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>
        <p:scale>
          <a:sx n="100" d="100"/>
          <a:sy n="100" d="100"/>
        </p:scale>
        <p:origin x="-72" y="7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465996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282291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090509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145650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6807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09681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03965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53263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520461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2016545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62268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19546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63113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4724400" y="0"/>
            <a:ext cx="3012140" cy="5140547"/>
          </a:xfrm>
          <a:custGeom>
            <a:avLst/>
            <a:gdLst/>
            <a:ahLst/>
            <a:cxnLst/>
            <a:rect l="0" t="0" r="0" b="0"/>
            <a:pathLst>
              <a:path w="3012141" h="6854064" extrusionOk="0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pSp>
        <p:nvGrpSpPr>
          <p:cNvPr id="10" name="Shape 10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1" name="Shape 11"/>
            <p:cNvSpPr/>
            <p:nvPr/>
          </p:nvSpPr>
          <p:spPr>
            <a:xfrm>
              <a:off x="1447" y="0"/>
              <a:ext cx="1885" cy="4319"/>
            </a:xfrm>
            <a:custGeom>
              <a:avLst/>
              <a:gdLst/>
              <a:ahLst/>
              <a:cxnLst/>
              <a:rect l="0" t="0" r="0" b="0"/>
              <a:pathLst>
                <a:path w="1886" h="4320" extrusionOk="0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559" y="0"/>
              <a:ext cx="1978" cy="4319"/>
            </a:xfrm>
            <a:custGeom>
              <a:avLst/>
              <a:gdLst/>
              <a:ahLst/>
              <a:cxnLst/>
              <a:rect l="0" t="0" r="0" b="0"/>
              <a:pathLst>
                <a:path w="1979" h="4320" extrusionOk="0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2090" y="0"/>
              <a:ext cx="1805" cy="4319"/>
            </a:xfrm>
            <a:custGeom>
              <a:avLst/>
              <a:gdLst/>
              <a:ahLst/>
              <a:cxnLst/>
              <a:rect l="0" t="0" r="0" b="0"/>
              <a:pathLst>
                <a:path w="1806" h="4320" extrusionOk="0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463" y="0"/>
              <a:ext cx="1847" cy="4319"/>
            </a:xfrm>
            <a:custGeom>
              <a:avLst/>
              <a:gdLst/>
              <a:ahLst/>
              <a:cxnLst/>
              <a:rect l="0" t="0" r="0" b="0"/>
              <a:pathLst>
                <a:path w="1848" h="4320" extrusionOk="0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>
              <a:buSzPct val="100000"/>
              <a:defRPr sz="4800"/>
            </a:lvl1pPr>
            <a:lvl2pPr indent="304800">
              <a:buSzPct val="100000"/>
              <a:defRPr sz="4800"/>
            </a:lvl2pPr>
            <a:lvl3pPr indent="304800">
              <a:buSzPct val="100000"/>
              <a:defRPr sz="4800"/>
            </a:lvl3pPr>
            <a:lvl4pPr indent="304800">
              <a:buSzPct val="100000"/>
              <a:defRPr sz="4800"/>
            </a:lvl4pPr>
            <a:lvl5pPr indent="304800">
              <a:buSzPct val="100000"/>
              <a:defRPr sz="4800"/>
            </a:lvl5pPr>
            <a:lvl6pPr indent="304800">
              <a:buSzPct val="100000"/>
              <a:defRPr sz="4800"/>
            </a:lvl6pPr>
            <a:lvl7pPr indent="304800">
              <a:buSzPct val="100000"/>
              <a:defRPr sz="4800"/>
            </a:lvl7pPr>
            <a:lvl8pPr indent="304800">
              <a:buSzPct val="100000"/>
              <a:defRPr sz="4800"/>
            </a:lvl8pPr>
            <a:lvl9pPr indent="304800"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>
              <a:spcBef>
                <a:spcPts val="0"/>
              </a:spcBef>
              <a:buNone/>
              <a:defRPr/>
            </a:lvl1pPr>
            <a:lvl2pPr marL="0" indent="190500">
              <a:spcBef>
                <a:spcPts val="0"/>
              </a:spcBef>
              <a:buSzPct val="100000"/>
              <a:buNone/>
              <a:defRPr sz="3000"/>
            </a:lvl2pPr>
            <a:lvl3pPr marL="0" indent="190500">
              <a:spcBef>
                <a:spcPts val="0"/>
              </a:spcBef>
              <a:buSzPct val="100000"/>
              <a:buNone/>
              <a:defRPr sz="3000"/>
            </a:lvl3pPr>
            <a:lvl4pPr marL="0" indent="190500">
              <a:spcBef>
                <a:spcPts val="0"/>
              </a:spcBef>
              <a:buSzPct val="100000"/>
              <a:buNone/>
              <a:defRPr sz="3000"/>
            </a:lvl4pPr>
            <a:lvl5pPr marL="0" indent="190500">
              <a:spcBef>
                <a:spcPts val="0"/>
              </a:spcBef>
              <a:buSzPct val="100000"/>
              <a:buNone/>
              <a:defRPr sz="3000"/>
            </a:lvl5pPr>
            <a:lvl6pPr marL="0" indent="190500">
              <a:spcBef>
                <a:spcPts val="0"/>
              </a:spcBef>
              <a:buSzPct val="100000"/>
              <a:buNone/>
              <a:defRPr sz="3000"/>
            </a:lvl6pPr>
            <a:lvl7pPr marL="0" indent="190500">
              <a:spcBef>
                <a:spcPts val="0"/>
              </a:spcBef>
              <a:buSzPct val="100000"/>
              <a:buNone/>
              <a:defRPr sz="3000"/>
            </a:lvl7pPr>
            <a:lvl8pPr marL="0" indent="190500">
              <a:spcBef>
                <a:spcPts val="0"/>
              </a:spcBef>
              <a:buSzPct val="100000"/>
              <a:buNone/>
              <a:defRPr sz="3000"/>
            </a:lvl8pPr>
            <a:lvl9pPr marL="0" indent="190500"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A64128"/>
                </a:solidFill>
              </a:defRPr>
            </a:lvl1pPr>
            <a:lvl2pPr>
              <a:defRPr>
                <a:solidFill>
                  <a:srgbClr val="A64128"/>
                </a:solidFill>
              </a:defRPr>
            </a:lvl2pPr>
            <a:lvl3pPr>
              <a:defRPr>
                <a:solidFill>
                  <a:srgbClr val="A64128"/>
                </a:solidFill>
              </a:defRPr>
            </a:lvl3pPr>
            <a:lvl4pPr>
              <a:defRPr>
                <a:solidFill>
                  <a:srgbClr val="A64128"/>
                </a:solidFill>
              </a:defRPr>
            </a:lvl4pPr>
            <a:lvl5pPr>
              <a:defRPr>
                <a:solidFill>
                  <a:srgbClr val="A64128"/>
                </a:solidFill>
              </a:defRPr>
            </a:lvl5pPr>
            <a:lvl6pPr>
              <a:defRPr>
                <a:solidFill>
                  <a:srgbClr val="A64128"/>
                </a:solidFill>
              </a:defRPr>
            </a:lvl6pPr>
            <a:lvl7pPr>
              <a:defRPr>
                <a:solidFill>
                  <a:srgbClr val="A64128"/>
                </a:solidFill>
              </a:defRPr>
            </a:lvl7pPr>
            <a:lvl8pPr>
              <a:defRPr>
                <a:solidFill>
                  <a:srgbClr val="A64128"/>
                </a:solidFill>
              </a:defRPr>
            </a:lvl8pPr>
            <a:lvl9pPr>
              <a:defRPr>
                <a:solidFill>
                  <a:srgbClr val="A64128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8" name="Shape 28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 b="1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7938258" y="0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2" name="Shape 32"/>
          <p:cNvSpPr/>
          <p:nvPr/>
        </p:nvSpPr>
        <p:spPr>
          <a:xfrm rot="5400000">
            <a:off x="1807794" y="-1807795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2860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2860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2860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2860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2860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2860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28600"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13335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7620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1143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1143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1143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1143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1143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1143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arriors.wikia.com/wiki/AMD-6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0%9A-74" TargetMode="External"/><Relationship Id="rId3" Type="http://schemas.openxmlformats.org/officeDocument/2006/relationships/hyperlink" Target="http://ru.wikipedia.org/wiki/%D0%90%D1%80%D0%BC%D0%B5%D0%BD%D0%B8%D1%8F" TargetMode="External"/><Relationship Id="rId7" Type="http://schemas.openxmlformats.org/officeDocument/2006/relationships/hyperlink" Target="http://ru.wikipedia.org/wiki/1996_%D0%B3%D0%BE%D0%B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5,45%C3%9739_%D0%BC%D0%BC" TargetMode="External"/><Relationship Id="rId5" Type="http://schemas.openxmlformats.org/officeDocument/2006/relationships/hyperlink" Target="http://ru.wikipedia.org/w/index.php?title=%D0%9C%D0%B8%D0%BD%D0%B8%D1%81%D1%82%D0%B5%D1%80%D1%81%D1%82%D0%B2%D0%BE_%D0%BE%D0%B1%D0%BE%D1%80%D0%BE%D0%BD%D1%8B_%D0%90%D1%80%D0%BC%D0%B5%D0%BD%D0%B8%D0%B8&amp;action=edit&amp;redlink=1" TargetMode="External"/><Relationship Id="rId10" Type="http://schemas.openxmlformats.org/officeDocument/2006/relationships/image" Target="../media/image15.jpeg"/><Relationship Id="rId4" Type="http://schemas.openxmlformats.org/officeDocument/2006/relationships/hyperlink" Target="http://ru.wikipedia.org/wiki/%D0%91%D1%83%D0%BB%D0%BB-%D0%BF%D0%B0%D0%BF" TargetMode="External"/><Relationship Id="rId9" Type="http://schemas.openxmlformats.org/officeDocument/2006/relationships/hyperlink" Target="http://ru.wikipedia.org/wiki/%D0%9F%D0%A1%D0%9E-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2%D0%B8%D0%BD%D1%82%D0%BE%D0%B2%D0%BE%D1%87%D0%BD%D0%B0%D1%8F_%D0%B3%D1%80%D0%B0%D0%BD%D0%B0%D1%82%D0%B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0%B0%D0%BB%D0%B0%D1%88%D0%BD%D0%B8%D0%BA%D0%BE%D0%B2,_%D0%9C%D0%B8%D1%85%D0%B0%D0%B8%D0%BB_%D0%A2%D0%B8%D0%BC%D0%BE%D1%84%D0%B5%D0%B5%D0%B2%D0%B8%D1%87" TargetMode="External"/><Relationship Id="rId13" Type="http://schemas.openxmlformats.org/officeDocument/2006/relationships/hyperlink" Target="http://ru.wikipedia.org/wiki/%D0%A1%D0%B5%D0%BC%D0%B5%D0%B9%D1%81%D1%82%D0%B2%D0%BE_%D0%BE%D1%85%D0%BE%D1%82%D0%BD%D0%B8%D1%87%D1%8C%D0%B8%D1%85_%D0%BA%D0%B0%D1%80%D0%B0%D0%B1%D0%B8%D0%BD%D0%BE%D0%B2_%C2%AB%D0%A1%D0%B0%D0%B9%D0%B3%D0%B0%C2%BB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ru.wikipedia.org/wiki/%D0%98%D0%BD%D0%B4%D0%B5%D0%BA%D1%81_%D0%93%D0%A0%D0%90%D0%A3" TargetMode="External"/><Relationship Id="rId12" Type="http://schemas.openxmlformats.org/officeDocument/2006/relationships/hyperlink" Target="http://ru.wikipedia.org/wiki/%D0%A0%D1%83%D1%87%D0%BD%D0%BE%D0%B9_%D0%BF%D1%83%D0%BB%D0%B5%D0%BC%D1%91%D1%82_%D0%9A%D0%B0%D0%BB%D0%B0%D1%88%D0%BD%D0%B8%D0%BA%D0%BE%D0%B2%D0%B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49_%D0%B3%D0%BE%D0%B4" TargetMode="External"/><Relationship Id="rId11" Type="http://schemas.openxmlformats.org/officeDocument/2006/relationships/hyperlink" Target="http://ru.wikipedia.org/wiki/%D0%90%D0%9A74" TargetMode="External"/><Relationship Id="rId5" Type="http://schemas.openxmlformats.org/officeDocument/2006/relationships/hyperlink" Target="http://ru.wikipedia.org/wiki/%D0%92%D0%BE%D0%BE%D1%80%D1%83%D0%B6%D1%91%D0%BD%D0%BD%D1%8B%D0%B5_%D0%A1%D0%B8%D0%BB%D1%8B_%D0%A1%D0%A1%D0%A1%D0%A0" TargetMode="External"/><Relationship Id="rId10" Type="http://schemas.openxmlformats.org/officeDocument/2006/relationships/hyperlink" Target="http://ru.wikipedia.org/wiki/%D0%90%D0%9A%D0%9C" TargetMode="External"/><Relationship Id="rId4" Type="http://schemas.openxmlformats.org/officeDocument/2006/relationships/hyperlink" Target="http://ru.wikipedia.org/wiki/%D0%90%D0%B2%D1%82%D0%BE%D0%BC%D0%B0%D1%82_(%D0%BE%D1%80%D1%83%D0%B6%D0%B8%D0%B5)" TargetMode="External"/><Relationship Id="rId9" Type="http://schemas.openxmlformats.org/officeDocument/2006/relationships/hyperlink" Target="http://ru.wikipedia.org/wiki/M16_(%D0%B0%D0%B2%D1%82%D0%BE%D0%BC%D0%B0%D1%82%D0%B8%D1%87%D0%B5%D1%81%D0%BA%D0%B0%D1%8F_%D0%B2%D0%B8%D0%BD%D1%82%D0%BE%D0%B2%D0%BA%D0%B0)" TargetMode="External"/><Relationship Id="rId1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0%B2%D1%82%D0%BE%D0%BC%D0%B0%D1%82_%D0%9A%D0%B0%D0%BB%D0%B0%D1%88%D0%BD%D0%B8%D0%BA%D0%BE%D0%B2%D0%B0" TargetMode="External"/><Relationship Id="rId3" Type="http://schemas.openxmlformats.org/officeDocument/2006/relationships/hyperlink" Target="http://ru.wikipedia.org/wiki/%D0%A8%D1%82%D1%83%D1%80%D0%BC%D0%BE%D0%B2%D0%B0%D1%8F_%D0%B2%D0%B8%D0%BD%D1%82%D0%BE%D0%B2%D0%BA%D0%B0" TargetMode="External"/><Relationship Id="rId7" Type="http://schemas.openxmlformats.org/officeDocument/2006/relationships/hyperlink" Target="http://ru.wikipedia.org/wiki/%D0%90%D1%80%D0%BC%D0%B8%D1%8F_%D0%A1%D0%A8%D0%9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60-%D0%B5" TargetMode="External"/><Relationship Id="rId5" Type="http://schemas.openxmlformats.org/officeDocument/2006/relationships/hyperlink" Target="http://ru.wikipedia.org/wiki/AR-10" TargetMode="External"/><Relationship Id="rId4" Type="http://schemas.openxmlformats.org/officeDocument/2006/relationships/hyperlink" Target="http://ru.wikipedia.org/wiki/%D0%90%D0%B2%D1%82%D0%BE%D0%BC%D0%B0%D1%82_(%D0%BE%D1%80%D1%83%D0%B6%D0%B8%D0%B5)" TargetMode="Externa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7,92%C3%9733_%D0%BC%D0%BC" TargetMode="External"/><Relationship Id="rId13" Type="http://schemas.openxmlformats.org/officeDocument/2006/relationships/hyperlink" Target="http://ru.wikipedia.org/wiki/%D0%9E%D1%80%D1%83%D0%B6%D0%B5%D0%B9%D0%BD%D1%8B%D0%B9_%D0%BF%D0%B0%D1%82%D1%80%D0%BE%D0%BD" TargetMode="External"/><Relationship Id="rId3" Type="http://schemas.openxmlformats.org/officeDocument/2006/relationships/hyperlink" Target="http://ru.wikipedia.org/wiki/%D0%A4%D1%80%D0%B0%D0%BD%D1%86%D1%83%D0%B7%D1%81%D0%BA%D0%B8%D0%B9_%D1%8F%D0%B7%D1%8B%D0%BA" TargetMode="External"/><Relationship Id="rId7" Type="http://schemas.openxmlformats.org/officeDocument/2006/relationships/hyperlink" Target="http://ru.wikipedia.org/wiki/%D0%9F%D1%80%D0%BE%D0%BC%D0%B5%D0%B6%D1%83%D1%82%D0%BE%D1%87%D0%BD%D1%8B%D0%B9_%D0%BF%D0%B0%D1%82%D1%80%D0%BE%D0%BD" TargetMode="External"/><Relationship Id="rId12" Type="http://schemas.openxmlformats.org/officeDocument/2006/relationships/hyperlink" Target="http://ru.wikipedia.org/wiki/7,62%C3%9751_%D0%BC%D0%BC_%D0%9D%D0%90%D0%A2%D0%9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FN_Herstal" TargetMode="External"/><Relationship Id="rId11" Type="http://schemas.openxmlformats.org/officeDocument/2006/relationships/hyperlink" Target="http://ru.wikipedia.org/wiki/.280_British" TargetMode="External"/><Relationship Id="rId5" Type="http://schemas.openxmlformats.org/officeDocument/2006/relationships/hyperlink" Target="http://ru.wikipedia.org/wiki/%D0%91%D0%B5%D0%BB%D1%8C%D0%B3%D0%B8%D1%8F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://ru.wikipedia.org/wiki/%D0%9F%D1%80%D0%BE%D1%82%D0%BE%D1%82%D0%B8%D0%BF_(%D1%82%D0%B5%D1%85%D0%BD%D0%B8%D0%BA%D0%B0)" TargetMode="External"/><Relationship Id="rId4" Type="http://schemas.openxmlformats.org/officeDocument/2006/relationships/hyperlink" Target="http://ru.wikipedia.org/wiki/%D0%9D%D0%90%D0%A2%D0%9E" TargetMode="External"/><Relationship Id="rId9" Type="http://schemas.openxmlformats.org/officeDocument/2006/relationships/hyperlink" Target="http://ru.wikipedia.org/wiki/%D0%92%D1%82%D0%BE%D1%80%D0%B0%D1%8F_%D0%BC%D0%B8%D1%80%D0%BE%D0%B2%D0%B0%D1%8F_%D0%B2%D0%BE%D0%B9%D0%BD%D0%B0" TargetMode="External"/><Relationship Id="rId14" Type="http://schemas.openxmlformats.org/officeDocument/2006/relationships/hyperlink" Target="http://ru.wikipedia.org/wiki/%D0%A5%D0%BE%D0%BB%D0%BE%D0%B4%D0%BD%D0%B0%D1%8F_%D0%B2%D0%BE%D0%B9%D0%BD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B%D1%8E%D0%BA%D1%81%D0%B5%D0%BC%D0%B1%D1%83%D1%80%D0%B3" TargetMode="External"/><Relationship Id="rId13" Type="http://schemas.openxmlformats.org/officeDocument/2006/relationships/hyperlink" Target="http://ru.wikipedia.org/wiki/M203" TargetMode="External"/><Relationship Id="rId3" Type="http://schemas.openxmlformats.org/officeDocument/2006/relationships/hyperlink" Target="http://ru.wikipedia.org/wiki/1977_%D0%B3%D0%BE%D0%B4" TargetMode="External"/><Relationship Id="rId7" Type="http://schemas.openxmlformats.org/officeDocument/2006/relationships/hyperlink" Target="http://ru.wikipedia.org/wiki/%D0%9D%D0%BE%D0%B2%D0%B0%D1%8F_%D0%97%D0%B5%D0%BB%D0%B0%D0%BD%D0%B4%D0%B8%D1%8F" TargetMode="External"/><Relationship Id="rId12" Type="http://schemas.openxmlformats.org/officeDocument/2006/relationships/hyperlink" Target="http://ru.wikipedia.org/wiki/%D0%A1%D0%A8%D0%9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teyr_Mannlicher" TargetMode="External"/><Relationship Id="rId11" Type="http://schemas.openxmlformats.org/officeDocument/2006/relationships/hyperlink" Target="http://ru.wikipedia.org/wiki/%D0%91%D1%83%D0%BB%D0%BB-%D0%BF%D0%B0%D0%BF" TargetMode="External"/><Relationship Id="rId5" Type="http://schemas.openxmlformats.org/officeDocument/2006/relationships/hyperlink" Target="http://ru.wikipedia.org/w/index.php?title=Steyr-Daimler-Puch&amp;action=edit&amp;redlink=1" TargetMode="External"/><Relationship Id="rId15" Type="http://schemas.openxmlformats.org/officeDocument/2006/relationships/image" Target="../media/image6.jpeg"/><Relationship Id="rId10" Type="http://schemas.openxmlformats.org/officeDocument/2006/relationships/hyperlink" Target="http://ru.wikipedia.org/wiki/%D0%90%D0%B2%D1%81%D1%82%D1%80%D0%B0%D0%BB%D0%B8%D1%8F" TargetMode="External"/><Relationship Id="rId4" Type="http://schemas.openxmlformats.org/officeDocument/2006/relationships/hyperlink" Target="http://ru.wikipedia.org/wiki/%D0%90%D0%B2%D1%81%D1%82%D1%80%D0%B8%D1%8F" TargetMode="External"/><Relationship Id="rId9" Type="http://schemas.openxmlformats.org/officeDocument/2006/relationships/hyperlink" Target="http://ru.wikipedia.org/wiki/%D0%98%D1%80%D0%BB%D0%B0%D0%BD%D0%B4%D0%B8%D1%8F" TargetMode="External"/><Relationship Id="rId1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F%D0%B8%D1%81%D1%82%D0%BE%D0%BB%D0%B5%D1%82-%D0%BF%D1%83%D0%BB%D0%B5%D0%BC%D1%91%D1%82_%D0%A8%D0%BF%D0%B0%D0%B3%D0%B8%D0%BD%D0%B0" TargetMode="External"/><Relationship Id="rId3" Type="http://schemas.openxmlformats.org/officeDocument/2006/relationships/hyperlink" Target="http://ru.wikipedia.org/wiki/%D0%9D%D0%B5%D0%BC%D0%B5%D1%86%D0%BA%D0%B8%D0%B9_%D1%8F%D0%B7%D1%8B%D0%BA" TargetMode="External"/><Relationship Id="rId7" Type="http://schemas.openxmlformats.org/officeDocument/2006/relationships/hyperlink" Target="http://ru.wikipedia.org/wiki/%D0%9F%D0%B8%D1%81%D1%82%D0%BE%D0%BB%D0%B5%D1%82-%D0%BF%D1%83%D0%BB%D0%B5%D0%BC%D1%91%D1%8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2%D1%82%D0%BE%D1%80%D0%B0%D1%8F_%D0%BC%D0%B8%D1%80%D0%BE%D0%B2%D0%B0%D1%8F_%D0%B2%D0%BE%D0%B9%D0%BD%D0%B0" TargetMode="External"/><Relationship Id="rId11" Type="http://schemas.openxmlformats.org/officeDocument/2006/relationships/image" Target="../media/image8.jpeg"/><Relationship Id="rId5" Type="http://schemas.openxmlformats.org/officeDocument/2006/relationships/hyperlink" Target="http://ru.wikipedia.org/wiki/%D0%90%D0%B2%D1%82%D0%BE%D0%BC%D0%B0%D1%82_(%D0%BE%D1%80%D1%83%D0%B6%D0%B8%D0%B5)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ru.wikipedia.org/wiki/%D0%A8%D1%82%D1%83%D1%80%D0%BC%D0%BE%D0%B2%D0%B0%D1%8F_%D0%B2%D0%B8%D0%BD%D1%82%D0%BE%D0%B2%D0%BA%D0%B0" TargetMode="External"/><Relationship Id="rId9" Type="http://schemas.openxmlformats.org/officeDocument/2006/relationships/hyperlink" Target="http://ru.wikipedia.org/wiki/%D0%9F%D1%80%D0%BE%D0%BC%D0%B5%D0%B6%D1%83%D1%82%D0%BE%D1%87%D0%BD%D1%8B%D0%B9_%D0%BF%D0%B0%D1%82%D1%80%D0%BE%D0%BD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8%D1%82%D1%8B%D0%BA-%D0%BD%D0%BE%D0%B6" TargetMode="External"/><Relationship Id="rId3" Type="http://schemas.openxmlformats.org/officeDocument/2006/relationships/hyperlink" Target="http://ru.wikipedia.org/wiki/%D0%91%D1%83%D0%BB%D0%BB%D0%BF%D0%B0%D0%BF" TargetMode="External"/><Relationship Id="rId7" Type="http://schemas.openxmlformats.org/officeDocument/2006/relationships/hyperlink" Target="http://ru.wikipedia.org/wiki/%D0%A1%D0%BE%D1%88%D0%BA%D0%B0_(%D0%BE%D1%80%D1%83%D0%B6%D0%B5%D0%B9%D0%BD%D0%B0%D1%8F)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B%D0%B5%D0%B2%D1%88%D0%B0" TargetMode="External"/><Relationship Id="rId5" Type="http://schemas.openxmlformats.org/officeDocument/2006/relationships/hyperlink" Target="http://ru.wikipedia.org/wiki/M16_(%D0%B0%D0%B2%D1%82%D0%BE%D0%BC%D0%B0%D1%82)" TargetMode="External"/><Relationship Id="rId4" Type="http://schemas.openxmlformats.org/officeDocument/2006/relationships/hyperlink" Target="http://ru.wikipedia.org/wiki/DIO_S-5,56" TargetMode="External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3%D0%B3%D0%BB%D0%BE%D0%B2%D0%BE%D0%B9_%D0%B3%D1%80%D0%B0%D0%B4%D1%83%D1%81" TargetMode="External"/><Relationship Id="rId3" Type="http://schemas.openxmlformats.org/officeDocument/2006/relationships/hyperlink" Target="http://ru.wikipedia.org/wiki/1962_%D0%B3%D0%BE%D0%B4" TargetMode="External"/><Relationship Id="rId7" Type="http://schemas.openxmlformats.org/officeDocument/2006/relationships/hyperlink" Target="http://ru.wikipedia.org/wiki/%D0%93%D0%B0%D0%BB%D0%B8%D0%BB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0%D0%B2%D1%82%D0%BE%D0%BC%D0%B0%D1%82_%D0%9A%D0%B0%D0%BB%D0%B0%D1%88%D0%BD%D0%B8%D0%BA%D0%BE%D0%B2%D0%B0_%D0%BC%D0%BE%D0%B4%D0%B5%D1%80%D0%BD%D0%B8%D0%B7%D0%B8%D1%80%D0%BE%D0%B2%D0%B0%D0%BD%D0%BD%D1%8B%D0%B9" TargetMode="External"/><Relationship Id="rId5" Type="http://schemas.openxmlformats.org/officeDocument/2006/relationships/hyperlink" Target="http://ru.wikipedia.org/wiki/%D0%A1%D1%82%D0%B2%D0%BE%D0%BB_(%D0%BE%D1%80%D1%83%D0%B6%D0%B5%D0%B9%D0%BD%D1%8B%D0%B9)" TargetMode="External"/><Relationship Id="rId10" Type="http://schemas.openxmlformats.org/officeDocument/2006/relationships/image" Target="../media/image12.jpeg"/><Relationship Id="rId4" Type="http://schemas.openxmlformats.org/officeDocument/2006/relationships/hyperlink" Target="http://ru.wikipedia.org/wiki/1976_%D0%B3%D0%BE%D0%B4" TargetMode="External"/><Relationship Id="rId9" Type="http://schemas.openxmlformats.org/officeDocument/2006/relationships/hyperlink" Target="http://ru.wikipedia.org/wiki/%D0%97%D0%B0%D1%82%D0%B2%D0%BE%D1%80_(%D0%BE%D1%80%D1%83%D0%B6%D0%B8%D0%B5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subTitle" idx="1"/>
          </p:nvPr>
        </p:nvSpPr>
        <p:spPr>
          <a:xfrm rot="-228061">
            <a:off x="214956" y="4636753"/>
            <a:ext cx="5258567" cy="50661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buNone/>
            </a:pPr>
            <a:r>
              <a:rPr lang="ru">
                <a:solidFill>
                  <a:srgbClr val="B7B7B7"/>
                </a:solidFill>
              </a:rPr>
              <a:t>С чем их едят?</a:t>
            </a:r>
          </a:p>
        </p:txBody>
      </p:sp>
      <p:sp>
        <p:nvSpPr>
          <p:cNvPr id="37" name="Shape 37"/>
          <p:cNvSpPr/>
          <p:nvPr/>
        </p:nvSpPr>
        <p:spPr>
          <a:xfrm>
            <a:off x="1110887" y="1489812"/>
            <a:ext cx="4686021" cy="1649465"/>
          </a:xfrm>
          <a:custGeom>
            <a:avLst/>
            <a:gdLst/>
            <a:ahLst/>
            <a:cxnLst/>
            <a:rect l="0" t="0" r="0" b="0"/>
            <a:pathLst>
              <a:path w="6139" h="1925" extrusionOk="0">
                <a:moveTo>
                  <a:pt x="0" y="0"/>
                </a:moveTo>
                <a:lnTo>
                  <a:pt x="286" y="0"/>
                </a:lnTo>
                <a:quadBezTo>
                  <a:pt x="371" y="0"/>
                  <a:pt x="412" y="7"/>
                </a:quadBezTo>
                <a:quadBezTo>
                  <a:pt x="454" y="14"/>
                  <a:pt x="487" y="36"/>
                </a:quadBezTo>
                <a:quadBezTo>
                  <a:pt x="520" y="59"/>
                  <a:pt x="542" y="96"/>
                </a:quadBezTo>
                <a:quadBezTo>
                  <a:pt x="564" y="133"/>
                  <a:pt x="564" y="180"/>
                </a:quadBezTo>
                <a:quadBezTo>
                  <a:pt x="564" y="230"/>
                  <a:pt x="537" y="272"/>
                </a:quadBezTo>
                <a:quadBezTo>
                  <a:pt x="510" y="314"/>
                  <a:pt x="463" y="335"/>
                </a:quadBezTo>
                <a:quadBezTo>
                  <a:pt x="529" y="354"/>
                  <a:pt x="564" y="400"/>
                </a:quadBezTo>
                <a:quadBezTo>
                  <a:pt x="599" y="446"/>
                  <a:pt x="599" y="508"/>
                </a:quadBezTo>
                <a:quadBezTo>
                  <a:pt x="599" y="557"/>
                  <a:pt x="576" y="603"/>
                </a:quadBezTo>
                <a:quadBezTo>
                  <a:pt x="554" y="649"/>
                  <a:pt x="514" y="677"/>
                </a:quadBezTo>
                <a:quadBezTo>
                  <a:pt x="475" y="704"/>
                  <a:pt x="417" y="710"/>
                </a:quadBezTo>
                <a:quadBezTo>
                  <a:pt x="381" y="714"/>
                  <a:pt x="243" y="715"/>
                </a:quadBezTo>
                <a:lnTo>
                  <a:pt x="0" y="715"/>
                </a:lnTo>
                <a:lnTo>
                  <a:pt x="0" y="0"/>
                </a:lnTo>
                <a:close/>
                <a:moveTo>
                  <a:pt x="144" y="119"/>
                </a:moveTo>
                <a:lnTo>
                  <a:pt x="144" y="284"/>
                </a:lnTo>
                <a:lnTo>
                  <a:pt x="239" y="284"/>
                </a:lnTo>
                <a:quadBezTo>
                  <a:pt x="323" y="284"/>
                  <a:pt x="344" y="282"/>
                </a:quadBezTo>
                <a:quadBezTo>
                  <a:pt x="381" y="277"/>
                  <a:pt x="402" y="256"/>
                </a:quadBezTo>
                <a:quadBezTo>
                  <a:pt x="423" y="235"/>
                  <a:pt x="423" y="200"/>
                </a:quadBezTo>
                <a:quadBezTo>
                  <a:pt x="423" y="167"/>
                  <a:pt x="405" y="146"/>
                </a:quadBezTo>
                <a:quadBezTo>
                  <a:pt x="387" y="125"/>
                  <a:pt x="351" y="121"/>
                </a:quadBezTo>
                <a:quadBezTo>
                  <a:pt x="329" y="119"/>
                  <a:pt x="227" y="119"/>
                </a:quadBezTo>
                <a:lnTo>
                  <a:pt x="144" y="119"/>
                </a:lnTo>
                <a:close/>
                <a:moveTo>
                  <a:pt x="144" y="403"/>
                </a:moveTo>
                <a:lnTo>
                  <a:pt x="144" y="595"/>
                </a:lnTo>
                <a:lnTo>
                  <a:pt x="278" y="595"/>
                </a:lnTo>
                <a:quadBezTo>
                  <a:pt x="356" y="595"/>
                  <a:pt x="377" y="590"/>
                </a:quadBezTo>
                <a:quadBezTo>
                  <a:pt x="409" y="584"/>
                  <a:pt x="429" y="562"/>
                </a:quadBezTo>
                <a:quadBezTo>
                  <a:pt x="450" y="539"/>
                  <a:pt x="450" y="501"/>
                </a:quadBezTo>
                <a:quadBezTo>
                  <a:pt x="450" y="469"/>
                  <a:pt x="434" y="446"/>
                </a:quadBezTo>
                <a:quadBezTo>
                  <a:pt x="418" y="424"/>
                  <a:pt x="389" y="414"/>
                </a:quadBezTo>
                <a:quadBezTo>
                  <a:pt x="359" y="403"/>
                  <a:pt x="261" y="403"/>
                </a:quadBezTo>
                <a:lnTo>
                  <a:pt x="144" y="403"/>
                </a:lnTo>
                <a:close/>
                <a:moveTo>
                  <a:pt x="1172" y="350"/>
                </a:moveTo>
                <a:lnTo>
                  <a:pt x="1037" y="375"/>
                </a:lnTo>
                <a:quadBezTo>
                  <a:pt x="1030" y="334"/>
                  <a:pt x="1006" y="313"/>
                </a:quadBezTo>
                <a:quadBezTo>
                  <a:pt x="982" y="293"/>
                  <a:pt x="943" y="293"/>
                </a:quadBezTo>
                <a:quadBezTo>
                  <a:pt x="892" y="293"/>
                  <a:pt x="861" y="328"/>
                </a:quadBezTo>
                <a:quadBezTo>
                  <a:pt x="831" y="364"/>
                  <a:pt x="831" y="447"/>
                </a:quadBezTo>
                <a:quadBezTo>
                  <a:pt x="831" y="539"/>
                  <a:pt x="862" y="577"/>
                </a:quadBezTo>
                <a:quadBezTo>
                  <a:pt x="893" y="615"/>
                  <a:pt x="945" y="615"/>
                </a:quadBezTo>
                <a:quadBezTo>
                  <a:pt x="984" y="615"/>
                  <a:pt x="1009" y="593"/>
                </a:quadBezTo>
                <a:quadBezTo>
                  <a:pt x="1034" y="571"/>
                  <a:pt x="1044" y="517"/>
                </a:quadBezTo>
                <a:lnTo>
                  <a:pt x="1179" y="540"/>
                </a:lnTo>
                <a:quadBezTo>
                  <a:pt x="1158" y="632"/>
                  <a:pt x="1099" y="680"/>
                </a:quadBezTo>
                <a:quadBezTo>
                  <a:pt x="1039" y="727"/>
                  <a:pt x="939" y="727"/>
                </a:quadBezTo>
                <a:quadBezTo>
                  <a:pt x="825" y="727"/>
                  <a:pt x="757" y="655"/>
                </a:quadBezTo>
                <a:quadBezTo>
                  <a:pt x="690" y="583"/>
                  <a:pt x="690" y="457"/>
                </a:quadBezTo>
                <a:quadBezTo>
                  <a:pt x="690" y="328"/>
                  <a:pt x="758" y="257"/>
                </a:quadBezTo>
                <a:quadBezTo>
                  <a:pt x="826" y="185"/>
                  <a:pt x="941" y="185"/>
                </a:quadBezTo>
                <a:quadBezTo>
                  <a:pt x="1036" y="185"/>
                  <a:pt x="1092" y="226"/>
                </a:quadBezTo>
                <a:quadBezTo>
                  <a:pt x="1148" y="267"/>
                  <a:pt x="1172" y="350"/>
                </a:quadBezTo>
                <a:close/>
                <a:moveTo>
                  <a:pt x="1577" y="550"/>
                </a:moveTo>
                <a:lnTo>
                  <a:pt x="1713" y="573"/>
                </a:lnTo>
                <a:quadBezTo>
                  <a:pt x="1687" y="648"/>
                  <a:pt x="1630" y="688"/>
                </a:quadBezTo>
                <a:quadBezTo>
                  <a:pt x="1573" y="727"/>
                  <a:pt x="1488" y="727"/>
                </a:quadBezTo>
                <a:quadBezTo>
                  <a:pt x="1353" y="727"/>
                  <a:pt x="1288" y="639"/>
                </a:quadBezTo>
                <a:quadBezTo>
                  <a:pt x="1236" y="568"/>
                  <a:pt x="1236" y="460"/>
                </a:quadBezTo>
                <a:quadBezTo>
                  <a:pt x="1236" y="331"/>
                  <a:pt x="1304" y="258"/>
                </a:quadBezTo>
                <a:quadBezTo>
                  <a:pt x="1371" y="185"/>
                  <a:pt x="1474" y="185"/>
                </a:quadBezTo>
                <a:quadBezTo>
                  <a:pt x="1590" y="185"/>
                  <a:pt x="1657" y="262"/>
                </a:quadBezTo>
                <a:quadBezTo>
                  <a:pt x="1724" y="338"/>
                  <a:pt x="1721" y="496"/>
                </a:quadBezTo>
                <a:lnTo>
                  <a:pt x="1377" y="496"/>
                </a:lnTo>
                <a:quadBezTo>
                  <a:pt x="1378" y="557"/>
                  <a:pt x="1410" y="591"/>
                </a:quadBezTo>
                <a:quadBezTo>
                  <a:pt x="1442" y="625"/>
                  <a:pt x="1489" y="625"/>
                </a:quadBezTo>
                <a:quadBezTo>
                  <a:pt x="1521" y="625"/>
                  <a:pt x="1543" y="607"/>
                </a:quadBezTo>
                <a:quadBezTo>
                  <a:pt x="1565" y="589"/>
                  <a:pt x="1577" y="550"/>
                </a:quadBezTo>
                <a:close/>
                <a:moveTo>
                  <a:pt x="1584" y="412"/>
                </a:moveTo>
                <a:quadBezTo>
                  <a:pt x="1583" y="352"/>
                  <a:pt x="1554" y="321"/>
                </a:quadBezTo>
                <a:quadBezTo>
                  <a:pt x="1524" y="290"/>
                  <a:pt x="1482" y="290"/>
                </a:quadBezTo>
                <a:quadBezTo>
                  <a:pt x="1437" y="290"/>
                  <a:pt x="1408" y="323"/>
                </a:quadBezTo>
                <a:quadBezTo>
                  <a:pt x="1379" y="355"/>
                  <a:pt x="1379" y="412"/>
                </a:quadBezTo>
                <a:lnTo>
                  <a:pt x="1584" y="412"/>
                </a:lnTo>
                <a:close/>
                <a:moveTo>
                  <a:pt x="2112" y="197"/>
                </a:moveTo>
                <a:lnTo>
                  <a:pt x="2412" y="197"/>
                </a:lnTo>
                <a:quadBezTo>
                  <a:pt x="2504" y="197"/>
                  <a:pt x="2550" y="230"/>
                </a:quadBezTo>
                <a:quadBezTo>
                  <a:pt x="2596" y="264"/>
                  <a:pt x="2596" y="332"/>
                </a:quadBezTo>
                <a:quadBezTo>
                  <a:pt x="2596" y="375"/>
                  <a:pt x="2571" y="408"/>
                </a:quadBezTo>
                <a:quadBezTo>
                  <a:pt x="2546" y="440"/>
                  <a:pt x="2508" y="451"/>
                </a:quadBezTo>
                <a:quadBezTo>
                  <a:pt x="2562" y="464"/>
                  <a:pt x="2588" y="500"/>
                </a:quadBezTo>
                <a:quadBezTo>
                  <a:pt x="2614" y="536"/>
                  <a:pt x="2614" y="579"/>
                </a:quadBezTo>
                <a:quadBezTo>
                  <a:pt x="2614" y="640"/>
                  <a:pt x="2570" y="678"/>
                </a:quadBezTo>
                <a:quadBezTo>
                  <a:pt x="2525" y="715"/>
                  <a:pt x="2438" y="715"/>
                </a:quadBezTo>
                <a:lnTo>
                  <a:pt x="2112" y="715"/>
                </a:lnTo>
                <a:lnTo>
                  <a:pt x="2112" y="197"/>
                </a:lnTo>
                <a:close/>
                <a:moveTo>
                  <a:pt x="2250" y="412"/>
                </a:moveTo>
                <a:lnTo>
                  <a:pt x="2338" y="412"/>
                </a:lnTo>
                <a:quadBezTo>
                  <a:pt x="2402" y="412"/>
                  <a:pt x="2431" y="396"/>
                </a:quadBezTo>
                <a:quadBezTo>
                  <a:pt x="2459" y="380"/>
                  <a:pt x="2459" y="345"/>
                </a:quadBezTo>
                <a:quadBezTo>
                  <a:pt x="2459" y="312"/>
                  <a:pt x="2433" y="299"/>
                </a:quadBezTo>
                <a:quadBezTo>
                  <a:pt x="2406" y="285"/>
                  <a:pt x="2338" y="285"/>
                </a:quadBezTo>
                <a:lnTo>
                  <a:pt x="2250" y="285"/>
                </a:lnTo>
                <a:lnTo>
                  <a:pt x="2250" y="412"/>
                </a:lnTo>
                <a:close/>
                <a:moveTo>
                  <a:pt x="2250" y="627"/>
                </a:moveTo>
                <a:lnTo>
                  <a:pt x="2358" y="627"/>
                </a:lnTo>
                <a:quadBezTo>
                  <a:pt x="2417" y="627"/>
                  <a:pt x="2444" y="613"/>
                </a:quadBezTo>
                <a:quadBezTo>
                  <a:pt x="2471" y="599"/>
                  <a:pt x="2471" y="562"/>
                </a:quadBezTo>
                <a:quadBezTo>
                  <a:pt x="2471" y="524"/>
                  <a:pt x="2440" y="510"/>
                </a:quadBezTo>
                <a:quadBezTo>
                  <a:pt x="2409" y="496"/>
                  <a:pt x="2320" y="496"/>
                </a:quadBezTo>
                <a:lnTo>
                  <a:pt x="2250" y="496"/>
                </a:lnTo>
                <a:lnTo>
                  <a:pt x="2250" y="627"/>
                </a:lnTo>
                <a:close/>
                <a:moveTo>
                  <a:pt x="2722" y="197"/>
                </a:moveTo>
                <a:lnTo>
                  <a:pt x="2854" y="197"/>
                </a:lnTo>
                <a:lnTo>
                  <a:pt x="2854" y="522"/>
                </a:lnTo>
                <a:lnTo>
                  <a:pt x="3064" y="197"/>
                </a:lnTo>
                <a:lnTo>
                  <a:pt x="3199" y="197"/>
                </a:lnTo>
                <a:lnTo>
                  <a:pt x="3199" y="715"/>
                </a:lnTo>
                <a:lnTo>
                  <a:pt x="3067" y="715"/>
                </a:lnTo>
                <a:lnTo>
                  <a:pt x="3067" y="384"/>
                </a:lnTo>
                <a:lnTo>
                  <a:pt x="2854" y="715"/>
                </a:lnTo>
                <a:lnTo>
                  <a:pt x="2722" y="715"/>
                </a:lnTo>
                <a:lnTo>
                  <a:pt x="2722" y="197"/>
                </a:lnTo>
                <a:close/>
                <a:moveTo>
                  <a:pt x="3769" y="715"/>
                </a:moveTo>
                <a:lnTo>
                  <a:pt x="3376" y="715"/>
                </a:lnTo>
                <a:lnTo>
                  <a:pt x="3376" y="852"/>
                </a:lnTo>
                <a:lnTo>
                  <a:pt x="3265" y="852"/>
                </a:lnTo>
                <a:lnTo>
                  <a:pt x="3265" y="603"/>
                </a:lnTo>
                <a:lnTo>
                  <a:pt x="3321" y="603"/>
                </a:lnTo>
                <a:quadBezTo>
                  <a:pt x="3356" y="564"/>
                  <a:pt x="3379" y="481"/>
                </a:quadBezTo>
                <a:quadBezTo>
                  <a:pt x="3402" y="398"/>
                  <a:pt x="3406" y="197"/>
                </a:quadBezTo>
                <a:lnTo>
                  <a:pt x="3825" y="197"/>
                </a:lnTo>
                <a:lnTo>
                  <a:pt x="3825" y="603"/>
                </a:lnTo>
                <a:lnTo>
                  <a:pt x="3880" y="603"/>
                </a:lnTo>
                <a:lnTo>
                  <a:pt x="3880" y="852"/>
                </a:lnTo>
                <a:lnTo>
                  <a:pt x="3769" y="852"/>
                </a:lnTo>
                <a:lnTo>
                  <a:pt x="3769" y="715"/>
                </a:lnTo>
                <a:close/>
                <a:moveTo>
                  <a:pt x="3689" y="603"/>
                </a:moveTo>
                <a:lnTo>
                  <a:pt x="3689" y="310"/>
                </a:lnTo>
                <a:lnTo>
                  <a:pt x="3523" y="310"/>
                </a:lnTo>
                <a:quadBezTo>
                  <a:pt x="3515" y="524"/>
                  <a:pt x="3455" y="603"/>
                </a:quadBezTo>
                <a:lnTo>
                  <a:pt x="3689" y="603"/>
                </a:lnTo>
                <a:close/>
                <a:moveTo>
                  <a:pt x="3976" y="197"/>
                </a:moveTo>
                <a:lnTo>
                  <a:pt x="4113" y="197"/>
                </a:lnTo>
                <a:lnTo>
                  <a:pt x="4113" y="412"/>
                </a:lnTo>
                <a:lnTo>
                  <a:pt x="4250" y="412"/>
                </a:lnTo>
                <a:quadBezTo>
                  <a:pt x="4332" y="412"/>
                  <a:pt x="4374" y="424"/>
                </a:quadBezTo>
                <a:quadBezTo>
                  <a:pt x="4417" y="435"/>
                  <a:pt x="4446" y="474"/>
                </a:quadBezTo>
                <a:quadBezTo>
                  <a:pt x="4476" y="512"/>
                  <a:pt x="4476" y="564"/>
                </a:quadBezTo>
                <a:quadBezTo>
                  <a:pt x="4476" y="640"/>
                  <a:pt x="4424" y="678"/>
                </a:quadBezTo>
                <a:quadBezTo>
                  <a:pt x="4373" y="715"/>
                  <a:pt x="4269" y="715"/>
                </a:quadBezTo>
                <a:lnTo>
                  <a:pt x="3976" y="715"/>
                </a:lnTo>
                <a:lnTo>
                  <a:pt x="3976" y="197"/>
                </a:lnTo>
                <a:close/>
                <a:moveTo>
                  <a:pt x="4113" y="628"/>
                </a:moveTo>
                <a:lnTo>
                  <a:pt x="4240" y="628"/>
                </a:lnTo>
                <a:quadBezTo>
                  <a:pt x="4290" y="628"/>
                  <a:pt x="4312" y="613"/>
                </a:quadBezTo>
                <a:quadBezTo>
                  <a:pt x="4335" y="597"/>
                  <a:pt x="4335" y="562"/>
                </a:quadBezTo>
                <a:quadBezTo>
                  <a:pt x="4335" y="524"/>
                  <a:pt x="4306" y="511"/>
                </a:quadBezTo>
                <a:quadBezTo>
                  <a:pt x="4277" y="497"/>
                  <a:pt x="4202" y="497"/>
                </a:quadBezTo>
                <a:lnTo>
                  <a:pt x="4113" y="497"/>
                </a:lnTo>
                <a:lnTo>
                  <a:pt x="4113" y="628"/>
                </a:lnTo>
                <a:close/>
                <a:moveTo>
                  <a:pt x="4554" y="197"/>
                </a:moveTo>
                <a:lnTo>
                  <a:pt x="4691" y="197"/>
                </a:lnTo>
                <a:lnTo>
                  <a:pt x="4691" y="715"/>
                </a:lnTo>
                <a:lnTo>
                  <a:pt x="4554" y="715"/>
                </a:lnTo>
                <a:lnTo>
                  <a:pt x="4554" y="197"/>
                </a:lnTo>
                <a:close/>
              </a:path>
              <a:path w="6139" h="1925" extrusionOk="0">
                <a:moveTo>
                  <a:pt x="1447" y="1865"/>
                </a:moveTo>
                <a:lnTo>
                  <a:pt x="1290" y="1865"/>
                </a:lnTo>
                <a:lnTo>
                  <a:pt x="1227" y="1703"/>
                </a:lnTo>
                <a:lnTo>
                  <a:pt x="941" y="1703"/>
                </a:lnTo>
                <a:lnTo>
                  <a:pt x="882" y="1865"/>
                </a:lnTo>
                <a:lnTo>
                  <a:pt x="729" y="1865"/>
                </a:lnTo>
                <a:lnTo>
                  <a:pt x="1007" y="1149"/>
                </a:lnTo>
                <a:lnTo>
                  <a:pt x="1160" y="1149"/>
                </a:lnTo>
                <a:lnTo>
                  <a:pt x="1447" y="1865"/>
                </a:lnTo>
                <a:close/>
                <a:moveTo>
                  <a:pt x="1181" y="1582"/>
                </a:moveTo>
                <a:lnTo>
                  <a:pt x="1082" y="1316"/>
                </a:lnTo>
                <a:lnTo>
                  <a:pt x="985" y="1582"/>
                </a:lnTo>
                <a:lnTo>
                  <a:pt x="1181" y="1582"/>
                </a:lnTo>
                <a:close/>
                <a:moveTo>
                  <a:pt x="1524" y="1347"/>
                </a:moveTo>
                <a:lnTo>
                  <a:pt x="1824" y="1347"/>
                </a:lnTo>
                <a:quadBezTo>
                  <a:pt x="1916" y="1347"/>
                  <a:pt x="1962" y="1380"/>
                </a:quadBezTo>
                <a:quadBezTo>
                  <a:pt x="2008" y="1414"/>
                  <a:pt x="2008" y="1482"/>
                </a:quadBezTo>
                <a:quadBezTo>
                  <a:pt x="2008" y="1525"/>
                  <a:pt x="1983" y="1558"/>
                </a:quadBezTo>
                <a:quadBezTo>
                  <a:pt x="1958" y="1590"/>
                  <a:pt x="1920" y="1601"/>
                </a:quadBezTo>
                <a:quadBezTo>
                  <a:pt x="1974" y="1614"/>
                  <a:pt x="2000" y="1650"/>
                </a:quadBezTo>
                <a:quadBezTo>
                  <a:pt x="2026" y="1686"/>
                  <a:pt x="2026" y="1729"/>
                </a:quadBezTo>
                <a:quadBezTo>
                  <a:pt x="2026" y="1790"/>
                  <a:pt x="1982" y="1827"/>
                </a:quadBezTo>
                <a:quadBezTo>
                  <a:pt x="1937" y="1865"/>
                  <a:pt x="1851" y="1865"/>
                </a:quadBezTo>
                <a:lnTo>
                  <a:pt x="1524" y="1865"/>
                </a:lnTo>
                <a:lnTo>
                  <a:pt x="1524" y="1347"/>
                </a:lnTo>
                <a:close/>
                <a:moveTo>
                  <a:pt x="1662" y="1562"/>
                </a:moveTo>
                <a:lnTo>
                  <a:pt x="1750" y="1562"/>
                </a:lnTo>
                <a:quadBezTo>
                  <a:pt x="1814" y="1562"/>
                  <a:pt x="1843" y="1546"/>
                </a:quadBezTo>
                <a:quadBezTo>
                  <a:pt x="1872" y="1530"/>
                  <a:pt x="1872" y="1495"/>
                </a:quadBezTo>
                <a:quadBezTo>
                  <a:pt x="1872" y="1462"/>
                  <a:pt x="1845" y="1449"/>
                </a:quadBezTo>
                <a:quadBezTo>
                  <a:pt x="1818" y="1435"/>
                  <a:pt x="1750" y="1435"/>
                </a:quadBezTo>
                <a:lnTo>
                  <a:pt x="1662" y="1435"/>
                </a:lnTo>
                <a:lnTo>
                  <a:pt x="1662" y="1562"/>
                </a:lnTo>
                <a:close/>
                <a:moveTo>
                  <a:pt x="1662" y="1777"/>
                </a:moveTo>
                <a:lnTo>
                  <a:pt x="1770" y="1777"/>
                </a:lnTo>
                <a:quadBezTo>
                  <a:pt x="1829" y="1777"/>
                  <a:pt x="1856" y="1763"/>
                </a:quadBezTo>
                <a:quadBezTo>
                  <a:pt x="1883" y="1749"/>
                  <a:pt x="1883" y="1712"/>
                </a:quadBezTo>
                <a:quadBezTo>
                  <a:pt x="1883" y="1674"/>
                  <a:pt x="1852" y="1660"/>
                </a:quadBezTo>
                <a:quadBezTo>
                  <a:pt x="1821" y="1645"/>
                  <a:pt x="1732" y="1645"/>
                </a:quadBezTo>
                <a:lnTo>
                  <a:pt x="1662" y="1645"/>
                </a:lnTo>
                <a:lnTo>
                  <a:pt x="1662" y="1777"/>
                </a:lnTo>
                <a:close/>
                <a:moveTo>
                  <a:pt x="2076" y="1347"/>
                </a:moveTo>
                <a:lnTo>
                  <a:pt x="2545" y="1347"/>
                </a:lnTo>
                <a:lnTo>
                  <a:pt x="2545" y="1458"/>
                </a:lnTo>
                <a:lnTo>
                  <a:pt x="2379" y="1458"/>
                </a:lnTo>
                <a:lnTo>
                  <a:pt x="2379" y="1865"/>
                </a:lnTo>
                <a:lnTo>
                  <a:pt x="2242" y="1865"/>
                </a:lnTo>
                <a:lnTo>
                  <a:pt x="2242" y="1458"/>
                </a:lnTo>
                <a:lnTo>
                  <a:pt x="2076" y="1458"/>
                </a:lnTo>
                <a:lnTo>
                  <a:pt x="2076" y="1347"/>
                </a:lnTo>
                <a:close/>
                <a:moveTo>
                  <a:pt x="2595" y="1599"/>
                </a:moveTo>
                <a:quadBezTo>
                  <a:pt x="2595" y="1530"/>
                  <a:pt x="2629" y="1466"/>
                </a:quadBezTo>
                <a:quadBezTo>
                  <a:pt x="2663" y="1402"/>
                  <a:pt x="2724" y="1369"/>
                </a:quadBezTo>
                <a:quadBezTo>
                  <a:pt x="2786" y="1335"/>
                  <a:pt x="2862" y="1335"/>
                </a:quadBezTo>
                <a:quadBezTo>
                  <a:pt x="2980" y="1335"/>
                  <a:pt x="3055" y="1411"/>
                </a:quadBezTo>
                <a:quadBezTo>
                  <a:pt x="3130" y="1488"/>
                  <a:pt x="3130" y="1604"/>
                </a:quadBezTo>
                <a:quadBezTo>
                  <a:pt x="3130" y="1722"/>
                  <a:pt x="3054" y="1800"/>
                </a:quadBezTo>
                <a:quadBezTo>
                  <a:pt x="2979" y="1877"/>
                  <a:pt x="2863" y="1877"/>
                </a:quadBezTo>
                <a:quadBezTo>
                  <a:pt x="2792" y="1877"/>
                  <a:pt x="2727" y="1845"/>
                </a:quadBezTo>
                <a:quadBezTo>
                  <a:pt x="2663" y="1812"/>
                  <a:pt x="2629" y="1750"/>
                </a:quadBezTo>
                <a:quadBezTo>
                  <a:pt x="2595" y="1688"/>
                  <a:pt x="2595" y="1599"/>
                </a:quadBezTo>
                <a:close/>
                <a:moveTo>
                  <a:pt x="2736" y="1606"/>
                </a:moveTo>
                <a:quadBezTo>
                  <a:pt x="2736" y="1683"/>
                  <a:pt x="2772" y="1724"/>
                </a:quadBezTo>
                <a:quadBezTo>
                  <a:pt x="2809" y="1765"/>
                  <a:pt x="2863" y="1765"/>
                </a:quadBezTo>
                <a:quadBezTo>
                  <a:pt x="2916" y="1765"/>
                  <a:pt x="2953" y="1724"/>
                </a:quadBezTo>
                <a:quadBezTo>
                  <a:pt x="2989" y="1683"/>
                  <a:pt x="2989" y="1605"/>
                </a:quadBezTo>
                <a:quadBezTo>
                  <a:pt x="2989" y="1529"/>
                  <a:pt x="2953" y="1488"/>
                </a:quadBezTo>
                <a:quadBezTo>
                  <a:pt x="2916" y="1447"/>
                  <a:pt x="2863" y="1447"/>
                </a:quadBezTo>
                <a:quadBezTo>
                  <a:pt x="2809" y="1447"/>
                  <a:pt x="2772" y="1488"/>
                </a:quadBezTo>
                <a:quadBezTo>
                  <a:pt x="2736" y="1529"/>
                  <a:pt x="2736" y="1606"/>
                </a:quadBezTo>
                <a:close/>
                <a:moveTo>
                  <a:pt x="3242" y="1347"/>
                </a:moveTo>
                <a:lnTo>
                  <a:pt x="3412" y="1347"/>
                </a:lnTo>
                <a:lnTo>
                  <a:pt x="3541" y="1708"/>
                </a:lnTo>
                <a:lnTo>
                  <a:pt x="3670" y="1347"/>
                </a:lnTo>
                <a:lnTo>
                  <a:pt x="3840" y="1347"/>
                </a:lnTo>
                <a:lnTo>
                  <a:pt x="3840" y="1865"/>
                </a:lnTo>
                <a:lnTo>
                  <a:pt x="3723" y="1865"/>
                </a:lnTo>
                <a:lnTo>
                  <a:pt x="3723" y="1524"/>
                </a:lnTo>
                <a:lnTo>
                  <a:pt x="3597" y="1865"/>
                </a:lnTo>
                <a:lnTo>
                  <a:pt x="3479" y="1865"/>
                </a:lnTo>
                <a:lnTo>
                  <a:pt x="3359" y="1524"/>
                </a:lnTo>
                <a:lnTo>
                  <a:pt x="3359" y="1865"/>
                </a:lnTo>
                <a:lnTo>
                  <a:pt x="3242" y="1865"/>
                </a:lnTo>
                <a:lnTo>
                  <a:pt x="3242" y="1347"/>
                </a:lnTo>
                <a:close/>
                <a:moveTo>
                  <a:pt x="4080" y="1505"/>
                </a:moveTo>
                <a:lnTo>
                  <a:pt x="3956" y="1482"/>
                </a:lnTo>
                <a:quadBezTo>
                  <a:pt x="3977" y="1407"/>
                  <a:pt x="4028" y="1371"/>
                </a:quadBezTo>
                <a:quadBezTo>
                  <a:pt x="4079" y="1335"/>
                  <a:pt x="4180" y="1335"/>
                </a:quadBezTo>
                <a:quadBezTo>
                  <a:pt x="4272" y="1335"/>
                  <a:pt x="4317" y="1357"/>
                </a:quadBezTo>
                <a:quadBezTo>
                  <a:pt x="4362" y="1378"/>
                  <a:pt x="4380" y="1412"/>
                </a:quadBezTo>
                <a:quadBezTo>
                  <a:pt x="4398" y="1445"/>
                  <a:pt x="4398" y="1535"/>
                </a:quadBezTo>
                <a:lnTo>
                  <a:pt x="4397" y="1695"/>
                </a:lnTo>
                <a:quadBezTo>
                  <a:pt x="4397" y="1763"/>
                  <a:pt x="4403" y="1796"/>
                </a:quadBezTo>
                <a:quadBezTo>
                  <a:pt x="4410" y="1828"/>
                  <a:pt x="4428" y="1865"/>
                </a:quadBezTo>
                <a:lnTo>
                  <a:pt x="4292" y="1865"/>
                </a:lnTo>
                <a:quadBezTo>
                  <a:pt x="4287" y="1852"/>
                  <a:pt x="4279" y="1825"/>
                </a:quadBezTo>
                <a:quadBezTo>
                  <a:pt x="4276" y="1812"/>
                  <a:pt x="4274" y="1809"/>
                </a:quadBezTo>
                <a:quadBezTo>
                  <a:pt x="4239" y="1843"/>
                  <a:pt x="4199" y="1860"/>
                </a:quadBezTo>
                <a:quadBezTo>
                  <a:pt x="4159" y="1877"/>
                  <a:pt x="4114" y="1877"/>
                </a:quadBezTo>
                <a:quadBezTo>
                  <a:pt x="4034" y="1877"/>
                  <a:pt x="3987" y="1833"/>
                </a:quadBezTo>
                <a:quadBezTo>
                  <a:pt x="3941" y="1790"/>
                  <a:pt x="3941" y="1724"/>
                </a:quadBezTo>
                <a:quadBezTo>
                  <a:pt x="3941" y="1680"/>
                  <a:pt x="3962" y="1645"/>
                </a:quadBezTo>
                <a:quadBezTo>
                  <a:pt x="3983" y="1611"/>
                  <a:pt x="4021" y="1593"/>
                </a:quadBezTo>
                <a:quadBezTo>
                  <a:pt x="4059" y="1574"/>
                  <a:pt x="4130" y="1561"/>
                </a:quadBezTo>
                <a:quadBezTo>
                  <a:pt x="4227" y="1542"/>
                  <a:pt x="4264" y="1527"/>
                </a:quadBezTo>
                <a:lnTo>
                  <a:pt x="4264" y="1513"/>
                </a:lnTo>
                <a:quadBezTo>
                  <a:pt x="4264" y="1474"/>
                  <a:pt x="4244" y="1457"/>
                </a:quadBezTo>
                <a:quadBezTo>
                  <a:pt x="4225" y="1440"/>
                  <a:pt x="4170" y="1440"/>
                </a:quadBezTo>
                <a:quadBezTo>
                  <a:pt x="4134" y="1440"/>
                  <a:pt x="4113" y="1454"/>
                </a:quadBezTo>
                <a:quadBezTo>
                  <a:pt x="4093" y="1469"/>
                  <a:pt x="4080" y="1505"/>
                </a:quadBezTo>
                <a:close/>
                <a:moveTo>
                  <a:pt x="4264" y="1616"/>
                </a:moveTo>
                <a:quadBezTo>
                  <a:pt x="4237" y="1625"/>
                  <a:pt x="4180" y="1637"/>
                </a:quadBezTo>
                <a:quadBezTo>
                  <a:pt x="4123" y="1649"/>
                  <a:pt x="4105" y="1661"/>
                </a:quadBezTo>
                <a:quadBezTo>
                  <a:pt x="4079" y="1680"/>
                  <a:pt x="4079" y="1709"/>
                </a:quadBezTo>
                <a:quadBezTo>
                  <a:pt x="4079" y="1738"/>
                  <a:pt x="4100" y="1759"/>
                </a:quadBezTo>
                <a:quadBezTo>
                  <a:pt x="4122" y="1780"/>
                  <a:pt x="4155" y="1780"/>
                </a:quadBezTo>
                <a:quadBezTo>
                  <a:pt x="4192" y="1780"/>
                  <a:pt x="4226" y="1756"/>
                </a:quadBezTo>
                <a:quadBezTo>
                  <a:pt x="4250" y="1737"/>
                  <a:pt x="4258" y="1710"/>
                </a:quadBezTo>
                <a:quadBezTo>
                  <a:pt x="4264" y="1693"/>
                  <a:pt x="4264" y="1644"/>
                </a:quadBezTo>
                <a:lnTo>
                  <a:pt x="4264" y="1616"/>
                </a:lnTo>
                <a:close/>
                <a:moveTo>
                  <a:pt x="4472" y="1347"/>
                </a:moveTo>
                <a:lnTo>
                  <a:pt x="4941" y="1347"/>
                </a:lnTo>
                <a:lnTo>
                  <a:pt x="4941" y="1458"/>
                </a:lnTo>
                <a:lnTo>
                  <a:pt x="4775" y="1458"/>
                </a:lnTo>
                <a:lnTo>
                  <a:pt x="4775" y="1865"/>
                </a:lnTo>
                <a:lnTo>
                  <a:pt x="4638" y="1865"/>
                </a:lnTo>
                <a:lnTo>
                  <a:pt x="4638" y="1458"/>
                </a:lnTo>
                <a:lnTo>
                  <a:pt x="4472" y="1458"/>
                </a:lnTo>
                <a:lnTo>
                  <a:pt x="4472" y="1347"/>
                </a:lnTo>
                <a:close/>
                <a:moveTo>
                  <a:pt x="4992" y="1599"/>
                </a:moveTo>
                <a:quadBezTo>
                  <a:pt x="4992" y="1530"/>
                  <a:pt x="5025" y="1466"/>
                </a:quadBezTo>
                <a:quadBezTo>
                  <a:pt x="5059" y="1402"/>
                  <a:pt x="5121" y="1369"/>
                </a:quadBezTo>
                <a:quadBezTo>
                  <a:pt x="5183" y="1335"/>
                  <a:pt x="5259" y="1335"/>
                </a:quadBezTo>
                <a:quadBezTo>
                  <a:pt x="5376" y="1335"/>
                  <a:pt x="5452" y="1411"/>
                </a:quadBezTo>
                <a:quadBezTo>
                  <a:pt x="5527" y="1488"/>
                  <a:pt x="5527" y="1604"/>
                </a:quadBezTo>
                <a:quadBezTo>
                  <a:pt x="5527" y="1722"/>
                  <a:pt x="5451" y="1800"/>
                </a:quadBezTo>
                <a:quadBezTo>
                  <a:pt x="5375" y="1877"/>
                  <a:pt x="5260" y="1877"/>
                </a:quadBezTo>
                <a:quadBezTo>
                  <a:pt x="5188" y="1877"/>
                  <a:pt x="5124" y="1845"/>
                </a:quadBezTo>
                <a:quadBezTo>
                  <a:pt x="5059" y="1812"/>
                  <a:pt x="5025" y="1750"/>
                </a:quadBezTo>
                <a:quadBezTo>
                  <a:pt x="4992" y="1688"/>
                  <a:pt x="4992" y="1599"/>
                </a:quadBezTo>
                <a:close/>
                <a:moveTo>
                  <a:pt x="5132" y="1606"/>
                </a:moveTo>
                <a:quadBezTo>
                  <a:pt x="5132" y="1683"/>
                  <a:pt x="5169" y="1724"/>
                </a:quadBezTo>
                <a:quadBezTo>
                  <a:pt x="5206" y="1765"/>
                  <a:pt x="5259" y="1765"/>
                </a:quadBezTo>
                <a:quadBezTo>
                  <a:pt x="5313" y="1765"/>
                  <a:pt x="5349" y="1724"/>
                </a:quadBezTo>
                <a:quadBezTo>
                  <a:pt x="5386" y="1683"/>
                  <a:pt x="5386" y="1605"/>
                </a:quadBezTo>
                <a:quadBezTo>
                  <a:pt x="5386" y="1529"/>
                  <a:pt x="5349" y="1488"/>
                </a:quadBezTo>
                <a:quadBezTo>
                  <a:pt x="5313" y="1447"/>
                  <a:pt x="5259" y="1447"/>
                </a:quadBezTo>
                <a:quadBezTo>
                  <a:pt x="5206" y="1447"/>
                  <a:pt x="5169" y="1488"/>
                </a:quadBezTo>
                <a:quadBezTo>
                  <a:pt x="5132" y="1529"/>
                  <a:pt x="5132" y="1606"/>
                </a:quadBezTo>
                <a:close/>
                <a:moveTo>
                  <a:pt x="5636" y="1347"/>
                </a:moveTo>
                <a:lnTo>
                  <a:pt x="5936" y="1347"/>
                </a:lnTo>
                <a:quadBezTo>
                  <a:pt x="6028" y="1347"/>
                  <a:pt x="6074" y="1380"/>
                </a:quadBezTo>
                <a:quadBezTo>
                  <a:pt x="6120" y="1414"/>
                  <a:pt x="6120" y="1482"/>
                </a:quadBezTo>
                <a:quadBezTo>
                  <a:pt x="6120" y="1525"/>
                  <a:pt x="6095" y="1558"/>
                </a:quadBezTo>
                <a:quadBezTo>
                  <a:pt x="6070" y="1590"/>
                  <a:pt x="6032" y="1601"/>
                </a:quadBezTo>
                <a:quadBezTo>
                  <a:pt x="6085" y="1614"/>
                  <a:pt x="6112" y="1650"/>
                </a:quadBezTo>
                <a:quadBezTo>
                  <a:pt x="6138" y="1686"/>
                  <a:pt x="6138" y="1729"/>
                </a:quadBezTo>
                <a:quadBezTo>
                  <a:pt x="6138" y="1790"/>
                  <a:pt x="6094" y="1827"/>
                </a:quadBezTo>
                <a:quadBezTo>
                  <a:pt x="6049" y="1865"/>
                  <a:pt x="5962" y="1865"/>
                </a:quadBezTo>
                <a:lnTo>
                  <a:pt x="5636" y="1865"/>
                </a:lnTo>
                <a:lnTo>
                  <a:pt x="5636" y="1347"/>
                </a:lnTo>
                <a:close/>
                <a:moveTo>
                  <a:pt x="5774" y="1562"/>
                </a:moveTo>
                <a:lnTo>
                  <a:pt x="5862" y="1562"/>
                </a:lnTo>
                <a:quadBezTo>
                  <a:pt x="5926" y="1562"/>
                  <a:pt x="5955" y="1546"/>
                </a:quadBezTo>
                <a:quadBezTo>
                  <a:pt x="5983" y="1530"/>
                  <a:pt x="5983" y="1495"/>
                </a:quadBezTo>
                <a:quadBezTo>
                  <a:pt x="5983" y="1462"/>
                  <a:pt x="5957" y="1449"/>
                </a:quadBezTo>
                <a:quadBezTo>
                  <a:pt x="5930" y="1435"/>
                  <a:pt x="5862" y="1435"/>
                </a:quadBezTo>
                <a:lnTo>
                  <a:pt x="5774" y="1435"/>
                </a:lnTo>
                <a:lnTo>
                  <a:pt x="5774" y="1562"/>
                </a:lnTo>
                <a:close/>
                <a:moveTo>
                  <a:pt x="5774" y="1777"/>
                </a:moveTo>
                <a:lnTo>
                  <a:pt x="5882" y="1777"/>
                </a:lnTo>
                <a:quadBezTo>
                  <a:pt x="5941" y="1777"/>
                  <a:pt x="5968" y="1763"/>
                </a:quadBezTo>
                <a:quadBezTo>
                  <a:pt x="5995" y="1749"/>
                  <a:pt x="5995" y="1712"/>
                </a:quadBezTo>
                <a:quadBezTo>
                  <a:pt x="5995" y="1674"/>
                  <a:pt x="5964" y="1660"/>
                </a:quadBezTo>
                <a:quadBezTo>
                  <a:pt x="5933" y="1645"/>
                  <a:pt x="5844" y="1645"/>
                </a:quadBezTo>
                <a:lnTo>
                  <a:pt x="5774" y="1645"/>
                </a:lnTo>
                <a:lnTo>
                  <a:pt x="5774" y="1777"/>
                </a:lnTo>
                <a:close/>
              </a:path>
            </a:pathLst>
          </a:cu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8" name="Shape 38"/>
          <p:cNvSpPr txBox="1"/>
          <p:nvPr/>
        </p:nvSpPr>
        <p:spPr>
          <a:xfrm rot="-4247893">
            <a:off x="6631263" y="3298488"/>
            <a:ext cx="3657691" cy="45711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ru" sz="3000" dirty="0">
                <a:solidFill>
                  <a:srgbClr val="CCCCCC"/>
                </a:solidFill>
                <a:latin typeface="Trebuchet MS"/>
                <a:ea typeface="Trebuchet MS"/>
                <a:cs typeface="Trebuchet MS"/>
                <a:sym typeface="Trebuchet MS"/>
              </a:rPr>
              <a:t>Зачем они нужны?</a:t>
            </a:r>
          </a:p>
        </p:txBody>
      </p:sp>
      <p:sp>
        <p:nvSpPr>
          <p:cNvPr id="39" name="Shape 39"/>
          <p:cNvSpPr txBox="1"/>
          <p:nvPr/>
        </p:nvSpPr>
        <p:spPr>
          <a:xfrm rot="299160">
            <a:off x="-184336" y="206802"/>
            <a:ext cx="4942904" cy="45744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ru" sz="3000">
                <a:solidFill>
                  <a:srgbClr val="CCCCCC"/>
                </a:solidFill>
                <a:latin typeface="Trebuchet MS"/>
                <a:ea typeface="Trebuchet MS"/>
                <a:cs typeface="Trebuchet MS"/>
                <a:sym typeface="Trebuchet MS"/>
              </a:rPr>
              <a:t>Как с ними управляться?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8850" y="3895724"/>
            <a:ext cx="3105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/>
              <a:t>Выполнилиученик</a:t>
            </a:r>
            <a:r>
              <a:rPr lang="ru-RU" i="1" dirty="0" smtClean="0"/>
              <a:t> </a:t>
            </a:r>
            <a:r>
              <a:rPr lang="ru-RU" i="1" dirty="0" smtClean="0"/>
              <a:t>11-Б класса </a:t>
            </a:r>
            <a:endParaRPr lang="en-US" i="1" dirty="0" smtClean="0"/>
          </a:p>
          <a:p>
            <a:r>
              <a:rPr lang="ru-RU" i="1" dirty="0" err="1" smtClean="0"/>
              <a:t>Пташник</a:t>
            </a:r>
            <a:r>
              <a:rPr lang="ru-RU" i="1" dirty="0" smtClean="0"/>
              <a:t> Евгений</a:t>
            </a:r>
            <a:endParaRPr lang="ru-RU" i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20000"/>
              </a:lnSpc>
              <a:spcAft>
                <a:spcPts val="200"/>
              </a:spcAft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AMD 65 (Венгрия)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94125" y="1520850"/>
            <a:ext cx="4364700" cy="24772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AMD-65 (венг. Automata Módosított Deszant 1965)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— переделанная копия автомата Калашникова производившаяся венгерской компанией Fegyver és Gazkeszulekgyar (FÉG) с 1959 по 1962 год.модернизированный вариант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AMD-63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для мотострелков и десантников образца 1965 года. Имеет складной вправо металлический трубчатый приклад, укороченный до 318 мм ствол с новым дульным тормозом-компенсатором и переднюю рукоятку для удержания оружия. AMD-65 позднего выпуска имели пластиковую пистолетную рукоятку вместо деревянной. Также выпускался самозарядный экспортный вариант AMD-65.</a:t>
            </a:r>
          </a:p>
        </p:txBody>
      </p:sp>
      <p:sp>
        <p:nvSpPr>
          <p:cNvPr id="106" name="Shape 106"/>
          <p:cNvSpPr/>
          <p:nvPr/>
        </p:nvSpPr>
        <p:spPr>
          <a:xfrm>
            <a:off x="5133900" y="1063375"/>
            <a:ext cx="4010099" cy="17125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07" name="Shape 107"/>
          <p:cNvSpPr/>
          <p:nvPr/>
        </p:nvSpPr>
        <p:spPr>
          <a:xfrm>
            <a:off x="5133900" y="2509325"/>
            <a:ext cx="4010100" cy="16519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20000"/>
              </a:lnSpc>
              <a:spcAft>
                <a:spcPts val="200"/>
              </a:spcAft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К-3 (Армения)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768175" y="1157000"/>
            <a:ext cx="40730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К-3 —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армянский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автомат системы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булл-пап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с возможностью автоматического и полуавтоматического огня, а также огня из подствольного гранатомета. Разработан отделом военной промышленности при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Министерстве обороны Армении</a:t>
            </a:r>
          </a:p>
          <a:p>
            <a:pPr algn="ctr"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Впервые автомат К-3, калибра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5,45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был представлен широкой аудитории в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1996 году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Несмотря на то, что принцип работы автомата сопоставим с принципом работы автомата Калашникова, его конфигурация выполнена в виде системы булл-пап, т.е ударный механизм и магазин расположены в прикладе позади спускового крючка. По основным показателям он схож с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АК-74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при этом у армянского автомата цена ниже, лучше точность и меньше отдача. К-3 в основной своей массе выполнен из стали. Конструкция автомата предусматривает возможность установки стандартного оптического прицела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ПСО-1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с 4х кратным телескопическим увеличением, также произведенным в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Армении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14" name="Shape 114"/>
          <p:cNvSpPr/>
          <p:nvPr/>
        </p:nvSpPr>
        <p:spPr>
          <a:xfrm>
            <a:off x="5027050" y="1505587"/>
            <a:ext cx="3897199" cy="2132324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20000"/>
              </a:lnSpc>
              <a:spcAft>
                <a:spcPts val="200"/>
              </a:spcAft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Kbs Wz-1996 Beryl (Польща)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81750" y="898325"/>
            <a:ext cx="4999499" cy="3709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Конструкция и принцип действия автомата wz.96 Beryl точно такие же, как в автомате wz.88 Tantal, а основные отличия, вызванные использованием другого патрона, касались конструкции ствола, ствольной коробки, приклада, цевья, дульного устройства, прицельных приспособлений и магазина.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Более длинный ствол (457 мм) имел 6 правых нарезов с шагом 228 мм. Пламегаситель приспособлен для стрельбы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винтовочными гранатами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стандарта НАТО.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Ствольная коробка незначительно отличалась от ствольной коробки автомата kbk wz.88. Накладка на газоотводную трубку и цевье, также как и у wz.88 поздних выпусков, выполнены из пластмассы. Однако, изменилась форма и исполнение цевья. В отличие от цевья, применяемого в вышеупомянутом Tantal, оно приобрело иную форму и получило диагональные ребра, для лучшего удержания оружия. Кроме этого, оно позволяет устанавливать 40-мм подствольный гранатомёт wz.1974 Pallad.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 колодку прицела Mini-Beryl возможна установка специальной быстросъёмной планки для монтажа разнообразных прицелов, как и на wz.96 Beryl.Кроме того, для wz.96 Mini-Beryl был разработан специальный магазин ёмкостью 20 патронов (можно использовать и стандартные на 30 патронов).</a:t>
            </a: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5941700" y="1063375"/>
            <a:ext cx="3202299" cy="14857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22" name="Shape 122"/>
          <p:cNvSpPr/>
          <p:nvPr/>
        </p:nvSpPr>
        <p:spPr>
          <a:xfrm>
            <a:off x="5941700" y="2549075"/>
            <a:ext cx="3202299" cy="16387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ru" sz="3300" i="1">
                <a:latin typeface="Arial"/>
                <a:ea typeface="Arial"/>
                <a:cs typeface="Arial"/>
                <a:sym typeface="Arial"/>
              </a:rPr>
              <a:t>АК (СССР)</a:t>
            </a:r>
          </a:p>
        </p:txBody>
      </p:sp>
      <p:sp>
        <p:nvSpPr>
          <p:cNvPr id="45" name="Shape 45"/>
          <p:cNvSpPr/>
          <p:nvPr/>
        </p:nvSpPr>
        <p:spPr>
          <a:xfrm>
            <a:off x="5792500" y="1139575"/>
            <a:ext cx="3265999" cy="14182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711740" y="1139574"/>
            <a:ext cx="5080759" cy="369344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    7,62-мм автомат Калашникова (АК) —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автомат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 принятый на вооружение в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СССР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1949 году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индекс ГРАУ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— 56-А-212. Был сконструирован в 1947 году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Михаилом Тимофеевичем Калашниковым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    АК и его модификации являются самым распространённым стрелковым оружием в мире. По имеющимся оценкам, к этому типу (включая лицензионные и не лицензионные копии, а также сторонние разработки на базе АК) принадлежит до 1/5 всего имеющегося на Земле стрелкового огнестрельного оружия. За 60 лет было выпущено более 70 миллионов автоматов Калашникова различных модификаций. Они состоят на вооружении 50 иностранных армий.Главный конкурент автоматов Калашникова — американская автоматическая винтовка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М16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— была произведена в количестве примерно 10 миллионов штук, и состоит на вооружении 27 армий мира. По мнению многих экспертов, АК является эталоном надёжности и простоты обслуживания.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     На основе 7,62-мм автомата Калашникова создано семейство боевого и гражданского стрелкового оружия различных калибров, включая автоматы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АКМ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АК74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и их модификации,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ручной пулемёт Калашникова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карабины и гладкоствольные ружья «Сайга»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и другие, в том числе за рубежом СССР.</a:t>
            </a: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Shape 47"/>
          <p:cNvSpPr/>
          <p:nvPr/>
        </p:nvSpPr>
        <p:spPr>
          <a:xfrm>
            <a:off x="5792500" y="2557875"/>
            <a:ext cx="3266000" cy="1750424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00000"/>
              </a:lnSpc>
              <a:spcAft>
                <a:spcPts val="200"/>
              </a:spcAft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M16 (США) 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69476" y="1200150"/>
            <a:ext cx="4794745" cy="2901599"/>
          </a:xfrm>
          <a:prstGeom prst="rect">
            <a:avLst/>
          </a:prstGeom>
        </p:spPr>
        <p:txBody>
          <a:bodyPr lIns="91425" tIns="91425" rIns="91425" bIns="91425" anchor="ctr" anchorCtr="0">
            <a:normAutofit lnSpcReduction="10000"/>
          </a:bodyPr>
          <a:lstStyle/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M16 (официальное обозначение — Rifle, Caliber 5.56 mm, M16) — американская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штурмовая винтовка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(assault rifle, в российской классификации -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автомат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калибра 5,56 мм, разработанная на базе винтовки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AR-10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принятая на вооружение в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1960-х годах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M16 и её варианты до настоящего времени остаются основным вооружением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американской пехоты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Это одна из наиболее распространённых моделей стрелкового оружия в мире — было выпущено более 8 миллионов экземпляров. (Для сравнения: различных модификаций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АК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было выпущено около ста миллионов).</a:t>
            </a:r>
          </a:p>
          <a:p>
            <a:pPr marL="0" lvl="0" indent="0" algn="ctr" rtl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sz="11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ru" sz="11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Хотя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она уступает АК в надежности, но превосходит его в точности  и немного в дальности стрельбы. М-16 принята на вооружение Пентагона – став символом американских солдат – и ряда стран НАТО. Впрочем, попав в Афганистан, многие американцы поступились патриотизмом и поспешили сменить свои М-16 на трофейные «Калашниковы».</a:t>
            </a:r>
          </a:p>
          <a:p>
            <a:pPr algn="ctr"/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/>
          <p:nvPr/>
        </p:nvSpPr>
        <p:spPr>
          <a:xfrm>
            <a:off x="5723975" y="1063374"/>
            <a:ext cx="3420025" cy="3038375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11975" y="205975"/>
            <a:ext cx="84356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FN FAL (Бельгия)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858175" y="1067850"/>
            <a:ext cx="4884600" cy="3138000"/>
          </a:xfrm>
          <a:prstGeom prst="rect">
            <a:avLst/>
          </a:prstGeom>
        </p:spPr>
        <p:txBody>
          <a:bodyPr lIns="91425" tIns="91425" rIns="91425" bIns="91425" anchor="t" anchorCtr="0">
            <a:normAutofit lnSpcReduction="10000"/>
          </a:bodyPr>
          <a:lstStyle/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b="1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FN FAL (</a:t>
            </a:r>
            <a:r>
              <a:rPr lang="ru" sz="1100" b="1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фр.</a:t>
            </a:r>
            <a:r>
              <a:rPr lang="ru" sz="1100" b="1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Fusil Automatique Leger — лёгкая автоматическая винтовка)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— огнестрельное оружие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НАТО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 производимое в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Бельгии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компанией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Fabrique Nationale de Herstal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. Одна из наиболее признанных и распространённых автоматических винтовок.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FN FAL первоначально разрабатывалась под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промежуточный патрон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калибра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7,92×33 мм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 использовавшийся немцами в течение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Второй мировой войны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 затем появились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прототипы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под английский патрон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280 British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. Позже была переделана под патрон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7,62×51 мм НАТО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, принятый в качестве единого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патрона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для стран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НАТ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О. В годы 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Холодной войны</a:t>
            </a: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получила прозвище «правая рука свободного мира».</a:t>
            </a:r>
          </a:p>
          <a:p>
            <a:pPr marL="0" lvl="0" indent="0" algn="ctr" rtl="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chemeClr val="bg1">
                    <a:lumMod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Это довольно интересная винтовка, созданная в 1950 году и выпускавшаяся в виде различных модификаций – включая ручные пулеметы и модели, стреляющие только одиночными (самозарядные). Однако она обладала и рядом серьезных недостатков: чувствительностью к засорению и большой массой.</a:t>
            </a:r>
          </a:p>
          <a:p>
            <a:endParaRPr lang="ru" sz="1100" dirty="0">
              <a:solidFill>
                <a:schemeClr val="bg1">
                  <a:lumMod val="1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ru" sz="1100" dirty="0">
              <a:solidFill>
                <a:schemeClr val="bg1">
                  <a:lumMod val="1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ru" sz="1100" dirty="0">
              <a:solidFill>
                <a:schemeClr val="bg1">
                  <a:lumMod val="1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/>
          <p:nvPr/>
        </p:nvSpPr>
        <p:spPr>
          <a:xfrm>
            <a:off x="5742775" y="1067837"/>
            <a:ext cx="3426676" cy="2260924"/>
          </a:xfrm>
          <a:prstGeom prst="rect">
            <a:avLst/>
          </a:prstGeom>
          <a:blipFill>
            <a:blip r:embed="rId1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289200" y="205975"/>
            <a:ext cx="86262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00000"/>
              </a:lnSpc>
              <a:spcAft>
                <a:spcPts val="200"/>
              </a:spcAft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Steyr AUG (Австрия) 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934500" y="1091350"/>
            <a:ext cx="4899300" cy="3725699"/>
          </a:xfrm>
          <a:prstGeom prst="rect">
            <a:avLst/>
          </a:prstGeom>
        </p:spPr>
        <p:txBody>
          <a:bodyPr lIns="91425" tIns="91425" rIns="91425" bIns="91425" anchor="t" anchorCtr="0">
            <a:normAutofit lnSpcReduction="10000"/>
          </a:bodyPr>
          <a:lstStyle/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Steyr AUG (Armee Universal Gewehr — армейская универсальная винтовка)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— комплекс стрелкового оружия, выпущенный в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1977 году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австрийской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компанией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Steyr-Daimler-Puch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(ныне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Штайр Манли́хер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AG &amp; Co KG ). Принят на вооружение такими странами, как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Австрия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Новая Зеландия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Люксембург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Ирландия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В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Австралии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винтовка выпускается по лицензии под маркой F88. Имеет сменные стволы разной длины: основной 508 мм, а также укороченные стволы 350 мм и 407 мм и тяжёлый ствол 621 мм.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данной винтовке применена схема компоновки «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Булл-пап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», при которой магазин и затворный узел расположены позади рукоятки управления огнём и спускового крючка. Есть два режима огня: огонь одиночными выстрелами и автоматический огонь. Также возможна модернизация для ведения огня одиночными и с отсечкой по 3 выстрела.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Переводчика режимов огня нет. Выбор режимов осуществляется глубиной нажатия на спуск. Слабое нажатие приводит к одиночному выстрелу. Нажатие до упора вызывает автоматический огонь произвольной очередью.</a:t>
            </a:r>
          </a:p>
          <a:p>
            <a:pPr lvl="0" algn="ctr" rtl="0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 винтовку может устанавливаться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американский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40-мм подствольный гранатомёт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M203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5733225" y="1063375"/>
            <a:ext cx="3410775" cy="1530824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</p:sp>
      <p:sp>
        <p:nvSpPr>
          <p:cNvPr id="69" name="Shape 69"/>
          <p:cNvSpPr/>
          <p:nvPr/>
        </p:nvSpPr>
        <p:spPr>
          <a:xfrm flipH="1">
            <a:off x="5733224" y="2548975"/>
            <a:ext cx="3410775" cy="1686574"/>
          </a:xfrm>
          <a:prstGeom prst="rect">
            <a:avLst/>
          </a:prstGeom>
          <a:blipFill>
            <a:blip r:embed="rId1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20000"/>
              </a:lnSpc>
              <a:spcAft>
                <a:spcPts val="200"/>
              </a:spcAft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StG 44 (Германия)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586925" y="1047750"/>
            <a:ext cx="4944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StG 44 (</a:t>
            </a: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нем.</a:t>
            </a: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Sturmgewehr 44 — </a:t>
            </a: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штурмовая винтовка</a:t>
            </a: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1944 года)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— немецкий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автомат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разработанный во время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Второй мировой войны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Было выпущено около 450 тысяч штук. Среди автоматов современного типа стал первой разработкой, массово изготовлявшейся. От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пистолетов-пулемётов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ППШ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др.), которые массово применялись во Второй мировой войне, отличался возможностью вести прицельный огонь на значительно большую дальность, в первую очередь за счет использования так называемого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промежуточного патрона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более мощного, и с лучшей баллистикой, чем пистолетные патроны, используемые в пистолетах-пулеметах. Название «штурмовая винтовка», придуманное для этого автомата, на Западе стало названием этого типа оружия.</a:t>
            </a:r>
          </a:p>
          <a:p>
            <a:pPr lvl="0" algn="ctr" rtl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Это самое знаменитое детище Хуго Шмайссера, на которое внешне похож автомат Калашникова, за что последнего часто обвиняли в плагиате. Спешим сообщить: гениальный советский оружейник ничего, кроме, может быть, формы рожка для патронов, ни у кого не крал. У его АК даже совершенно иной принцип запирания ствола.</a:t>
            </a: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Shape 76"/>
          <p:cNvSpPr/>
          <p:nvPr/>
        </p:nvSpPr>
        <p:spPr>
          <a:xfrm>
            <a:off x="5531525" y="1069125"/>
            <a:ext cx="3612474" cy="1603624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</p:sp>
      <p:sp>
        <p:nvSpPr>
          <p:cNvPr id="77" name="Shape 77"/>
          <p:cNvSpPr/>
          <p:nvPr/>
        </p:nvSpPr>
        <p:spPr>
          <a:xfrm>
            <a:off x="5531525" y="2597400"/>
            <a:ext cx="3612475" cy="1603623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KH-2002 (Иран)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970550" y="1200150"/>
            <a:ext cx="4132500" cy="3113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Khaybar KH 2002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— иранский автомат, выполненный по компоновке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буллпап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на основе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DIO S-5,56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который в свою очередь является копией американского автомата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M16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За исключением изменений в спусковом механизме, вызванных сменой компоновки, автоматика KH 2002 полностью повторяет таковую у M16A1. KH 2002 отличается неудобным расположением предохранителя-переводчика режимов стрельбы, а также затруднённостью использования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левшами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Автомат оснащается складными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сошками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к нему также может крепиться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штык-нож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Существует три варианта оружия, отличающиеся только длиной ствола</a:t>
            </a:r>
          </a:p>
        </p:txBody>
      </p:sp>
      <p:sp>
        <p:nvSpPr>
          <p:cNvPr id="84" name="Shape 84"/>
          <p:cNvSpPr/>
          <p:nvPr/>
        </p:nvSpPr>
        <p:spPr>
          <a:xfrm>
            <a:off x="5103050" y="1226250"/>
            <a:ext cx="4040949" cy="3061199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15000"/>
              </a:lnSpc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AIMS (Румыния)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133825"/>
            <a:ext cx="5287500" cy="3454199"/>
          </a:xfrm>
          <a:prstGeom prst="rect">
            <a:avLst/>
          </a:prstGeom>
        </p:spPr>
        <p:txBody>
          <a:bodyPr lIns="91425" tIns="91425" rIns="91425" bIns="91425" anchor="t" anchorCtr="0">
            <a:normAutofit lnSpcReduction="10000"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Румынский клон легендарного АК. От своего "родителя" отличается удобной эргономикой. Боевой АИМС уступает нашему АК в надёжности из-за худшего качества металла и сборки.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страйкбольной реплике присутствует ход затвора при стрельбе (blowback). Складной вправо приклад позволяет использовать автомат в сложенном виде не снимая коллиматорного/оптического прицела. Данная модель -- современный рестайлинг автомата. Установлен RIS/RAS обвес. Верхнаяя часть изготовлена из алюминия, нижняя - ABS.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комплектация: автомат, магазин (бункер), инструкция,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материал изготовления: ABS (ударопрочный пластик), силумин, сталь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gearbox: ver3 (пропил для тяги справа)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hop up: регулируемый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аккумулятор: нет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скорость вылета: 115 м/с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Продукция китайских производителей поставляется как есть, без гарантийных обязательств. Перед продажей проверяется на работоспособность.</a:t>
            </a: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5744700" y="1133825"/>
            <a:ext cx="3399299" cy="17589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92" name="Shape 92"/>
          <p:cNvSpPr/>
          <p:nvPr/>
        </p:nvSpPr>
        <p:spPr>
          <a:xfrm>
            <a:off x="5744700" y="2468175"/>
            <a:ext cx="3399299" cy="17589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181700"/>
            <a:ext cx="8229600" cy="1682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
 Valmet Rk. 62, 76, 95</a:t>
            </a:r>
          </a:p>
          <a:p>
            <a:pPr lvl="0" algn="ctr" rtl="0">
              <a:buNone/>
            </a:pPr>
            <a:r>
              <a:rPr lang="ru" i="1">
                <a:latin typeface="Arial"/>
                <a:ea typeface="Arial"/>
                <a:cs typeface="Arial"/>
                <a:sym typeface="Arial"/>
              </a:rPr>
              <a:t>(Финляндия)</a:t>
            </a:r>
          </a:p>
          <a:p>
            <a:endParaRPr lang="ru" i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861975" y="1787475"/>
            <a:ext cx="4962000" cy="3123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Rk.62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— модификация Rk.60 (новое пластиковое цевье и восстановление спусковой скобы), принятая на вооружение в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1962 году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lvl="0" algn="ctr" rtl="0">
              <a:lnSpc>
                <a:spcPct val="10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Rk.76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— модификация Rk.62, принятая на вооружение в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1976 году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Отличия заключались в штампованной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ствольной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коробке (по типу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АКМ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и новом цевье, частично закрывавшим газовую трубку, что позволило уменьшить массу и себестоимость оружия, однако отрицательно сказалось на прочности.Также существовали варианты под калибр 5,56×45 мм и 7.62×51 mm.</a:t>
            </a:r>
          </a:p>
          <a:p>
            <a:pPr lvl="0" algn="ctr" rtl="0">
              <a:lnSpc>
                <a:spcPct val="10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ru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Rk.95TP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— самая современная версия автомата, отличается фрезерованной ствольной коробкой, складным вправо прикладом, выполненным по типу израильского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Галила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новым пламегасителем, увеличенным пластиковым цевьём, отогнута вверх примерно на 45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градусов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рукояткой взведения 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затвора</a:t>
            </a:r>
            <a:r>
              <a:rPr lang="ru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увеличенной спусковой скобой.Также есть вариант автомата под калибр 5,56×45 мм.</a:t>
            </a: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ru"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5823900" y="1787475"/>
            <a:ext cx="3331024" cy="2384925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1610</Words>
  <Application>Microsoft Office PowerPoint</Application>
  <PresentationFormat>Экран (16:9)</PresentationFormat>
  <Paragraphs>57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western</vt:lpstr>
      <vt:lpstr>Слайд 1</vt:lpstr>
      <vt:lpstr>АК (СССР)</vt:lpstr>
      <vt:lpstr>M16 (США) </vt:lpstr>
      <vt:lpstr>FN FAL (Бельгия)</vt:lpstr>
      <vt:lpstr>Steyr AUG (Австрия) </vt:lpstr>
      <vt:lpstr>StG 44 (Германия)</vt:lpstr>
      <vt:lpstr>KH-2002 (Иран)</vt:lpstr>
      <vt:lpstr>AIMS (Румыния)</vt:lpstr>
      <vt:lpstr>
 Valmet Rk. 62, 76, 95 (Финляндия) </vt:lpstr>
      <vt:lpstr>AMD 65 (Венгрия)</vt:lpstr>
      <vt:lpstr>К-3 (Армения)</vt:lpstr>
      <vt:lpstr>Kbs Wz-1996 Beryl (Польща)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John</cp:lastModifiedBy>
  <cp:revision>3</cp:revision>
  <dcterms:modified xsi:type="dcterms:W3CDTF">2014-06-03T16:46:58Z</dcterms:modified>
</cp:coreProperties>
</file>