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4"/>
  </p:notesMasterIdLst>
  <p:sldIdLst>
    <p:sldId id="267" r:id="rId2"/>
    <p:sldId id="256" r:id="rId3"/>
    <p:sldId id="258" r:id="rId4"/>
    <p:sldId id="257" r:id="rId5"/>
    <p:sldId id="264" r:id="rId6"/>
    <p:sldId id="259" r:id="rId7"/>
    <p:sldId id="265" r:id="rId8"/>
    <p:sldId id="260" r:id="rId9"/>
    <p:sldId id="261" r:id="rId10"/>
    <p:sldId id="262" r:id="rId11"/>
    <p:sldId id="266" r:id="rId12"/>
    <p:sldId id="263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A24AC1-1FE5-482D-AB00-E1D2B9E77E18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303B9A-4644-4F28-BD55-AD46170BF0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115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03B9A-4644-4F28-BD55-AD46170BF04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03B9A-4644-4F28-BD55-AD46170BF04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03B9A-4644-4F28-BD55-AD46170BF04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03B9A-4644-4F28-BD55-AD46170BF04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03B9A-4644-4F28-BD55-AD46170BF04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3993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94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94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94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943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9944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9945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9946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9947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9948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9949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9950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8B4AB79-D3A6-414C-970E-D5B0FDC2ADC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611387-72A0-43A8-9C17-4C980BFD098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523CF6-66E3-469C-9688-E402532235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F61DA-6CBE-4C9F-A13B-DBCCFA25C23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21D041-5FDD-463C-A833-D3F90C1BD53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DA79E-B1E6-4A4D-B7CA-0FC4B196A2D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1E80B0-FA75-4A2E-8CE9-AC25C4A8DCF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DC0512-B019-487C-829C-903B416FCC7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40920-AF35-403C-8406-AB63921FF50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69FD77-13A3-4866-9CA5-F0BEB66E1E0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36AB26-560C-4916-91C5-B7E5E7528B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3891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1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1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1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1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892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892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892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892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8924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38925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38926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DDDED5DE-BC59-4216-AFDE-0A0F26D6B8B1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hyperlink" Target="http://www.altairegion22.ru/upload/import_images/gallery/general/640.tereshkova1.jp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hyperlink" Target="http://img.beta.rian.ru/images/6161/17/61611762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hyperlink" Target="http://www.peoples.ru/military/cosmos/tereshkova/tereshkova_200703092019340jpg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7" Type="http://schemas.openxmlformats.org/officeDocument/2006/relationships/image" Target="../media/image29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://www.filokartist.net/forum/files/thumbs/t_1378_1275848796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rus-biography.ru/downloadsImage/image-oLJgb6-russia-biography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ru-RU" sz="4000"/>
              <a:t>	Признание заслуг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95600" y="685800"/>
            <a:ext cx="6248400" cy="4114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/>
              <a:t>     Её именем названы кратер на Луне и малая планета 1671 </a:t>
            </a:r>
            <a:r>
              <a:rPr lang="ru-RU" sz="2000" dirty="0" err="1"/>
              <a:t>Chaika</a:t>
            </a:r>
            <a:r>
              <a:rPr lang="ru-RU" sz="2000" dirty="0"/>
              <a:t> (позывной Терешковой во время полетов).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/>
              <a:t>     Ей присвоен почётный титул «Величайшая женщина XX столетия».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/>
              <a:t>     Её именем названа набережная в Евпатории.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/>
              <a:t>     Её именем названы улицы в </a:t>
            </a:r>
            <a:r>
              <a:rPr lang="ru-RU" sz="2000" dirty="0" smtClean="0"/>
              <a:t>Иркутске</a:t>
            </a:r>
            <a:r>
              <a:rPr lang="ru-RU" sz="2000" dirty="0"/>
              <a:t>, </a:t>
            </a:r>
            <a:r>
              <a:rPr lang="ru-RU" sz="2000" dirty="0" smtClean="0"/>
              <a:t>Клину</a:t>
            </a:r>
            <a:r>
              <a:rPr lang="ru-RU" sz="2000" dirty="0"/>
              <a:t>, Королёве, Липецке, </a:t>
            </a:r>
            <a:r>
              <a:rPr lang="ru-RU" sz="2000" dirty="0" smtClean="0"/>
              <a:t>Мытищах, Новосибирске, Одессе</a:t>
            </a:r>
            <a:r>
              <a:rPr lang="ru-RU" sz="2000" dirty="0"/>
              <a:t>, Оренбурге, Ярославле, Красноярске и других городах.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Её </a:t>
            </a:r>
            <a:r>
              <a:rPr lang="ru-RU" sz="2000" dirty="0"/>
              <a:t>именем названа площадь в Твери.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84697" y="3657601"/>
            <a:ext cx="2397303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3856" y="4704484"/>
            <a:ext cx="2871355" cy="2153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4" name="Picture 10" descr="Картинка 15 из 1279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09600"/>
            <a:ext cx="2857500" cy="3810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962400"/>
            <a:ext cx="9144000" cy="2667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/>
              <a:t>     Её именем названа школа № 32 города Ярославля, в которой она училась.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/>
              <a:t>     Музей В. В. Терешковой «Космос» в нескольких километрах от её родной деревни.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/>
              <a:t>     Существует 2 памятника Терешковой: на Аллее космонавтов в Москве и в </a:t>
            </a:r>
            <a:r>
              <a:rPr lang="ru-RU" sz="1800" dirty="0" err="1"/>
              <a:t>Баевском</a:t>
            </a:r>
            <a:r>
              <a:rPr lang="ru-RU" sz="1800" dirty="0"/>
              <a:t> районе Алтайского края, на территории которого она приземлилась. Планируется также установить памятник на родине Терешковой в Ярославле.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/>
              <a:t>     В 1983 году была выпущена памятная монета с изображением В. Терешковой. Таким образом, Валентина Терешкова стала единственным советским гражданином, чей портрет был при жизни помещён на советскую монету.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/>
              <a:t>     7 апреля 2011 в </a:t>
            </a:r>
            <a:r>
              <a:rPr lang="ru-RU" sz="1800" dirty="0" err="1"/>
              <a:t>г.Ярославле</a:t>
            </a:r>
            <a:r>
              <a:rPr lang="ru-RU" sz="1800" dirty="0"/>
              <a:t> открыт Планетарий в честь первой женщины-космонавта </a:t>
            </a:r>
            <a:r>
              <a:rPr lang="ru-RU" sz="1800" dirty="0" err="1"/>
              <a:t>В.Терешковой</a:t>
            </a:r>
            <a:r>
              <a:rPr lang="ru-RU" sz="1800" dirty="0"/>
              <a:t>.</a:t>
            </a:r>
          </a:p>
          <a:p>
            <a:pPr>
              <a:lnSpc>
                <a:spcPct val="80000"/>
              </a:lnSpc>
            </a:pPr>
            <a:endParaRPr lang="ru-RU" sz="1800" dirty="0"/>
          </a:p>
        </p:txBody>
      </p:sp>
      <p:pic>
        <p:nvPicPr>
          <p:cNvPr id="15365" name="Picture 5" descr="Картинка 53 из 127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52400"/>
            <a:ext cx="3609975" cy="3810000"/>
          </a:xfrm>
          <a:prstGeom prst="rect">
            <a:avLst/>
          </a:prstGeom>
          <a:noFill/>
        </p:spPr>
      </p:pic>
      <p:pic>
        <p:nvPicPr>
          <p:cNvPr id="15367" name="Picture 7" descr="Картинка 109 из 1279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0" y="152400"/>
            <a:ext cx="2705100" cy="3810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3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1588" y="3315124"/>
            <a:ext cx="2809004" cy="3548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0"/>
            <a:ext cx="9144000" cy="533400"/>
          </a:xfrm>
        </p:spPr>
        <p:txBody>
          <a:bodyPr/>
          <a:lstStyle/>
          <a:p>
            <a:pPr algn="l"/>
            <a:r>
              <a:rPr lang="ru-RU" sz="2000" b="1" dirty="0">
                <a:effectLst/>
              </a:rPr>
              <a:t>Терешковой посвящены почтовые </a:t>
            </a:r>
            <a:r>
              <a:rPr lang="ru-RU" sz="2000" b="1" dirty="0" smtClean="0">
                <a:effectLst/>
              </a:rPr>
              <a:t>марки выпуска </a:t>
            </a:r>
            <a:r>
              <a:rPr lang="ru-RU" sz="2000" b="1" dirty="0">
                <a:effectLst/>
              </a:rPr>
              <a:t>разных стран:</a:t>
            </a:r>
          </a:p>
        </p:txBody>
      </p:sp>
      <p:pic>
        <p:nvPicPr>
          <p:cNvPr id="1229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15124"/>
            <a:ext cx="2262068" cy="352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301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1587" y="1295400"/>
            <a:ext cx="2842413" cy="1721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302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84065" y="1219200"/>
            <a:ext cx="3840307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304" name="Picture 1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914400"/>
            <a:ext cx="2350164" cy="2273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300" name="Picture 1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384065" y="4858182"/>
            <a:ext cx="3840307" cy="198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304800"/>
            <a:ext cx="9067800" cy="655320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ru-RU" sz="2800" dirty="0"/>
              <a:t>Валентина Терешкова родилась 6 марта 1937 в деревне Большое </a:t>
            </a:r>
            <a:r>
              <a:rPr lang="ru-RU" sz="2800" dirty="0" err="1"/>
              <a:t>Масленниково</a:t>
            </a:r>
            <a:r>
              <a:rPr lang="ru-RU" sz="2800" dirty="0"/>
              <a:t> Ярославской области в крестьянской семье выходцев из Белоруссии. Отец — тракторист, мать — работница текстильной фабрики. Призванный в Красную армию в 1939 году, отец Валентины погиб на Советско-финской войне. </a:t>
            </a:r>
            <a:endParaRPr lang="en-US" sz="2800" dirty="0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3257512"/>
            <a:ext cx="3240000" cy="360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8" descr="Картинка 1 из 82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0" y="3257511"/>
            <a:ext cx="3240000" cy="360048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81000" y="228600"/>
            <a:ext cx="4495800" cy="6629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/>
              <a:t>     В 1945 году девочка поступила в среднюю школу № 32 города Ярославль, семь классов которой окончила в 1953 году. Чтобы помочь семье, в 1954 году Валентина пошла работать на Ярославский шинный завод </a:t>
            </a:r>
            <a:r>
              <a:rPr lang="ru-RU" sz="2000" dirty="0" err="1"/>
              <a:t>браслетчицей</a:t>
            </a:r>
            <a:r>
              <a:rPr lang="ru-RU" sz="2000" dirty="0"/>
              <a:t>, одновременно поступив на учёбу в вечерние классы школы рабочей молодёжи. С 1959 года занималась парашютным спортом в Ярославском аэроклубе (выполнила 90 прыжков). Продолжив работу на текстильном комбинате «Красный Перекоп», с 1955 по 1960 годы Валентина прошла заочное обучение в техникуме лёгкой промышленности. </a:t>
            </a:r>
          </a:p>
          <a:p>
            <a:pPr>
              <a:lnSpc>
                <a:spcPct val="80000"/>
              </a:lnSpc>
            </a:pPr>
            <a:endParaRPr lang="ru-RU" sz="2000" dirty="0"/>
          </a:p>
        </p:txBody>
      </p:sp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0"/>
            <a:ext cx="5029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4114800" y="5105400"/>
            <a:ext cx="5181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dirty="0"/>
              <a:t>ОАО Ярославский комбинат технических тканей «</a:t>
            </a:r>
            <a:r>
              <a:rPr lang="ru-RU" dirty="0" err="1"/>
              <a:t>Кра́сный</a:t>
            </a:r>
            <a:r>
              <a:rPr lang="ru-RU" dirty="0"/>
              <a:t> </a:t>
            </a:r>
            <a:r>
              <a:rPr lang="ru-RU" dirty="0" err="1"/>
              <a:t>Переко́п</a:t>
            </a:r>
            <a:r>
              <a:rPr lang="ru-RU" dirty="0"/>
              <a:t>» (до революции — </a:t>
            </a:r>
            <a:r>
              <a:rPr lang="ru-RU" dirty="0" err="1"/>
              <a:t>Яросла́вская</a:t>
            </a:r>
            <a:r>
              <a:rPr lang="ru-RU" dirty="0"/>
              <a:t> </a:t>
            </a:r>
            <a:r>
              <a:rPr lang="ru-RU" dirty="0" err="1"/>
              <a:t>Больша́я</a:t>
            </a:r>
            <a:r>
              <a:rPr lang="ru-RU" dirty="0"/>
              <a:t> </a:t>
            </a:r>
            <a:r>
              <a:rPr lang="ru-RU" dirty="0" err="1"/>
              <a:t>мануфакту́ра</a:t>
            </a:r>
            <a:r>
              <a:rPr lang="ru-RU" dirty="0"/>
              <a:t>, ЯБМ)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81000" y="0"/>
            <a:ext cx="9525000" cy="5897563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ru-RU" sz="1800" dirty="0"/>
              <a:t>     </a:t>
            </a:r>
            <a:r>
              <a:rPr lang="ru-RU" sz="2000" dirty="0"/>
              <a:t>После первых успешных полётов советских космонавтов у Сергея Королёва появилась идея запустить в космос женщину-космонавта. В начале 1962 года начался поиск претенденток по следующим критериям: парашютистка, возрастом до 30 лет, ростом до 170 сантиметров и весом до 70 килограммов. Из сотен кандидатур были выбраны пятеро: Жанна </a:t>
            </a:r>
            <a:r>
              <a:rPr lang="ru-RU" sz="2000" dirty="0" err="1"/>
              <a:t>Ёркина</a:t>
            </a:r>
            <a:r>
              <a:rPr lang="ru-RU" sz="2000" dirty="0"/>
              <a:t>, Татьяна Кузнецова, Валентина </a:t>
            </a:r>
            <a:r>
              <a:rPr lang="ru-RU" sz="2000" dirty="0" err="1"/>
              <a:t>Пономарёва</a:t>
            </a:r>
            <a:r>
              <a:rPr lang="ru-RU" sz="2000" dirty="0"/>
              <a:t>, Ирина Соловьёва и Валентина Терешкова.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ru-RU" sz="2000" dirty="0"/>
              <a:t>     В отряд космонавтов Валентина Терешкова была зачислена 12 марта 1962 года и стала проходить обучение как слушатель-космонавт 2-го отряда. 29 ноября 1962 года она сдала выпускные экзамены по ОКП на «отлично». С 1 декабря 1962 года Терешкова — космонавт 1-го отряда 1-го отдела. С 16 июня 1963 года, то есть сразу после полёта, она стала инструктором-космонавтом 1-го отряда и была на этой должности до 14 марта 1966 года</a:t>
            </a:r>
            <a:r>
              <a:rPr lang="en-US" sz="2000" dirty="0"/>
              <a:t>.</a:t>
            </a: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3249706"/>
            <a:ext cx="2667000" cy="3608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199" y="3249706"/>
            <a:ext cx="4472931" cy="3601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28600" y="2895600"/>
            <a:ext cx="9525000" cy="3962400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ru-RU" sz="1900" dirty="0"/>
              <a:t>Во время обучения она проходила тренировки на устойчивость организма к факторам космического полёта. Тренировки включали в себя </a:t>
            </a:r>
            <a:r>
              <a:rPr lang="ru-RU" sz="1900" dirty="0" err="1"/>
              <a:t>термокамеру</a:t>
            </a:r>
            <a:r>
              <a:rPr lang="ru-RU" sz="1900" dirty="0"/>
              <a:t>, где надо было находиться в лётном комбинезоне при температуре +70 °C и влажности 30 %, сурдокамеру — изолированное от звуков помещение, где каждая кандидатка должна была провести 10 суток.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ru-RU" sz="1900" dirty="0"/>
              <a:t>Тренировки в невесомости проходили на МиГ-15. При выполнении специальной фигуры высшего пилотажа — параболической горки — внутри самолёта устанавливалась невесомость на 40 секунд, и таких сеансов было 3—4 за полёт. Во время каждого сеанса надо было выполнить очередное задание: написать имя и фамилию, попробовать поесть, поговорить по рации.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ru-RU" sz="1900" dirty="0"/>
              <a:t>Особое внимание уделялось парашютной подготовке, так как космонавт перед самой посадкой катапультировался и приземлялся отдельно на парашюте. Поскольку всегда существовал риск приводнения спускаемого аппарата, проводились и тренировки по парашютным прыжкам в море, в технологическом, то есть не пригнанном по размеру, скафандре.</a:t>
            </a:r>
          </a:p>
          <a:p>
            <a:pPr>
              <a:lnSpc>
                <a:spcPct val="80000"/>
              </a:lnSpc>
            </a:pPr>
            <a:endParaRPr lang="ru-RU" sz="1800" dirty="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0"/>
            <a:ext cx="3886200" cy="288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8" name="Picture 6" descr="0_76_7640_120653547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0"/>
            <a:ext cx="2259417" cy="2916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heel spokes="1"/>
      </p:transition>
    </mc:Choice>
    <mc:Fallback>
      <p:transition spd="slow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5200" y="152400"/>
            <a:ext cx="5638800" cy="4191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/>
              <a:t>     Первоначально предполагался одновременный полёт двух женских экипажей, однако в марте 1963 года от этого плана отказались, и стала задача выбора одной из пяти кандидаток.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/>
              <a:t>     При выборе Терешковой на роль первой женщины-космонавта, кроме успешного прохождения подготовки учитывались и политические моменты: Терешкова была из рабочих, тогда как, например, </a:t>
            </a:r>
            <a:r>
              <a:rPr lang="ru-RU" sz="2400" dirty="0" err="1"/>
              <a:t>Пономарёва</a:t>
            </a:r>
            <a:r>
              <a:rPr lang="ru-RU" sz="2400" dirty="0"/>
              <a:t> и Соловьёва — из служащих. Кроме того, отец Терешковой, Владимир, погиб во время Советско-финской войны, когда ей было два года. Уже после полёта, когда Терешкову спросили, чем Советский Союз может отблагодарить за её службу, она попросила найти место, где был убит отец.</a:t>
            </a: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54" y="4132548"/>
            <a:ext cx="3897537" cy="2725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911392" cy="308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743200"/>
            <a:ext cx="9144000" cy="4114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/>
              <a:t>     Свой космический полёт (первый в мире полёт женщины-космонавта) она совершила 16 июня 1963 года на космическом корабле Восток-6, он продолжался почти трое суток. Одновременно на орбите находился космический корабль Восток-5, пилотируемый космонавтом Валерием Быковским.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/>
              <a:t>     На момент назначения Терешковой пилотом «Востока-6» она была на 10 лет младше, чем Гордон Купер, самый молодой из первого отряда американских астронавтов.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/>
              <a:t>     В день первого полёта в космос она сказала родным, что уезжает на соревнования парашютистов, о полёте они узнали из новостей по радио.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/>
              <a:t>     Через несколько дней после полета Валентине Терешковой предъявили протест в связи с нарушением режима в районе места посадки: она раздала местным жителям запасы продуктов из рациона космонавтов, а сама ела местную пищу.</a:t>
            </a:r>
          </a:p>
          <a:p>
            <a:pPr>
              <a:lnSpc>
                <a:spcPct val="80000"/>
              </a:lnSpc>
            </a:pPr>
            <a:endParaRPr lang="ru-RU" sz="1200" dirty="0"/>
          </a:p>
        </p:txBody>
      </p:sp>
      <p:pic>
        <p:nvPicPr>
          <p:cNvPr id="14341" name="Picture 5" descr="Картинка 1 из 127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000" y="0"/>
            <a:ext cx="3864200" cy="2776538"/>
          </a:xfrm>
          <a:prstGeom prst="rect">
            <a:avLst/>
          </a:prstGeom>
          <a:noFill/>
        </p:spPr>
      </p:pic>
      <p:pic>
        <p:nvPicPr>
          <p:cNvPr id="14343" name="Picture 7" descr="female-astronau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0"/>
            <a:ext cx="3429000" cy="277653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6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4764088"/>
            <a:ext cx="2971800" cy="209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0"/>
            <a:ext cx="8382000" cy="1295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1800" b="1" dirty="0"/>
              <a:t>     Была замужем за </a:t>
            </a:r>
            <a:r>
              <a:rPr lang="ru-RU" sz="1800" b="1" dirty="0" err="1"/>
              <a:t>Андрияном</a:t>
            </a:r>
            <a:r>
              <a:rPr lang="ru-RU" sz="1800" b="1" dirty="0"/>
              <a:t> Николаевым, свадьба состоялась 3 ноября 1963 года, среди гостей был сам Хрущёв. Вплоть до развода с Николаевым в 1982 году Терешкова носила двойную фамилию Николаева-Терешкова. Второй муж — Юлий Шапошников — умер в 1999 году.</a:t>
            </a:r>
          </a:p>
          <a:p>
            <a:pPr>
              <a:lnSpc>
                <a:spcPct val="90000"/>
              </a:lnSpc>
            </a:pPr>
            <a:endParaRPr lang="ru-RU" sz="1800" b="1" dirty="0"/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19400"/>
            <a:ext cx="523875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0" y="6491288"/>
            <a:ext cx="5045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Валентина Терешкова и Андриан Николаев</a:t>
            </a:r>
          </a:p>
        </p:txBody>
      </p:sp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1447800"/>
            <a:ext cx="28575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6172200" y="472440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bg1"/>
                </a:solidFill>
              </a:rPr>
              <a:t>Валентина Терешкова с дочкой Леной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1143000" y="1371600"/>
            <a:ext cx="38862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/>
              <a:t>Дети: 8 июня 1964 года родилась дочь Елена </a:t>
            </a:r>
            <a:r>
              <a:rPr lang="ru-RU" b="1" dirty="0" err="1"/>
              <a:t>Андрияновна</a:t>
            </a:r>
            <a:r>
              <a:rPr lang="ru-RU" b="1" dirty="0"/>
              <a:t>: первый ребёнок, и отец и мать которого были космонавтами.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ru-RU"/>
              <a:t>Интересные факты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685800"/>
            <a:ext cx="8229600" cy="36576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/>
              <a:t>     После выполнения космического полёта Терешкова поступила и окончила с отличием Военно-воздушную инженерную академию им. Н. Е. Жуковского, стала кандидатом технических наук, профессором, автором более 50 научных работ.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/>
              <a:t>     22 января 1969 года находилась в автомобиле, обстрелянном офицером Виктором Ильиным в ходе покушения на Брежнева. Не пострадала.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/>
              <a:t>     Является единственной женщиной Земли, совершившей одиночный космический полёт. Все последующие женщины-космонавты летали в космос только в составе экипажей.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/>
              <a:t>     После того как Терешкова увидела все континенты Земли из космоса, она стала мечтать о том, чтобы побывать в Австралии. Через много лет ей удалось осуществить свою мечту.</a:t>
            </a:r>
          </a:p>
        </p:txBody>
      </p:sp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14800"/>
            <a:ext cx="1458913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4114800"/>
            <a:ext cx="3657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4114800"/>
            <a:ext cx="4038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рбита">
  <a:themeElements>
    <a:clrScheme name="Орбита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Орбита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рбита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рбита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202</TotalTime>
  <Words>1078</Words>
  <Application>Microsoft Office PowerPoint</Application>
  <PresentationFormat>Экран (4:3)</PresentationFormat>
  <Paragraphs>43</Paragraphs>
  <Slides>12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Орбита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 </vt:lpstr>
      <vt:lpstr>Презентация PowerPoint</vt:lpstr>
      <vt:lpstr>Интересные факты</vt:lpstr>
      <vt:lpstr> Признание заслуг</vt:lpstr>
      <vt:lpstr> </vt:lpstr>
      <vt:lpstr>Терешковой посвящены почтовые марки выпуска разных стран: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Валентина Терешкова</dc:title>
  <dc:creator/>
  <cp:lastModifiedBy>Домашний</cp:lastModifiedBy>
  <cp:revision>13</cp:revision>
  <cp:lastPrinted>1601-01-01T00:00:00Z</cp:lastPrinted>
  <dcterms:created xsi:type="dcterms:W3CDTF">1601-01-01T00:00:00Z</dcterms:created>
  <dcterms:modified xsi:type="dcterms:W3CDTF">2013-04-11T15:15:40Z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599679</vt:lpwstr>
  </property>
  <property fmtid="{D5CDD505-2E9C-101B-9397-08002B2CF9AE}" pid="3" name="NXPowerLiteVersion">
    <vt:lpwstr>D4.1.2</vt:lpwstr>
  </property>
  <property fmtid="{D5CDD505-2E9C-101B-9397-08002B2CF9AE}" pid="4" name="Version">
    <vt:i4>1</vt:i4>
  </property>
</Properties>
</file>