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>
        <p:scale>
          <a:sx n="66" d="100"/>
          <a:sy n="66" d="100"/>
        </p:scale>
        <p:origin x="-151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5471A-6149-43D6-8770-B77F50CE81AF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71E0E-A137-497C-993F-2164F18528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70691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38AA0-193F-4BD3-9581-D063320162F3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133A-F409-4091-BDF8-155B90F18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169922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1D078-62AD-414D-A515-BF65FFE5DA10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F4699-1155-41CE-8F6F-4AAD6DF4DF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53034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1A12-0486-41EE-9CCF-41AEEDF15266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58CB6-5244-4967-8C24-278B4C719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9073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8F30F-1A24-45C4-AC14-E57766DDCBC1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64724-9183-416E-90FC-4886DB889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15293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26AE-54CA-47A4-9B35-65181B4DD327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2DA0C-17CD-4C3D-A8B3-C1DF16B70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22738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0EE0-9748-4BC2-A8A3-F62D81A75EF5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27EC8-9E79-4863-8FD6-2EBA26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226156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9392-4A19-47DA-A086-1A8A05602900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37B4D-CD7C-4B2B-94D1-D2E418E7F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05437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DA065-E6D7-4258-9AE1-A5158D45677B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CAEE2-06EE-4B17-9BBD-C089E473EB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872208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827FF-FA73-4EC2-B53B-B7485F1F6E77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1311-5EC7-452A-965F-51FD5324AF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74808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A5614-5A64-4066-9323-04144649A3E4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0869-E5E4-4AAB-B65A-8382039EC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690871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1F828F-FE5D-4773-A296-BBC10B6D93D0}" type="datetimeFigureOut">
              <a:rPr lang="ru-RU"/>
              <a:pPr>
                <a:defRPr/>
              </a:pPr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88447A-A8CF-450C-9E48-63AB2781F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6213" y="4365104"/>
            <a:ext cx="5286375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</a:t>
            </a:r>
            <a:r>
              <a:rPr lang="uk-UA" sz="4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заємодія</a:t>
            </a:r>
            <a:r>
              <a:rPr lang="uk-UA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психології з іншими науками</a:t>
            </a:r>
            <a:endParaRPr lang="ru-RU" sz="4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204862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Зв'язок </a:t>
            </a:r>
            <a:r>
              <a:rPr lang="uk-UA" sz="2000" dirty="0"/>
              <a:t>психології з іншими науками обопільний: в одних випадках психологія використовує досягнення інших наук для розв'язання своїх проблем, в інших - різні науки використовують психологічні знання для пояснення або розв'язання своїх питань. Від того, яке місце відводиться психології в системі наук, багато в чому залежить і розуміння можливостей використання психологічних знань в інших галузях суспільного виробництва: духовного і матеріального. І навпаки, розуміння того, якою мірою психологія може використовувати здобутки інших наук, сприяє проведенню психологічних досліджень.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551837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Одна з перших класифікацій наук створена Платоном. Класифікація надавала схему всіх наукових знань тієї епохи, що збігається із структурою самої психології - структурою пізнавальних здібностей людини.</a:t>
            </a:r>
          </a:p>
        </p:txBody>
      </p:sp>
    </p:spTree>
    <p:extLst>
      <p:ext uri="{BB962C8B-B14F-4D97-AF65-F5344CB8AC3E}">
        <p14:creationId xmlns:p14="http://schemas.microsoft.com/office/powerpoint/2010/main" val="23383036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102897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Діалектика</a:t>
            </a:r>
            <a:r>
              <a:rPr lang="ru-RU" sz="2400" dirty="0"/>
              <a:t> - </a:t>
            </a:r>
            <a:r>
              <a:rPr lang="ru-RU" sz="2400" dirty="0" err="1"/>
              <a:t>розум</a:t>
            </a:r>
            <a:r>
              <a:rPr lang="ru-RU" sz="2400" dirty="0"/>
              <a:t>, </a:t>
            </a:r>
            <a:r>
              <a:rPr lang="ru-RU" sz="2400" dirty="0" err="1"/>
              <a:t>виступає</a:t>
            </a:r>
            <a:r>
              <a:rPr lang="ru-RU" sz="2400" dirty="0"/>
              <a:t> як </a:t>
            </a:r>
            <a:r>
              <a:rPr lang="ru-RU" sz="2400" dirty="0" err="1"/>
              <a:t>мистецтво</a:t>
            </a:r>
            <a:r>
              <a:rPr lang="ru-RU" sz="2400" dirty="0"/>
              <a:t> </a:t>
            </a:r>
            <a:r>
              <a:rPr lang="ru-RU" sz="2400" dirty="0" err="1"/>
              <a:t>міркування</a:t>
            </a:r>
            <a:r>
              <a:rPr lang="ru-RU" sz="2400" dirty="0"/>
              <a:t>.</a:t>
            </a:r>
            <a:endParaRPr lang="uk-UA" sz="2400" dirty="0"/>
          </a:p>
        </p:txBody>
      </p:sp>
      <p:pic>
        <p:nvPicPr>
          <p:cNvPr id="1026" name="Picture 2" descr="C:\Users\Delirium\Desktop\c02c744f-80b9-4f3f-abbd-ad7f91c6307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60" y="116632"/>
            <a:ext cx="7141702" cy="42822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67168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7186" y="5517232"/>
            <a:ext cx="82352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/>
              <a:t>Фізика - почуттєве пізнання, сприймання.</a:t>
            </a:r>
          </a:p>
        </p:txBody>
      </p:sp>
      <p:pic>
        <p:nvPicPr>
          <p:cNvPr id="2050" name="Picture 2" descr="C:\Users\Delirium\Desktop\nuclearfisics_bod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88640"/>
            <a:ext cx="6214620" cy="49056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3255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301208"/>
            <a:ext cx="4351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/>
              <a:t>Етика - воля і прагнення.</a:t>
            </a:r>
          </a:p>
        </p:txBody>
      </p:sp>
      <p:pic>
        <p:nvPicPr>
          <p:cNvPr id="3074" name="Picture 2" descr="C:\Users\Delirium\Desktop\professional-ethics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6191250" cy="4648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1866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143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Зухриддин</dc:creator>
  <cp:lastModifiedBy>Юлия</cp:lastModifiedBy>
  <cp:revision>8</cp:revision>
  <dcterms:created xsi:type="dcterms:W3CDTF">2011-12-30T01:40:07Z</dcterms:created>
  <dcterms:modified xsi:type="dcterms:W3CDTF">2014-06-02T20:58:47Z</dcterms:modified>
</cp:coreProperties>
</file>