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185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265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247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073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14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371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682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593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026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704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35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09701-B24B-4D74-BB89-94876693CB9C}" type="datetimeFigureOut">
              <a:rPr lang="uk-UA" smtClean="0"/>
              <a:t>28.01.2015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2477-FA54-477C-903A-45AB42C77A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87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3096344"/>
          </a:xfrm>
        </p:spPr>
        <p:txBody>
          <a:bodyPr>
            <a:normAutofit/>
          </a:bodyPr>
          <a:lstStyle/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«Телебачення і кіно»</a:t>
            </a:r>
            <a:b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1960-1980-х років</a:t>
            </a:r>
            <a:endParaRPr lang="uk-U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36" y="3573016"/>
            <a:ext cx="3312368" cy="2698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01" y="2572210"/>
            <a:ext cx="2808312" cy="24588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6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02353"/>
            <a:ext cx="8229600" cy="2232248"/>
          </a:xfrm>
        </p:spPr>
        <p:txBody>
          <a:bodyPr>
            <a:noAutofit/>
          </a:bodyPr>
          <a:lstStyle/>
          <a:p>
            <a:r>
              <a:rPr lang="uk-UA" sz="7200" dirty="0" smtClean="0"/>
              <a:t>Дякую за увагу!</a:t>
            </a:r>
            <a:endParaRPr lang="uk-UA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4797152"/>
            <a:ext cx="2962672" cy="14010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 smtClean="0"/>
              <a:t>Презентацію виконала</a:t>
            </a:r>
          </a:p>
          <a:p>
            <a:pPr marL="0" indent="0">
              <a:buNone/>
            </a:pPr>
            <a:r>
              <a:rPr lang="uk-UA" sz="2400" dirty="0" smtClean="0"/>
              <a:t>Учениця 11-Б класу</a:t>
            </a:r>
          </a:p>
          <a:p>
            <a:pPr marL="0" indent="0">
              <a:buNone/>
            </a:pPr>
            <a:r>
              <a:rPr lang="uk-UA" sz="2400" dirty="0" err="1" smtClean="0"/>
              <a:t>Стефанова</a:t>
            </a:r>
            <a:r>
              <a:rPr lang="uk-UA" sz="2400" dirty="0" smtClean="0"/>
              <a:t> Вікторія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052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376264"/>
          </a:xfrm>
        </p:spPr>
        <p:txBody>
          <a:bodyPr>
            <a:noAutofit/>
          </a:bodyPr>
          <a:lstStyle/>
          <a:p>
            <a:r>
              <a:rPr lang="uk-UA" sz="2400" dirty="0" smtClean="0"/>
              <a:t>Через великі перепони прокладали шлях нові напрямки в кіномистецтві. Йому відводилось провідне місце в ідеологічній роботі. Звідси виняткова увага до нього. У 60—80-ті роки здійснено низку організаційних заходів, спрямованих на піднесення рівня роботи всіх кіностудій республіки — Київської ім. О. Довженка, Ялтинської, Одеської, студії хронікально-документальних та науково-популярних фільмів.</a:t>
            </a:r>
            <a:endParaRPr lang="uk-UA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12976"/>
            <a:ext cx="4248323" cy="3312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0988"/>
            <a:ext cx="4248472" cy="32043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6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434282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Важливою подією для українських </a:t>
            </a:r>
            <a:r>
              <a:rPr lang="uk-UA" sz="3200" dirty="0" err="1" smtClean="0"/>
              <a:t>кіномитців</a:t>
            </a:r>
            <a:r>
              <a:rPr lang="uk-UA" sz="3200" dirty="0" smtClean="0"/>
              <a:t> стало створення Спілки працівників кінематографії України, установчий з'їзд якої відбувся в січні 1963р.</a:t>
            </a:r>
            <a:endParaRPr lang="uk-UA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7" y="2276872"/>
            <a:ext cx="7680026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0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Збільшилася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фільмів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випущених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екрани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українськими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кіностудіями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початку 50-х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виходило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два-три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фільми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в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наступні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роки — 18—20. Про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велику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популярність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свідчить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той факт,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кінотеатри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відвідували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середньому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млн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глядачів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6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Визначним</a:t>
            </a:r>
            <a:r>
              <a:rPr lang="ru-RU" sz="2800" dirty="0" smtClean="0"/>
              <a:t> </a:t>
            </a:r>
            <a:r>
              <a:rPr lang="ru-RU" sz="2800" dirty="0" err="1" smtClean="0"/>
              <a:t>явищем</a:t>
            </a:r>
            <a:r>
              <a:rPr lang="ru-RU" sz="2800" dirty="0" smtClean="0"/>
              <a:t> </a:t>
            </a:r>
            <a:r>
              <a:rPr lang="ru-RU" sz="2800" dirty="0" err="1" smtClean="0"/>
              <a:t>українського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кіно</a:t>
            </a:r>
            <a:r>
              <a:rPr lang="ru-RU" sz="2800" dirty="0" smtClean="0"/>
              <a:t> стала </a:t>
            </a:r>
            <a:r>
              <a:rPr lang="ru-RU" sz="2800" dirty="0" err="1" smtClean="0"/>
              <a:t>творчість</a:t>
            </a:r>
            <a:r>
              <a:rPr lang="ru-RU" sz="2800" dirty="0" smtClean="0"/>
              <a:t> С. Параджанова, Ю. </a:t>
            </a:r>
            <a:r>
              <a:rPr lang="ru-RU" sz="2800" dirty="0" err="1" smtClean="0"/>
              <a:t>Іллєнка</a:t>
            </a:r>
            <a:r>
              <a:rPr lang="ru-RU" sz="2800" dirty="0" smtClean="0"/>
              <a:t>, Л. </a:t>
            </a:r>
            <a:r>
              <a:rPr lang="ru-RU" sz="2800" dirty="0" err="1" smtClean="0"/>
              <a:t>Осики</a:t>
            </a:r>
            <a:r>
              <a:rPr lang="ru-RU" sz="2800" dirty="0" smtClean="0"/>
              <a:t>, О. </a:t>
            </a:r>
            <a:r>
              <a:rPr lang="ru-RU" sz="2800" dirty="0" err="1" smtClean="0"/>
              <a:t>Фіалка</a:t>
            </a:r>
            <a:r>
              <a:rPr lang="ru-RU" sz="2800" dirty="0" smtClean="0"/>
              <a:t>, О. </a:t>
            </a:r>
            <a:r>
              <a:rPr lang="ru-RU" sz="2800" dirty="0" err="1" smtClean="0"/>
              <a:t>Савченка</a:t>
            </a:r>
            <a:r>
              <a:rPr lang="ru-RU" sz="2800" dirty="0" smtClean="0"/>
              <a:t>, Р. </a:t>
            </a:r>
            <a:r>
              <a:rPr lang="ru-RU" sz="2800" dirty="0" err="1" smtClean="0"/>
              <a:t>Сергієнка</a:t>
            </a:r>
            <a:r>
              <a:rPr lang="ru-RU" sz="2800" dirty="0" smtClean="0"/>
              <a:t>, К. </a:t>
            </a:r>
            <a:r>
              <a:rPr lang="ru-RU" sz="2800" dirty="0" err="1" smtClean="0"/>
              <a:t>Муратової</a:t>
            </a:r>
            <a:r>
              <a:rPr lang="ru-RU" sz="2800" dirty="0" smtClean="0"/>
              <a:t>, Л. </a:t>
            </a:r>
            <a:r>
              <a:rPr lang="ru-RU" sz="2800" dirty="0" err="1" smtClean="0"/>
              <a:t>Бикова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3" y="2132856"/>
            <a:ext cx="5649416" cy="45365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Сергій Йосипович Параджанов — визначний вірменський і український кінорежисер, народний артист УРСР і ВРСР, лауреат Державної премії України ім. Т. Шевченка (1991 р., посмертно).</a:t>
            </a:r>
            <a:endParaRPr lang="uk-UA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348880"/>
            <a:ext cx="4336829" cy="3888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8" y="2348880"/>
            <a:ext cx="4272136" cy="3888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Юрій</a:t>
            </a:r>
            <a:r>
              <a:rPr lang="ru-RU" sz="2800" dirty="0" smtClean="0"/>
              <a:t> Герасимович </a:t>
            </a:r>
            <a:r>
              <a:rPr lang="ru-RU" sz="2800" dirty="0" err="1" smtClean="0"/>
              <a:t>Іллєнко</a:t>
            </a:r>
            <a:r>
              <a:rPr lang="ru-RU" sz="2800" dirty="0" smtClean="0"/>
              <a:t> - народився18 </a:t>
            </a:r>
            <a:r>
              <a:rPr lang="ru-RU" sz="2800" dirty="0" err="1" smtClean="0"/>
              <a:t>липня</a:t>
            </a:r>
            <a:r>
              <a:rPr lang="ru-RU" sz="2800" dirty="0" smtClean="0"/>
              <a:t>  1936, </a:t>
            </a:r>
            <a:r>
              <a:rPr lang="ru-RU" sz="2800" dirty="0" err="1" smtClean="0"/>
              <a:t>Черкаси</a:t>
            </a:r>
            <a:r>
              <a:rPr lang="ru-RU" sz="2800" dirty="0" smtClean="0"/>
              <a:t> —  помер 15 </a:t>
            </a:r>
            <a:r>
              <a:rPr lang="ru-RU" sz="2800" dirty="0" err="1" smtClean="0"/>
              <a:t>червня</a:t>
            </a:r>
            <a:r>
              <a:rPr lang="ru-RU" sz="2800" dirty="0" smtClean="0"/>
              <a:t> 2010. В 1960-му </a:t>
            </a:r>
            <a:r>
              <a:rPr lang="ru-RU" sz="2800" dirty="0" err="1" smtClean="0"/>
              <a:t>зняв</a:t>
            </a:r>
            <a:r>
              <a:rPr lang="ru-RU" sz="2800" dirty="0" smtClean="0"/>
              <a:t> </a:t>
            </a:r>
            <a:r>
              <a:rPr lang="ru-RU" sz="2800" dirty="0" err="1" smtClean="0"/>
              <a:t>дипломну</a:t>
            </a:r>
            <a:r>
              <a:rPr lang="ru-RU" sz="2800" dirty="0" smtClean="0"/>
              <a:t> роботу «</a:t>
            </a:r>
            <a:r>
              <a:rPr lang="ru-RU" sz="2800" dirty="0" err="1" smtClean="0"/>
              <a:t>Прощавайте</a:t>
            </a:r>
            <a:r>
              <a:rPr lang="ru-RU" sz="2800" dirty="0" smtClean="0"/>
              <a:t>, голуби» (перший в </a:t>
            </a:r>
            <a:r>
              <a:rPr lang="ru-RU" sz="2800" dirty="0" err="1" smtClean="0"/>
              <a:t>історії</a:t>
            </a:r>
            <a:r>
              <a:rPr lang="ru-RU" sz="2800" dirty="0" smtClean="0"/>
              <a:t> </a:t>
            </a:r>
            <a:r>
              <a:rPr lang="ru-RU" sz="2800" dirty="0" err="1" smtClean="0"/>
              <a:t>інституту</a:t>
            </a:r>
            <a:r>
              <a:rPr lang="ru-RU" sz="2800" dirty="0" smtClean="0"/>
              <a:t> </a:t>
            </a:r>
            <a:r>
              <a:rPr lang="ru-RU" sz="2800" dirty="0" err="1" smtClean="0"/>
              <a:t>повнометражний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фільм</a:t>
            </a:r>
            <a:r>
              <a:rPr lang="ru-RU" sz="2800" dirty="0" smtClean="0"/>
              <a:t>) і </a:t>
            </a:r>
            <a:r>
              <a:rPr lang="ru-RU" sz="2800" dirty="0" err="1" smtClean="0"/>
              <a:t>отримав</a:t>
            </a:r>
            <a:r>
              <a:rPr lang="ru-RU" sz="2800" dirty="0" smtClean="0"/>
              <a:t> за ту роботу </a:t>
            </a:r>
            <a:r>
              <a:rPr lang="ru-RU" sz="2800" dirty="0" err="1" smtClean="0"/>
              <a:t>найвищі</a:t>
            </a:r>
            <a:r>
              <a:rPr lang="ru-RU" sz="2800" dirty="0" smtClean="0"/>
              <a:t> нагороди на </a:t>
            </a:r>
            <a:r>
              <a:rPr lang="ru-RU" sz="2800" dirty="0" err="1" smtClean="0"/>
              <a:t>світових</a:t>
            </a:r>
            <a:r>
              <a:rPr lang="ru-RU" sz="2800" dirty="0" smtClean="0"/>
              <a:t> </a:t>
            </a:r>
            <a:r>
              <a:rPr lang="ru-RU" sz="2800" dirty="0" err="1" smtClean="0"/>
              <a:t>кінофестивалях</a:t>
            </a:r>
            <a:r>
              <a:rPr lang="ru-RU" sz="2800" dirty="0" smtClean="0"/>
              <a:t> в </a:t>
            </a:r>
            <a:r>
              <a:rPr lang="ru-RU" sz="2800" dirty="0" err="1" smtClean="0"/>
              <a:t>Празі</a:t>
            </a:r>
            <a:r>
              <a:rPr lang="ru-RU" sz="2800" dirty="0" smtClean="0"/>
              <a:t> і Локарно за </a:t>
            </a:r>
            <a:r>
              <a:rPr lang="ru-RU" sz="2800" dirty="0" err="1" smtClean="0"/>
              <a:t>найкращу</a:t>
            </a:r>
            <a:r>
              <a:rPr lang="ru-RU" sz="2800" dirty="0" smtClean="0"/>
              <a:t> </a:t>
            </a:r>
            <a:r>
              <a:rPr lang="ru-RU" sz="2800" dirty="0" err="1" smtClean="0"/>
              <a:t>операторську</a:t>
            </a:r>
            <a:r>
              <a:rPr lang="ru-RU" sz="2800" dirty="0" smtClean="0"/>
              <a:t> роботу</a:t>
            </a:r>
            <a:endParaRPr lang="uk-UA" sz="28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12366"/>
            <a:ext cx="4104455" cy="37625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2366"/>
            <a:ext cx="4118267" cy="37625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9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сценарист і режисер Муратова (у співавторстві з А.Муратовим) дебютувала в 1962 році короткометражним фільм "У Крутого Яру". У 1964 році Муратова (також в співавторстві з А.Муратовим) знімає свою першу повнометражну стрічку "Наш чесний хліб".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888432" cy="40271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16" y="2545587"/>
            <a:ext cx="4248472" cy="39218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0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Савченко Борис </a:t>
            </a:r>
            <a:r>
              <a:rPr lang="ru-RU" sz="2800" dirty="0" err="1" smtClean="0"/>
              <a:t>Іванович</a:t>
            </a:r>
            <a:r>
              <a:rPr lang="ru-RU" sz="2800" dirty="0" smtClean="0"/>
              <a:t> — </a:t>
            </a:r>
            <a:r>
              <a:rPr lang="ru-RU" sz="2800" dirty="0" err="1" smtClean="0"/>
              <a:t>радянський</a:t>
            </a:r>
            <a:r>
              <a:rPr lang="ru-RU" sz="2800" dirty="0" smtClean="0"/>
              <a:t>, </a:t>
            </a:r>
            <a:r>
              <a:rPr lang="ru-RU" sz="2800" dirty="0" err="1" smtClean="0"/>
              <a:t>український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актор</a:t>
            </a:r>
            <a:r>
              <a:rPr lang="ru-RU" sz="2800" dirty="0" smtClean="0"/>
              <a:t>, </a:t>
            </a:r>
            <a:r>
              <a:rPr lang="ru-RU" sz="2800" dirty="0" err="1" smtClean="0"/>
              <a:t>кінорежисер</a:t>
            </a:r>
            <a:r>
              <a:rPr lang="ru-RU" sz="2800" dirty="0" smtClean="0"/>
              <a:t>. </a:t>
            </a:r>
            <a:r>
              <a:rPr lang="ru-RU" sz="2800" dirty="0" err="1" smtClean="0"/>
              <a:t>Заслужений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діяч</a:t>
            </a:r>
            <a:r>
              <a:rPr lang="ru-RU" sz="2800" dirty="0" smtClean="0"/>
              <a:t> </a:t>
            </a:r>
            <a:r>
              <a:rPr lang="ru-RU" sz="2800" dirty="0" err="1" smtClean="0"/>
              <a:t>мистецтв</a:t>
            </a:r>
            <a:r>
              <a:rPr lang="ru-RU" sz="2800" dirty="0" smtClean="0"/>
              <a:t> </a:t>
            </a:r>
            <a:r>
              <a:rPr lang="ru-RU" sz="2800" dirty="0" err="1" smtClean="0"/>
              <a:t>України</a:t>
            </a:r>
            <a:r>
              <a:rPr lang="ru-RU" sz="2800" dirty="0" smtClean="0"/>
              <a:t> (1995). </a:t>
            </a:r>
            <a:r>
              <a:rPr lang="ru-RU" sz="2800" dirty="0" err="1" smtClean="0"/>
              <a:t>Народний</a:t>
            </a:r>
            <a:r>
              <a:rPr lang="ru-RU" sz="2800" dirty="0" smtClean="0"/>
              <a:t> артист </a:t>
            </a:r>
            <a:r>
              <a:rPr lang="ru-RU" sz="2800" dirty="0" err="1" smtClean="0"/>
              <a:t>України</a:t>
            </a:r>
            <a:r>
              <a:rPr lang="ru-RU" sz="2800" dirty="0" smtClean="0"/>
              <a:t> (2004).</a:t>
            </a:r>
            <a:r>
              <a:rPr lang="ru-RU" sz="2800" dirty="0" err="1" smtClean="0"/>
              <a:t>Видатний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його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фільм</a:t>
            </a:r>
            <a:r>
              <a:rPr lang="ru-RU" sz="2800" dirty="0" smtClean="0"/>
              <a:t> «Легенда про </a:t>
            </a:r>
            <a:r>
              <a:rPr lang="ru-RU" sz="2800" dirty="0" err="1" smtClean="0"/>
              <a:t>безсмерття</a:t>
            </a:r>
            <a:r>
              <a:rPr lang="ru-RU" sz="2800" dirty="0" smtClean="0"/>
              <a:t>»</a:t>
            </a:r>
            <a:endParaRPr lang="uk-UA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66648"/>
            <a:ext cx="4748143" cy="40586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08631"/>
            <a:ext cx="3029322" cy="38426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7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333</Words>
  <Application>Microsoft Office PowerPoint</Application>
  <PresentationFormat>Экран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«Телебачення і кіно» 1960-1980-х років</vt:lpstr>
      <vt:lpstr>Через великі перепони прокладали шлях нові напрямки в кіномистецтві. Йому відводилось провідне місце в ідеологічній роботі. Звідси виняткова увага до нього. У 60—80-ті роки здійснено низку організаційних заходів, спрямованих на піднесення рівня роботи всіх кіностудій республіки — Київської ім. О. Довженка, Ялтинської, Одеської, студії хронікально-документальних та науково-популярних фільмів.</vt:lpstr>
      <vt:lpstr>Важливою подією для українських кіномитців стало створення Спілки працівників кінематографії України, установчий з'їзд якої відбувся в січні 1963р.</vt:lpstr>
      <vt:lpstr>Збільшилася кількість фільмів, випущених на екрани українськими кіностудіями. Якщо на початку 50-х виходило два-три фільми, то в наступні роки — 18—20. Про велику популярність кіно свідчить той факт, що щорічно кінотеатри відвідували в середньому близько 1 млн глядачів.</vt:lpstr>
      <vt:lpstr>Визначним явищем українського кіно стала творчість С. Параджанова, Ю. Іллєнка, Л. Осики, О. Фіалка, О. Савченка, Р. Сергієнка, К. Муратової, Л. Бикова.</vt:lpstr>
      <vt:lpstr>Сергій Йосипович Параджанов — визначний вірменський і український кінорежисер, народний артист УРСР і ВРСР, лауреат Державної премії України ім. Т. Шевченка (1991 р., посмертно).</vt:lpstr>
      <vt:lpstr>Юрій Герасимович Іллєнко - народився18 липня  1936, Черкаси —  помер 15 червня 2010. В 1960-му зняв дипломну роботу «Прощавайте, голуби» (перший в історії інституту повнометражний фільм) і отримав за ту роботу найвищі нагороди на світових кінофестивалях в Празі і Локарно за найкращу операторську роботу</vt:lpstr>
      <vt:lpstr>Як сценарист і режисер Муратова (у співавторстві з А.Муратовим) дебютувала в 1962 році короткометражним фільм "У Крутого Яру". У 1964 році Муратова (також в співавторстві з А.Муратовим) знімає свою першу повнометражну стрічку "Наш чесний хліб". </vt:lpstr>
      <vt:lpstr>Савченко Борис Іванович — радянський, український актор, кінорежисер. Заслужений діяч мистецтв України (1995). Народний артист України (2004).Видатний його фільм «Легенда про безсмерття»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«Телебачення і кіно» 1960-1980-х років</dc:title>
  <dc:creator>Vikusya</dc:creator>
  <cp:lastModifiedBy>Vikusya</cp:lastModifiedBy>
  <cp:revision>6</cp:revision>
  <dcterms:created xsi:type="dcterms:W3CDTF">2015-01-28T20:25:02Z</dcterms:created>
  <dcterms:modified xsi:type="dcterms:W3CDTF">2015-01-28T21:29:15Z</dcterms:modified>
</cp:coreProperties>
</file>