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1746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BD0ED-02C4-4565-9EDC-34EAEE18A3B2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46ACE-2F14-4B2E-A8CE-A86553E24D18}">
      <dgm:prSet phldrT="[Текст]"/>
      <dgm:spPr/>
      <dgm:t>
        <a:bodyPr/>
        <a:lstStyle/>
        <a:p>
          <a:r>
            <a:rPr lang="uk-UA" dirty="0" smtClean="0"/>
            <a:t>Аркадія</a:t>
          </a:r>
          <a:endParaRPr lang="ru-RU" dirty="0"/>
        </a:p>
      </dgm:t>
    </dgm:pt>
    <dgm:pt modelId="{D6B4B9CD-A15A-48DC-81A4-99BE4D4D3E86}" type="parTrans" cxnId="{4840C0D9-11A1-4A80-80AA-65D5E9520332}">
      <dgm:prSet/>
      <dgm:spPr/>
      <dgm:t>
        <a:bodyPr/>
        <a:lstStyle/>
        <a:p>
          <a:endParaRPr lang="ru-RU"/>
        </a:p>
      </dgm:t>
    </dgm:pt>
    <dgm:pt modelId="{DF06EC3A-02B8-4E78-83A3-BAD3BA9DB499}" type="sibTrans" cxnId="{4840C0D9-11A1-4A80-80AA-65D5E9520332}">
      <dgm:prSet/>
      <dgm:spPr/>
      <dgm:t>
        <a:bodyPr/>
        <a:lstStyle/>
        <a:p>
          <a:endParaRPr lang="ru-RU"/>
        </a:p>
      </dgm:t>
    </dgm:pt>
    <dgm:pt modelId="{4AD51493-595F-41F4-9140-5EDAF95AB3B9}">
      <dgm:prSet phldrT="[Текст]"/>
      <dgm:spPr/>
      <dgm:t>
        <a:bodyPr/>
        <a:lstStyle/>
        <a:p>
          <a:r>
            <a:rPr lang="uk-UA" dirty="0" smtClean="0"/>
            <a:t>Софія</a:t>
          </a:r>
          <a:endParaRPr lang="ru-RU" dirty="0"/>
        </a:p>
      </dgm:t>
    </dgm:pt>
    <dgm:pt modelId="{3E7EA064-CBCB-406A-8F56-19981974E800}" type="parTrans" cxnId="{7218B6C8-1405-46A9-84D1-AF7BE04BE89C}">
      <dgm:prSet/>
      <dgm:spPr/>
      <dgm:t>
        <a:bodyPr/>
        <a:lstStyle/>
        <a:p>
          <a:endParaRPr lang="ru-RU"/>
        </a:p>
      </dgm:t>
    </dgm:pt>
    <dgm:pt modelId="{3B86C147-F7E6-4F75-9F2D-104E458EC5E9}" type="sibTrans" cxnId="{7218B6C8-1405-46A9-84D1-AF7BE04BE89C}">
      <dgm:prSet/>
      <dgm:spPr/>
      <dgm:t>
        <a:bodyPr/>
        <a:lstStyle/>
        <a:p>
          <a:endParaRPr lang="ru-RU"/>
        </a:p>
      </dgm:t>
    </dgm:pt>
    <dgm:pt modelId="{A060DFA8-2BC1-4B13-8D09-B99353AB0096}">
      <dgm:prSet phldrT="[Текст]"/>
      <dgm:spPr/>
      <dgm:t>
        <a:bodyPr/>
        <a:lstStyle/>
        <a:p>
          <a:r>
            <a:rPr lang="uk-UA" dirty="0" smtClean="0"/>
            <a:t>Гармонія</a:t>
          </a:r>
          <a:endParaRPr lang="ru-RU" dirty="0"/>
        </a:p>
      </dgm:t>
    </dgm:pt>
    <dgm:pt modelId="{9466428B-7E1D-465E-ABD5-37ED9A206CC4}" type="parTrans" cxnId="{A5B36004-02B5-49B2-B3DB-60CD5B2C3419}">
      <dgm:prSet/>
      <dgm:spPr/>
      <dgm:t>
        <a:bodyPr/>
        <a:lstStyle/>
        <a:p>
          <a:endParaRPr lang="ru-RU"/>
        </a:p>
      </dgm:t>
    </dgm:pt>
    <dgm:pt modelId="{A61C1EB6-DD80-4195-888E-DFC5AA043659}" type="sibTrans" cxnId="{A5B36004-02B5-49B2-B3DB-60CD5B2C3419}">
      <dgm:prSet/>
      <dgm:spPr/>
      <dgm:t>
        <a:bodyPr/>
        <a:lstStyle/>
        <a:p>
          <a:endParaRPr lang="ru-RU"/>
        </a:p>
      </dgm:t>
    </dgm:pt>
    <dgm:pt modelId="{7FDECC50-6C0E-4165-B713-2F05CFEC0EF5}" type="pres">
      <dgm:prSet presAssocID="{2E9BD0ED-02C4-4565-9EDC-34EAEE18A3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C23D6-0045-4B27-9504-6387A3DC78A2}" type="pres">
      <dgm:prSet presAssocID="{C9C46ACE-2F14-4B2E-A8CE-A86553E24D18}" presName="compNode" presStyleCnt="0"/>
      <dgm:spPr/>
    </dgm:pt>
    <dgm:pt modelId="{C65642F6-E87B-4AC6-8BBC-AD62FA57ACBE}" type="pres">
      <dgm:prSet presAssocID="{C9C46ACE-2F14-4B2E-A8CE-A86553E24D18}" presName="pictRect" presStyleLbl="node1" presStyleIdx="0" presStyleCnt="3"/>
      <dgm:spPr>
        <a:noFill/>
      </dgm:spPr>
    </dgm:pt>
    <dgm:pt modelId="{A56D9C8D-06B8-4B9D-BB7F-E48140A34281}" type="pres">
      <dgm:prSet presAssocID="{C9C46ACE-2F14-4B2E-A8CE-A86553E24D18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88995-7DAA-4BDD-BE3D-56B6BDCA8D91}" type="pres">
      <dgm:prSet presAssocID="{DF06EC3A-02B8-4E78-83A3-BAD3BA9DB4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A0DCAA-7642-4DC8-B426-9472A3E5C430}" type="pres">
      <dgm:prSet presAssocID="{4AD51493-595F-41F4-9140-5EDAF95AB3B9}" presName="compNode" presStyleCnt="0"/>
      <dgm:spPr/>
    </dgm:pt>
    <dgm:pt modelId="{560D7545-941D-421E-B0C0-D063FF4166F3}" type="pres">
      <dgm:prSet presAssocID="{4AD51493-595F-41F4-9140-5EDAF95AB3B9}" presName="pictRect" presStyleLbl="node1" presStyleIdx="1" presStyleCnt="3"/>
      <dgm:spPr>
        <a:noFill/>
      </dgm:spPr>
    </dgm:pt>
    <dgm:pt modelId="{A32CCED2-C4F7-4144-A754-689CC2263E70}" type="pres">
      <dgm:prSet presAssocID="{4AD51493-595F-41F4-9140-5EDAF95AB3B9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8B17-61ED-43BE-B3FD-4543F1456ADC}" type="pres">
      <dgm:prSet presAssocID="{3B86C147-F7E6-4F75-9F2D-104E458EC5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FEA8AB-A902-4001-8AAA-77734FC0141B}" type="pres">
      <dgm:prSet presAssocID="{A060DFA8-2BC1-4B13-8D09-B99353AB0096}" presName="compNode" presStyleCnt="0"/>
      <dgm:spPr/>
    </dgm:pt>
    <dgm:pt modelId="{460A6076-5122-401B-A9F7-E5B1369D62BA}" type="pres">
      <dgm:prSet presAssocID="{A060DFA8-2BC1-4B13-8D09-B99353AB0096}" presName="pictRect" presStyleLbl="node1" presStyleIdx="2" presStyleCnt="3"/>
      <dgm:spPr>
        <a:noFill/>
      </dgm:spPr>
    </dgm:pt>
    <dgm:pt modelId="{1CD3B873-56DC-46BE-AE62-84C18AAFE4FE}" type="pres">
      <dgm:prSet presAssocID="{A060DFA8-2BC1-4B13-8D09-B99353AB009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0C0D9-11A1-4A80-80AA-65D5E9520332}" srcId="{2E9BD0ED-02C4-4565-9EDC-34EAEE18A3B2}" destId="{C9C46ACE-2F14-4B2E-A8CE-A86553E24D18}" srcOrd="0" destOrd="0" parTransId="{D6B4B9CD-A15A-48DC-81A4-99BE4D4D3E86}" sibTransId="{DF06EC3A-02B8-4E78-83A3-BAD3BA9DB499}"/>
    <dgm:cxn modelId="{78568087-0204-4779-8F68-E43A9787920D}" type="presOf" srcId="{DF06EC3A-02B8-4E78-83A3-BAD3BA9DB499}" destId="{4E188995-7DAA-4BDD-BE3D-56B6BDCA8D91}" srcOrd="0" destOrd="0" presId="urn:microsoft.com/office/officeart/2005/8/layout/pList1#1"/>
    <dgm:cxn modelId="{352F87E6-383D-4B4A-80C7-61999EB18BE0}" type="presOf" srcId="{4AD51493-595F-41F4-9140-5EDAF95AB3B9}" destId="{A32CCED2-C4F7-4144-A754-689CC2263E70}" srcOrd="0" destOrd="0" presId="urn:microsoft.com/office/officeart/2005/8/layout/pList1#1"/>
    <dgm:cxn modelId="{A5B36004-02B5-49B2-B3DB-60CD5B2C3419}" srcId="{2E9BD0ED-02C4-4565-9EDC-34EAEE18A3B2}" destId="{A060DFA8-2BC1-4B13-8D09-B99353AB0096}" srcOrd="2" destOrd="0" parTransId="{9466428B-7E1D-465E-ABD5-37ED9A206CC4}" sibTransId="{A61C1EB6-DD80-4195-888E-DFC5AA043659}"/>
    <dgm:cxn modelId="{7218B6C8-1405-46A9-84D1-AF7BE04BE89C}" srcId="{2E9BD0ED-02C4-4565-9EDC-34EAEE18A3B2}" destId="{4AD51493-595F-41F4-9140-5EDAF95AB3B9}" srcOrd="1" destOrd="0" parTransId="{3E7EA064-CBCB-406A-8F56-19981974E800}" sibTransId="{3B86C147-F7E6-4F75-9F2D-104E458EC5E9}"/>
    <dgm:cxn modelId="{1ACF6D31-1C6E-4846-9C51-E84A192A2FDF}" type="presOf" srcId="{3B86C147-F7E6-4F75-9F2D-104E458EC5E9}" destId="{E3688B17-61ED-43BE-B3FD-4543F1456ADC}" srcOrd="0" destOrd="0" presId="urn:microsoft.com/office/officeart/2005/8/layout/pList1#1"/>
    <dgm:cxn modelId="{148FF98B-A128-49DE-9DB4-75A8314F4443}" type="presOf" srcId="{2E9BD0ED-02C4-4565-9EDC-34EAEE18A3B2}" destId="{7FDECC50-6C0E-4165-B713-2F05CFEC0EF5}" srcOrd="0" destOrd="0" presId="urn:microsoft.com/office/officeart/2005/8/layout/pList1#1"/>
    <dgm:cxn modelId="{4C3C9FC4-1F63-4773-8CB9-88B4C6431F2F}" type="presOf" srcId="{A060DFA8-2BC1-4B13-8D09-B99353AB0096}" destId="{1CD3B873-56DC-46BE-AE62-84C18AAFE4FE}" srcOrd="0" destOrd="0" presId="urn:microsoft.com/office/officeart/2005/8/layout/pList1#1"/>
    <dgm:cxn modelId="{F3DE1BBF-2E2D-4B39-A45B-2679772A80BB}" type="presOf" srcId="{C9C46ACE-2F14-4B2E-A8CE-A86553E24D18}" destId="{A56D9C8D-06B8-4B9D-BB7F-E48140A34281}" srcOrd="0" destOrd="0" presId="urn:microsoft.com/office/officeart/2005/8/layout/pList1#1"/>
    <dgm:cxn modelId="{A206194D-87CD-4E45-B20C-035F95B23BA2}" type="presParOf" srcId="{7FDECC50-6C0E-4165-B713-2F05CFEC0EF5}" destId="{25BC23D6-0045-4B27-9504-6387A3DC78A2}" srcOrd="0" destOrd="0" presId="urn:microsoft.com/office/officeart/2005/8/layout/pList1#1"/>
    <dgm:cxn modelId="{5060B622-FB9A-404E-A9E5-22C591B5475A}" type="presParOf" srcId="{25BC23D6-0045-4B27-9504-6387A3DC78A2}" destId="{C65642F6-E87B-4AC6-8BBC-AD62FA57ACBE}" srcOrd="0" destOrd="0" presId="urn:microsoft.com/office/officeart/2005/8/layout/pList1#1"/>
    <dgm:cxn modelId="{C5E798B9-1D26-410A-98CD-D64991BFE7F9}" type="presParOf" srcId="{25BC23D6-0045-4B27-9504-6387A3DC78A2}" destId="{A56D9C8D-06B8-4B9D-BB7F-E48140A34281}" srcOrd="1" destOrd="0" presId="urn:microsoft.com/office/officeart/2005/8/layout/pList1#1"/>
    <dgm:cxn modelId="{C170B606-9864-4FED-AE40-F53F6E0A2BBB}" type="presParOf" srcId="{7FDECC50-6C0E-4165-B713-2F05CFEC0EF5}" destId="{4E188995-7DAA-4BDD-BE3D-56B6BDCA8D91}" srcOrd="1" destOrd="0" presId="urn:microsoft.com/office/officeart/2005/8/layout/pList1#1"/>
    <dgm:cxn modelId="{D261D21B-E367-47BE-AB02-1D7A07F7A5E7}" type="presParOf" srcId="{7FDECC50-6C0E-4165-B713-2F05CFEC0EF5}" destId="{55A0DCAA-7642-4DC8-B426-9472A3E5C430}" srcOrd="2" destOrd="0" presId="urn:microsoft.com/office/officeart/2005/8/layout/pList1#1"/>
    <dgm:cxn modelId="{447CD9A8-1DBB-4ADE-A72C-3888B3715D78}" type="presParOf" srcId="{55A0DCAA-7642-4DC8-B426-9472A3E5C430}" destId="{560D7545-941D-421E-B0C0-D063FF4166F3}" srcOrd="0" destOrd="0" presId="urn:microsoft.com/office/officeart/2005/8/layout/pList1#1"/>
    <dgm:cxn modelId="{50112BA5-3474-4621-AD7B-7D7D496D6C1D}" type="presParOf" srcId="{55A0DCAA-7642-4DC8-B426-9472A3E5C430}" destId="{A32CCED2-C4F7-4144-A754-689CC2263E70}" srcOrd="1" destOrd="0" presId="urn:microsoft.com/office/officeart/2005/8/layout/pList1#1"/>
    <dgm:cxn modelId="{B6FF49E3-B52F-4024-A548-739D4BBF9B1C}" type="presParOf" srcId="{7FDECC50-6C0E-4165-B713-2F05CFEC0EF5}" destId="{E3688B17-61ED-43BE-B3FD-4543F1456ADC}" srcOrd="3" destOrd="0" presId="urn:microsoft.com/office/officeart/2005/8/layout/pList1#1"/>
    <dgm:cxn modelId="{254E3FD7-E7D1-4884-BBA9-426065E364F5}" type="presParOf" srcId="{7FDECC50-6C0E-4165-B713-2F05CFEC0EF5}" destId="{C8FEA8AB-A902-4001-8AAA-77734FC0141B}" srcOrd="4" destOrd="0" presId="urn:microsoft.com/office/officeart/2005/8/layout/pList1#1"/>
    <dgm:cxn modelId="{AD25B1AE-B163-4C68-8FAD-1CD5E3F42B32}" type="presParOf" srcId="{C8FEA8AB-A902-4001-8AAA-77734FC0141B}" destId="{460A6076-5122-401B-A9F7-E5B1369D62BA}" srcOrd="0" destOrd="0" presId="urn:microsoft.com/office/officeart/2005/8/layout/pList1#1"/>
    <dgm:cxn modelId="{37E45D80-DA63-4106-AC04-F29F31895E65}" type="presParOf" srcId="{C8FEA8AB-A902-4001-8AAA-77734FC0141B}" destId="{1CD3B873-56DC-46BE-AE62-84C18AAFE4FE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BD0ED-02C4-4565-9EDC-34EAEE18A3B2}" type="doc">
      <dgm:prSet loTypeId="urn:microsoft.com/office/officeart/2005/8/layout/pList1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51493-595F-41F4-9140-5EDAF95AB3B9}">
      <dgm:prSet phldrT="[Текст]"/>
      <dgm:spPr/>
      <dgm:t>
        <a:bodyPr/>
        <a:lstStyle/>
        <a:p>
          <a:r>
            <a:rPr lang="uk-UA" dirty="0" smtClean="0"/>
            <a:t>Кардинал</a:t>
          </a:r>
          <a:endParaRPr lang="ru-RU" dirty="0"/>
        </a:p>
      </dgm:t>
    </dgm:pt>
    <dgm:pt modelId="{3E7EA064-CBCB-406A-8F56-19981974E800}" type="parTrans" cxnId="{7218B6C8-1405-46A9-84D1-AF7BE04BE89C}">
      <dgm:prSet/>
      <dgm:spPr/>
      <dgm:t>
        <a:bodyPr/>
        <a:lstStyle/>
        <a:p>
          <a:endParaRPr lang="ru-RU"/>
        </a:p>
      </dgm:t>
    </dgm:pt>
    <dgm:pt modelId="{3B86C147-F7E6-4F75-9F2D-104E458EC5E9}" type="sibTrans" cxnId="{7218B6C8-1405-46A9-84D1-AF7BE04BE89C}">
      <dgm:prSet/>
      <dgm:spPr/>
      <dgm:t>
        <a:bodyPr/>
        <a:lstStyle/>
        <a:p>
          <a:endParaRPr lang="ru-RU"/>
        </a:p>
      </dgm:t>
    </dgm:pt>
    <dgm:pt modelId="{A060DFA8-2BC1-4B13-8D09-B99353AB0096}">
      <dgm:prSet phldrT="[Текст]"/>
      <dgm:spPr/>
      <dgm:t>
        <a:bodyPr/>
        <a:lstStyle/>
        <a:p>
          <a:r>
            <a:rPr lang="uk-UA" dirty="0" smtClean="0"/>
            <a:t>Озон</a:t>
          </a:r>
          <a:endParaRPr lang="ru-RU" dirty="0"/>
        </a:p>
      </dgm:t>
    </dgm:pt>
    <dgm:pt modelId="{9466428B-7E1D-465E-ABD5-37ED9A206CC4}" type="parTrans" cxnId="{A5B36004-02B5-49B2-B3DB-60CD5B2C3419}">
      <dgm:prSet/>
      <dgm:spPr/>
      <dgm:t>
        <a:bodyPr/>
        <a:lstStyle/>
        <a:p>
          <a:endParaRPr lang="ru-RU"/>
        </a:p>
      </dgm:t>
    </dgm:pt>
    <dgm:pt modelId="{A61C1EB6-DD80-4195-888E-DFC5AA043659}" type="sibTrans" cxnId="{A5B36004-02B5-49B2-B3DB-60CD5B2C3419}">
      <dgm:prSet/>
      <dgm:spPr/>
      <dgm:t>
        <a:bodyPr/>
        <a:lstStyle/>
        <a:p>
          <a:endParaRPr lang="ru-RU"/>
        </a:p>
      </dgm:t>
    </dgm:pt>
    <dgm:pt modelId="{51772B36-3E1D-4FA0-9218-9398B4E81116}">
      <dgm:prSet phldrT="[Текст]"/>
      <dgm:spPr/>
      <dgm:t>
        <a:bodyPr/>
        <a:lstStyle/>
        <a:p>
          <a:r>
            <a:rPr lang="uk-UA" dirty="0" smtClean="0"/>
            <a:t>Лівія</a:t>
          </a:r>
          <a:endParaRPr lang="ru-RU" dirty="0"/>
        </a:p>
      </dgm:t>
    </dgm:pt>
    <dgm:pt modelId="{89DF33FD-0629-49B9-814A-BF21FA954E4F}" type="parTrans" cxnId="{C0BE0145-03CD-4296-B72A-1570279D8C7F}">
      <dgm:prSet/>
      <dgm:spPr/>
      <dgm:t>
        <a:bodyPr/>
        <a:lstStyle/>
        <a:p>
          <a:endParaRPr lang="ru-RU"/>
        </a:p>
      </dgm:t>
    </dgm:pt>
    <dgm:pt modelId="{1A1C679D-3517-4986-8505-B07525DA3F6F}" type="sibTrans" cxnId="{C0BE0145-03CD-4296-B72A-1570279D8C7F}">
      <dgm:prSet/>
      <dgm:spPr/>
      <dgm:t>
        <a:bodyPr/>
        <a:lstStyle/>
        <a:p>
          <a:endParaRPr lang="ru-RU"/>
        </a:p>
      </dgm:t>
    </dgm:pt>
    <dgm:pt modelId="{7FDECC50-6C0E-4165-B713-2F05CFEC0EF5}" type="pres">
      <dgm:prSet presAssocID="{2E9BD0ED-02C4-4565-9EDC-34EAEE18A3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0DCAA-7642-4DC8-B426-9472A3E5C430}" type="pres">
      <dgm:prSet presAssocID="{4AD51493-595F-41F4-9140-5EDAF95AB3B9}" presName="compNode" presStyleCnt="0"/>
      <dgm:spPr/>
    </dgm:pt>
    <dgm:pt modelId="{560D7545-941D-421E-B0C0-D063FF4166F3}" type="pres">
      <dgm:prSet presAssocID="{4AD51493-595F-41F4-9140-5EDAF95AB3B9}" presName="pictRect" presStyleLbl="node1" presStyleIdx="0" presStyleCnt="3"/>
      <dgm:spPr>
        <a:noFill/>
      </dgm:spPr>
    </dgm:pt>
    <dgm:pt modelId="{A32CCED2-C4F7-4144-A754-689CC2263E70}" type="pres">
      <dgm:prSet presAssocID="{4AD51493-595F-41F4-9140-5EDAF95AB3B9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8B17-61ED-43BE-B3FD-4543F1456ADC}" type="pres">
      <dgm:prSet presAssocID="{3B86C147-F7E6-4F75-9F2D-104E458EC5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FEA8AB-A902-4001-8AAA-77734FC0141B}" type="pres">
      <dgm:prSet presAssocID="{A060DFA8-2BC1-4B13-8D09-B99353AB0096}" presName="compNode" presStyleCnt="0"/>
      <dgm:spPr/>
    </dgm:pt>
    <dgm:pt modelId="{460A6076-5122-401B-A9F7-E5B1369D62BA}" type="pres">
      <dgm:prSet presAssocID="{A060DFA8-2BC1-4B13-8D09-B99353AB0096}" presName="pictRect" presStyleLbl="node1" presStyleIdx="1" presStyleCnt="3"/>
      <dgm:spPr>
        <a:noFill/>
      </dgm:spPr>
    </dgm:pt>
    <dgm:pt modelId="{1CD3B873-56DC-46BE-AE62-84C18AAFE4FE}" type="pres">
      <dgm:prSet presAssocID="{A060DFA8-2BC1-4B13-8D09-B99353AB009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325C-DBB2-4C6E-B90A-C658C5B9C547}" type="pres">
      <dgm:prSet presAssocID="{A61C1EB6-DD80-4195-888E-DFC5AA0436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D94ADD-39F9-4CB6-9989-792B5CF7432B}" type="pres">
      <dgm:prSet presAssocID="{51772B36-3E1D-4FA0-9218-9398B4E81116}" presName="compNode" presStyleCnt="0"/>
      <dgm:spPr/>
    </dgm:pt>
    <dgm:pt modelId="{D4D551F8-DA81-4D6E-97D6-CA979D156B1C}" type="pres">
      <dgm:prSet presAssocID="{51772B36-3E1D-4FA0-9218-9398B4E81116}" presName="pictRect" presStyleLbl="node1" presStyleIdx="2" presStyleCnt="3"/>
      <dgm:spPr>
        <a:noFill/>
      </dgm:spPr>
    </dgm:pt>
    <dgm:pt modelId="{1A00BFE6-4216-4211-9947-CEBDDC6F2083}" type="pres">
      <dgm:prSet presAssocID="{51772B36-3E1D-4FA0-9218-9398B4E8111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BE2100-948B-48ED-B212-D37C1062ACC6}" type="presOf" srcId="{2E9BD0ED-02C4-4565-9EDC-34EAEE18A3B2}" destId="{7FDECC50-6C0E-4165-B713-2F05CFEC0EF5}" srcOrd="0" destOrd="0" presId="urn:microsoft.com/office/officeart/2005/8/layout/pList1#2"/>
    <dgm:cxn modelId="{A5B36004-02B5-49B2-B3DB-60CD5B2C3419}" srcId="{2E9BD0ED-02C4-4565-9EDC-34EAEE18A3B2}" destId="{A060DFA8-2BC1-4B13-8D09-B99353AB0096}" srcOrd="1" destOrd="0" parTransId="{9466428B-7E1D-465E-ABD5-37ED9A206CC4}" sibTransId="{A61C1EB6-DD80-4195-888E-DFC5AA043659}"/>
    <dgm:cxn modelId="{1A2A2C86-B530-44E9-A9ED-1AE69B95B5B0}" type="presOf" srcId="{A61C1EB6-DD80-4195-888E-DFC5AA043659}" destId="{2D5F325C-DBB2-4C6E-B90A-C658C5B9C547}" srcOrd="0" destOrd="0" presId="urn:microsoft.com/office/officeart/2005/8/layout/pList1#2"/>
    <dgm:cxn modelId="{950D8F87-EB56-40D1-99FB-542AC9B91CA3}" type="presOf" srcId="{3B86C147-F7E6-4F75-9F2D-104E458EC5E9}" destId="{E3688B17-61ED-43BE-B3FD-4543F1456ADC}" srcOrd="0" destOrd="0" presId="urn:microsoft.com/office/officeart/2005/8/layout/pList1#2"/>
    <dgm:cxn modelId="{73895A1C-2F6F-43EF-A433-AEDE3A76991C}" type="presOf" srcId="{51772B36-3E1D-4FA0-9218-9398B4E81116}" destId="{1A00BFE6-4216-4211-9947-CEBDDC6F2083}" srcOrd="0" destOrd="0" presId="urn:microsoft.com/office/officeart/2005/8/layout/pList1#2"/>
    <dgm:cxn modelId="{7218B6C8-1405-46A9-84D1-AF7BE04BE89C}" srcId="{2E9BD0ED-02C4-4565-9EDC-34EAEE18A3B2}" destId="{4AD51493-595F-41F4-9140-5EDAF95AB3B9}" srcOrd="0" destOrd="0" parTransId="{3E7EA064-CBCB-406A-8F56-19981974E800}" sibTransId="{3B86C147-F7E6-4F75-9F2D-104E458EC5E9}"/>
    <dgm:cxn modelId="{D843B9E2-FCC7-423C-833F-53DBB8C00662}" type="presOf" srcId="{A060DFA8-2BC1-4B13-8D09-B99353AB0096}" destId="{1CD3B873-56DC-46BE-AE62-84C18AAFE4FE}" srcOrd="0" destOrd="0" presId="urn:microsoft.com/office/officeart/2005/8/layout/pList1#2"/>
    <dgm:cxn modelId="{D286099A-A1CD-4CEA-ADA7-5DAADE717450}" type="presOf" srcId="{4AD51493-595F-41F4-9140-5EDAF95AB3B9}" destId="{A32CCED2-C4F7-4144-A754-689CC2263E70}" srcOrd="0" destOrd="0" presId="urn:microsoft.com/office/officeart/2005/8/layout/pList1#2"/>
    <dgm:cxn modelId="{C0BE0145-03CD-4296-B72A-1570279D8C7F}" srcId="{2E9BD0ED-02C4-4565-9EDC-34EAEE18A3B2}" destId="{51772B36-3E1D-4FA0-9218-9398B4E81116}" srcOrd="2" destOrd="0" parTransId="{89DF33FD-0629-49B9-814A-BF21FA954E4F}" sibTransId="{1A1C679D-3517-4986-8505-B07525DA3F6F}"/>
    <dgm:cxn modelId="{FC49BB20-A7EA-4AC4-9611-EE1B8E3568DD}" type="presParOf" srcId="{7FDECC50-6C0E-4165-B713-2F05CFEC0EF5}" destId="{55A0DCAA-7642-4DC8-B426-9472A3E5C430}" srcOrd="0" destOrd="0" presId="urn:microsoft.com/office/officeart/2005/8/layout/pList1#2"/>
    <dgm:cxn modelId="{39502C5A-EA48-4347-AD3D-828DB3AB8000}" type="presParOf" srcId="{55A0DCAA-7642-4DC8-B426-9472A3E5C430}" destId="{560D7545-941D-421E-B0C0-D063FF4166F3}" srcOrd="0" destOrd="0" presId="urn:microsoft.com/office/officeart/2005/8/layout/pList1#2"/>
    <dgm:cxn modelId="{708BEDD7-AB67-4707-B41A-7A9E26485759}" type="presParOf" srcId="{55A0DCAA-7642-4DC8-B426-9472A3E5C430}" destId="{A32CCED2-C4F7-4144-A754-689CC2263E70}" srcOrd="1" destOrd="0" presId="urn:microsoft.com/office/officeart/2005/8/layout/pList1#2"/>
    <dgm:cxn modelId="{B1AEBD29-267E-4CDB-8614-2F627946BC2D}" type="presParOf" srcId="{7FDECC50-6C0E-4165-B713-2F05CFEC0EF5}" destId="{E3688B17-61ED-43BE-B3FD-4543F1456ADC}" srcOrd="1" destOrd="0" presId="urn:microsoft.com/office/officeart/2005/8/layout/pList1#2"/>
    <dgm:cxn modelId="{0C720F7D-0071-41B1-A11A-FC00E8CBE326}" type="presParOf" srcId="{7FDECC50-6C0E-4165-B713-2F05CFEC0EF5}" destId="{C8FEA8AB-A902-4001-8AAA-77734FC0141B}" srcOrd="2" destOrd="0" presId="urn:microsoft.com/office/officeart/2005/8/layout/pList1#2"/>
    <dgm:cxn modelId="{EA454DBD-EC33-40E7-AD54-F0A976D40969}" type="presParOf" srcId="{C8FEA8AB-A902-4001-8AAA-77734FC0141B}" destId="{460A6076-5122-401B-A9F7-E5B1369D62BA}" srcOrd="0" destOrd="0" presId="urn:microsoft.com/office/officeart/2005/8/layout/pList1#2"/>
    <dgm:cxn modelId="{9960D124-2FFE-47BC-8314-F4730BE0965E}" type="presParOf" srcId="{C8FEA8AB-A902-4001-8AAA-77734FC0141B}" destId="{1CD3B873-56DC-46BE-AE62-84C18AAFE4FE}" srcOrd="1" destOrd="0" presId="urn:microsoft.com/office/officeart/2005/8/layout/pList1#2"/>
    <dgm:cxn modelId="{CC468B0D-0DD4-4157-A7EA-6CBA17498033}" type="presParOf" srcId="{7FDECC50-6C0E-4165-B713-2F05CFEC0EF5}" destId="{2D5F325C-DBB2-4C6E-B90A-C658C5B9C547}" srcOrd="3" destOrd="0" presId="urn:microsoft.com/office/officeart/2005/8/layout/pList1#2"/>
    <dgm:cxn modelId="{DD582F15-11FF-4667-98C3-F8310F496D74}" type="presParOf" srcId="{7FDECC50-6C0E-4165-B713-2F05CFEC0EF5}" destId="{FCD94ADD-39F9-4CB6-9989-792B5CF7432B}" srcOrd="4" destOrd="0" presId="urn:microsoft.com/office/officeart/2005/8/layout/pList1#2"/>
    <dgm:cxn modelId="{FC15FD0C-B50C-423D-ACDE-4803508DF80E}" type="presParOf" srcId="{FCD94ADD-39F9-4CB6-9989-792B5CF7432B}" destId="{D4D551F8-DA81-4D6E-97D6-CA979D156B1C}" srcOrd="0" destOrd="0" presId="urn:microsoft.com/office/officeart/2005/8/layout/pList1#2"/>
    <dgm:cxn modelId="{9D22FBDE-70AE-4788-9936-43B1157663F9}" type="presParOf" srcId="{FCD94ADD-39F9-4CB6-9989-792B5CF7432B}" destId="{1A00BFE6-4216-4211-9947-CEBDDC6F208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9BD0ED-02C4-4565-9EDC-34EAEE18A3B2}" type="doc">
      <dgm:prSet loTypeId="urn:microsoft.com/office/officeart/2005/8/layout/pList1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46ACE-2F14-4B2E-A8CE-A86553E24D18}">
      <dgm:prSet phldrT="[Текст]"/>
      <dgm:spPr/>
      <dgm:t>
        <a:bodyPr/>
        <a:lstStyle/>
        <a:p>
          <a:r>
            <a:rPr lang="uk-UA" dirty="0" smtClean="0"/>
            <a:t>Лора</a:t>
          </a:r>
          <a:endParaRPr lang="ru-RU" dirty="0"/>
        </a:p>
      </dgm:t>
    </dgm:pt>
    <dgm:pt modelId="{D6B4B9CD-A15A-48DC-81A4-99BE4D4D3E86}" type="parTrans" cxnId="{4840C0D9-11A1-4A80-80AA-65D5E9520332}">
      <dgm:prSet/>
      <dgm:spPr/>
      <dgm:t>
        <a:bodyPr/>
        <a:lstStyle/>
        <a:p>
          <a:endParaRPr lang="ru-RU"/>
        </a:p>
      </dgm:t>
    </dgm:pt>
    <dgm:pt modelId="{DF06EC3A-02B8-4E78-83A3-BAD3BA9DB499}" type="sibTrans" cxnId="{4840C0D9-11A1-4A80-80AA-65D5E9520332}">
      <dgm:prSet/>
      <dgm:spPr/>
      <dgm:t>
        <a:bodyPr/>
        <a:lstStyle/>
        <a:p>
          <a:endParaRPr lang="ru-RU"/>
        </a:p>
      </dgm:t>
    </dgm:pt>
    <dgm:pt modelId="{A060DFA8-2BC1-4B13-8D09-B99353AB0096}">
      <dgm:prSet phldrT="[Текст]"/>
      <dgm:spPr/>
      <dgm:t>
        <a:bodyPr/>
        <a:lstStyle/>
        <a:p>
          <a:r>
            <a:rPr lang="uk-UA" dirty="0" smtClean="0"/>
            <a:t>Водограй</a:t>
          </a:r>
          <a:endParaRPr lang="ru-RU" dirty="0"/>
        </a:p>
      </dgm:t>
    </dgm:pt>
    <dgm:pt modelId="{9466428B-7E1D-465E-ABD5-37ED9A206CC4}" type="parTrans" cxnId="{A5B36004-02B5-49B2-B3DB-60CD5B2C3419}">
      <dgm:prSet/>
      <dgm:spPr/>
      <dgm:t>
        <a:bodyPr/>
        <a:lstStyle/>
        <a:p>
          <a:endParaRPr lang="ru-RU"/>
        </a:p>
      </dgm:t>
    </dgm:pt>
    <dgm:pt modelId="{A61C1EB6-DD80-4195-888E-DFC5AA043659}" type="sibTrans" cxnId="{A5B36004-02B5-49B2-B3DB-60CD5B2C3419}">
      <dgm:prSet/>
      <dgm:spPr/>
      <dgm:t>
        <a:bodyPr/>
        <a:lstStyle/>
        <a:p>
          <a:endParaRPr lang="ru-RU"/>
        </a:p>
      </dgm:t>
    </dgm:pt>
    <dgm:pt modelId="{51772B36-3E1D-4FA0-9218-9398B4E81116}">
      <dgm:prSet phldrT="[Текст]"/>
      <dgm:spPr/>
      <dgm:t>
        <a:bodyPr/>
        <a:lstStyle/>
        <a:p>
          <a:r>
            <a:rPr lang="uk-UA" dirty="0" err="1" smtClean="0"/>
            <a:t>Мастер</a:t>
          </a:r>
          <a:endParaRPr lang="ru-RU" dirty="0"/>
        </a:p>
      </dgm:t>
    </dgm:pt>
    <dgm:pt modelId="{89DF33FD-0629-49B9-814A-BF21FA954E4F}" type="parTrans" cxnId="{C0BE0145-03CD-4296-B72A-1570279D8C7F}">
      <dgm:prSet/>
      <dgm:spPr/>
      <dgm:t>
        <a:bodyPr/>
        <a:lstStyle/>
        <a:p>
          <a:endParaRPr lang="ru-RU"/>
        </a:p>
      </dgm:t>
    </dgm:pt>
    <dgm:pt modelId="{1A1C679D-3517-4986-8505-B07525DA3F6F}" type="sibTrans" cxnId="{C0BE0145-03CD-4296-B72A-1570279D8C7F}">
      <dgm:prSet/>
      <dgm:spPr/>
      <dgm:t>
        <a:bodyPr/>
        <a:lstStyle/>
        <a:p>
          <a:endParaRPr lang="ru-RU"/>
        </a:p>
      </dgm:t>
    </dgm:pt>
    <dgm:pt modelId="{7FDECC50-6C0E-4165-B713-2F05CFEC0EF5}" type="pres">
      <dgm:prSet presAssocID="{2E9BD0ED-02C4-4565-9EDC-34EAEE18A3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C23D6-0045-4B27-9504-6387A3DC78A2}" type="pres">
      <dgm:prSet presAssocID="{C9C46ACE-2F14-4B2E-A8CE-A86553E24D18}" presName="compNode" presStyleCnt="0"/>
      <dgm:spPr/>
    </dgm:pt>
    <dgm:pt modelId="{C65642F6-E87B-4AC6-8BBC-AD62FA57ACBE}" type="pres">
      <dgm:prSet presAssocID="{C9C46ACE-2F14-4B2E-A8CE-A86553E24D18}" presName="pictRect" presStyleLbl="node1" presStyleIdx="0" presStyleCnt="3"/>
      <dgm:spPr>
        <a:noFill/>
      </dgm:spPr>
    </dgm:pt>
    <dgm:pt modelId="{A56D9C8D-06B8-4B9D-BB7F-E48140A34281}" type="pres">
      <dgm:prSet presAssocID="{C9C46ACE-2F14-4B2E-A8CE-A86553E24D18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88995-7DAA-4BDD-BE3D-56B6BDCA8D91}" type="pres">
      <dgm:prSet presAssocID="{DF06EC3A-02B8-4E78-83A3-BAD3BA9DB4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8FEA8AB-A902-4001-8AAA-77734FC0141B}" type="pres">
      <dgm:prSet presAssocID="{A060DFA8-2BC1-4B13-8D09-B99353AB0096}" presName="compNode" presStyleCnt="0"/>
      <dgm:spPr/>
    </dgm:pt>
    <dgm:pt modelId="{460A6076-5122-401B-A9F7-E5B1369D62BA}" type="pres">
      <dgm:prSet presAssocID="{A060DFA8-2BC1-4B13-8D09-B99353AB0096}" presName="pictRect" presStyleLbl="node1" presStyleIdx="1" presStyleCnt="3"/>
      <dgm:spPr>
        <a:noFill/>
      </dgm:spPr>
    </dgm:pt>
    <dgm:pt modelId="{1CD3B873-56DC-46BE-AE62-84C18AAFE4FE}" type="pres">
      <dgm:prSet presAssocID="{A060DFA8-2BC1-4B13-8D09-B99353AB009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325C-DBB2-4C6E-B90A-C658C5B9C547}" type="pres">
      <dgm:prSet presAssocID="{A61C1EB6-DD80-4195-888E-DFC5AA0436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D94ADD-39F9-4CB6-9989-792B5CF7432B}" type="pres">
      <dgm:prSet presAssocID="{51772B36-3E1D-4FA0-9218-9398B4E81116}" presName="compNode" presStyleCnt="0"/>
      <dgm:spPr/>
    </dgm:pt>
    <dgm:pt modelId="{D4D551F8-DA81-4D6E-97D6-CA979D156B1C}" type="pres">
      <dgm:prSet presAssocID="{51772B36-3E1D-4FA0-9218-9398B4E81116}" presName="pictRect" presStyleLbl="node1" presStyleIdx="2" presStyleCnt="3"/>
      <dgm:spPr>
        <a:noFill/>
      </dgm:spPr>
    </dgm:pt>
    <dgm:pt modelId="{1A00BFE6-4216-4211-9947-CEBDDC6F2083}" type="pres">
      <dgm:prSet presAssocID="{51772B36-3E1D-4FA0-9218-9398B4E8111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0C0D9-11A1-4A80-80AA-65D5E9520332}" srcId="{2E9BD0ED-02C4-4565-9EDC-34EAEE18A3B2}" destId="{C9C46ACE-2F14-4B2E-A8CE-A86553E24D18}" srcOrd="0" destOrd="0" parTransId="{D6B4B9CD-A15A-48DC-81A4-99BE4D4D3E86}" sibTransId="{DF06EC3A-02B8-4E78-83A3-BAD3BA9DB499}"/>
    <dgm:cxn modelId="{1802CC7F-0C02-4141-8288-E7F9F1C70EF3}" type="presOf" srcId="{C9C46ACE-2F14-4B2E-A8CE-A86553E24D18}" destId="{A56D9C8D-06B8-4B9D-BB7F-E48140A34281}" srcOrd="0" destOrd="0" presId="urn:microsoft.com/office/officeart/2005/8/layout/pList1#3"/>
    <dgm:cxn modelId="{734FB318-2B34-498B-A588-BB7C398F652A}" type="presOf" srcId="{A61C1EB6-DD80-4195-888E-DFC5AA043659}" destId="{2D5F325C-DBB2-4C6E-B90A-C658C5B9C547}" srcOrd="0" destOrd="0" presId="urn:microsoft.com/office/officeart/2005/8/layout/pList1#3"/>
    <dgm:cxn modelId="{A5B36004-02B5-49B2-B3DB-60CD5B2C3419}" srcId="{2E9BD0ED-02C4-4565-9EDC-34EAEE18A3B2}" destId="{A060DFA8-2BC1-4B13-8D09-B99353AB0096}" srcOrd="1" destOrd="0" parTransId="{9466428B-7E1D-465E-ABD5-37ED9A206CC4}" sibTransId="{A61C1EB6-DD80-4195-888E-DFC5AA043659}"/>
    <dgm:cxn modelId="{3B1EB205-58A9-48E3-80BE-ABABBF514EEF}" type="presOf" srcId="{2E9BD0ED-02C4-4565-9EDC-34EAEE18A3B2}" destId="{7FDECC50-6C0E-4165-B713-2F05CFEC0EF5}" srcOrd="0" destOrd="0" presId="urn:microsoft.com/office/officeart/2005/8/layout/pList1#3"/>
    <dgm:cxn modelId="{957F0800-27CD-4CA5-ACB1-F9568565F62B}" type="presOf" srcId="{A060DFA8-2BC1-4B13-8D09-B99353AB0096}" destId="{1CD3B873-56DC-46BE-AE62-84C18AAFE4FE}" srcOrd="0" destOrd="0" presId="urn:microsoft.com/office/officeart/2005/8/layout/pList1#3"/>
    <dgm:cxn modelId="{C0BE0145-03CD-4296-B72A-1570279D8C7F}" srcId="{2E9BD0ED-02C4-4565-9EDC-34EAEE18A3B2}" destId="{51772B36-3E1D-4FA0-9218-9398B4E81116}" srcOrd="2" destOrd="0" parTransId="{89DF33FD-0629-49B9-814A-BF21FA954E4F}" sibTransId="{1A1C679D-3517-4986-8505-B07525DA3F6F}"/>
    <dgm:cxn modelId="{2FB5D857-BFD6-4E63-AC36-6F1574837304}" type="presOf" srcId="{51772B36-3E1D-4FA0-9218-9398B4E81116}" destId="{1A00BFE6-4216-4211-9947-CEBDDC6F2083}" srcOrd="0" destOrd="0" presId="urn:microsoft.com/office/officeart/2005/8/layout/pList1#3"/>
    <dgm:cxn modelId="{181C7707-88AF-4F19-9699-4AABA65F1A90}" type="presOf" srcId="{DF06EC3A-02B8-4E78-83A3-BAD3BA9DB499}" destId="{4E188995-7DAA-4BDD-BE3D-56B6BDCA8D91}" srcOrd="0" destOrd="0" presId="urn:microsoft.com/office/officeart/2005/8/layout/pList1#3"/>
    <dgm:cxn modelId="{DDB2F05A-1768-4B46-833C-E8A4D07C43F4}" type="presParOf" srcId="{7FDECC50-6C0E-4165-B713-2F05CFEC0EF5}" destId="{25BC23D6-0045-4B27-9504-6387A3DC78A2}" srcOrd="0" destOrd="0" presId="urn:microsoft.com/office/officeart/2005/8/layout/pList1#3"/>
    <dgm:cxn modelId="{CC2B7A5C-1E7A-4DBE-A4B9-B038605A7661}" type="presParOf" srcId="{25BC23D6-0045-4B27-9504-6387A3DC78A2}" destId="{C65642F6-E87B-4AC6-8BBC-AD62FA57ACBE}" srcOrd="0" destOrd="0" presId="urn:microsoft.com/office/officeart/2005/8/layout/pList1#3"/>
    <dgm:cxn modelId="{3C8470EB-0514-4175-BA4F-3966368CB6C0}" type="presParOf" srcId="{25BC23D6-0045-4B27-9504-6387A3DC78A2}" destId="{A56D9C8D-06B8-4B9D-BB7F-E48140A34281}" srcOrd="1" destOrd="0" presId="urn:microsoft.com/office/officeart/2005/8/layout/pList1#3"/>
    <dgm:cxn modelId="{20F0C24E-6110-464D-B2D3-EE41E84E9324}" type="presParOf" srcId="{7FDECC50-6C0E-4165-B713-2F05CFEC0EF5}" destId="{4E188995-7DAA-4BDD-BE3D-56B6BDCA8D91}" srcOrd="1" destOrd="0" presId="urn:microsoft.com/office/officeart/2005/8/layout/pList1#3"/>
    <dgm:cxn modelId="{0239300C-ACF4-4545-98BE-B13239B22514}" type="presParOf" srcId="{7FDECC50-6C0E-4165-B713-2F05CFEC0EF5}" destId="{C8FEA8AB-A902-4001-8AAA-77734FC0141B}" srcOrd="2" destOrd="0" presId="urn:microsoft.com/office/officeart/2005/8/layout/pList1#3"/>
    <dgm:cxn modelId="{9B43FB86-0946-4F57-B630-EE4BC794FC72}" type="presParOf" srcId="{C8FEA8AB-A902-4001-8AAA-77734FC0141B}" destId="{460A6076-5122-401B-A9F7-E5B1369D62BA}" srcOrd="0" destOrd="0" presId="urn:microsoft.com/office/officeart/2005/8/layout/pList1#3"/>
    <dgm:cxn modelId="{2E812EB7-9A8A-4120-902C-6020711DB689}" type="presParOf" srcId="{C8FEA8AB-A902-4001-8AAA-77734FC0141B}" destId="{1CD3B873-56DC-46BE-AE62-84C18AAFE4FE}" srcOrd="1" destOrd="0" presId="urn:microsoft.com/office/officeart/2005/8/layout/pList1#3"/>
    <dgm:cxn modelId="{2E45FC7F-B03C-486E-8DAC-57237E98BFBF}" type="presParOf" srcId="{7FDECC50-6C0E-4165-B713-2F05CFEC0EF5}" destId="{2D5F325C-DBB2-4C6E-B90A-C658C5B9C547}" srcOrd="3" destOrd="0" presId="urn:microsoft.com/office/officeart/2005/8/layout/pList1#3"/>
    <dgm:cxn modelId="{352EA23B-B3D3-4574-943F-61914E1A5C1B}" type="presParOf" srcId="{7FDECC50-6C0E-4165-B713-2F05CFEC0EF5}" destId="{FCD94ADD-39F9-4CB6-9989-792B5CF7432B}" srcOrd="4" destOrd="0" presId="urn:microsoft.com/office/officeart/2005/8/layout/pList1#3"/>
    <dgm:cxn modelId="{DEA5E874-AD30-472C-9F03-0FAF0AB6D03F}" type="presParOf" srcId="{FCD94ADD-39F9-4CB6-9989-792B5CF7432B}" destId="{D4D551F8-DA81-4D6E-97D6-CA979D156B1C}" srcOrd="0" destOrd="0" presId="urn:microsoft.com/office/officeart/2005/8/layout/pList1#3"/>
    <dgm:cxn modelId="{7A9E633A-EEE4-4B16-B67C-FCCF67A4A098}" type="presParOf" srcId="{FCD94ADD-39F9-4CB6-9989-792B5CF7432B}" destId="{1A00BFE6-4216-4211-9947-CEBDDC6F2083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BD0ED-02C4-4565-9EDC-34EAEE18A3B2}" type="doc">
      <dgm:prSet loTypeId="urn:microsoft.com/office/officeart/2005/8/layout/pList1#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46ACE-2F14-4B2E-A8CE-A86553E24D1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400" dirty="0" smtClean="0"/>
            <a:t>Перетворення</a:t>
          </a:r>
        </a:p>
        <a:p>
          <a:pPr>
            <a:lnSpc>
              <a:spcPct val="100000"/>
            </a:lnSpc>
          </a:pPr>
          <a:r>
            <a:rPr lang="uk-UA" sz="2400" dirty="0" smtClean="0"/>
            <a:t>(</a:t>
          </a:r>
          <a:r>
            <a:rPr lang="uk-UA" sz="2400" dirty="0" err="1" smtClean="0"/>
            <a:t>Преображение</a:t>
          </a:r>
          <a:r>
            <a:rPr lang="uk-UA" sz="2400" dirty="0" smtClean="0"/>
            <a:t>)</a:t>
          </a:r>
          <a:endParaRPr lang="ru-RU" sz="2400" dirty="0"/>
        </a:p>
      </dgm:t>
    </dgm:pt>
    <dgm:pt modelId="{D6B4B9CD-A15A-48DC-81A4-99BE4D4D3E86}" type="parTrans" cxnId="{4840C0D9-11A1-4A80-80AA-65D5E9520332}">
      <dgm:prSet/>
      <dgm:spPr/>
      <dgm:t>
        <a:bodyPr/>
        <a:lstStyle/>
        <a:p>
          <a:endParaRPr lang="ru-RU"/>
        </a:p>
      </dgm:t>
    </dgm:pt>
    <dgm:pt modelId="{DF06EC3A-02B8-4E78-83A3-BAD3BA9DB499}" type="sibTrans" cxnId="{4840C0D9-11A1-4A80-80AA-65D5E9520332}">
      <dgm:prSet/>
      <dgm:spPr/>
      <dgm:t>
        <a:bodyPr/>
        <a:lstStyle/>
        <a:p>
          <a:endParaRPr lang="ru-RU"/>
        </a:p>
      </dgm:t>
    </dgm:pt>
    <dgm:pt modelId="{4AD51493-595F-41F4-9140-5EDAF95AB3B9}">
      <dgm:prSet phldrT="[Текст]" custT="1"/>
      <dgm:spPr/>
      <dgm:t>
        <a:bodyPr/>
        <a:lstStyle/>
        <a:p>
          <a:r>
            <a:rPr lang="uk-UA" sz="4800" dirty="0" smtClean="0"/>
            <a:t>Амос</a:t>
          </a:r>
          <a:endParaRPr lang="ru-RU" sz="4800" dirty="0"/>
        </a:p>
      </dgm:t>
    </dgm:pt>
    <dgm:pt modelId="{3E7EA064-CBCB-406A-8F56-19981974E800}" type="parTrans" cxnId="{7218B6C8-1405-46A9-84D1-AF7BE04BE89C}">
      <dgm:prSet/>
      <dgm:spPr/>
      <dgm:t>
        <a:bodyPr/>
        <a:lstStyle/>
        <a:p>
          <a:endParaRPr lang="ru-RU"/>
        </a:p>
      </dgm:t>
    </dgm:pt>
    <dgm:pt modelId="{3B86C147-F7E6-4F75-9F2D-104E458EC5E9}" type="sibTrans" cxnId="{7218B6C8-1405-46A9-84D1-AF7BE04BE89C}">
      <dgm:prSet/>
      <dgm:spPr/>
      <dgm:t>
        <a:bodyPr/>
        <a:lstStyle/>
        <a:p>
          <a:endParaRPr lang="ru-RU"/>
        </a:p>
      </dgm:t>
    </dgm:pt>
    <dgm:pt modelId="{51772B36-3E1D-4FA0-9218-9398B4E81116}">
      <dgm:prSet phldrT="[Текст]" custT="1"/>
      <dgm:spPr/>
      <dgm:t>
        <a:bodyPr/>
        <a:lstStyle/>
        <a:p>
          <a:r>
            <a:rPr lang="uk-UA" sz="5200" dirty="0" smtClean="0"/>
            <a:t>Руслан</a:t>
          </a:r>
          <a:endParaRPr lang="ru-RU" sz="5200" dirty="0"/>
        </a:p>
      </dgm:t>
    </dgm:pt>
    <dgm:pt modelId="{89DF33FD-0629-49B9-814A-BF21FA954E4F}" type="parTrans" cxnId="{C0BE0145-03CD-4296-B72A-1570279D8C7F}">
      <dgm:prSet/>
      <dgm:spPr/>
      <dgm:t>
        <a:bodyPr/>
        <a:lstStyle/>
        <a:p>
          <a:endParaRPr lang="ru-RU"/>
        </a:p>
      </dgm:t>
    </dgm:pt>
    <dgm:pt modelId="{1A1C679D-3517-4986-8505-B07525DA3F6F}" type="sibTrans" cxnId="{C0BE0145-03CD-4296-B72A-1570279D8C7F}">
      <dgm:prSet/>
      <dgm:spPr/>
      <dgm:t>
        <a:bodyPr/>
        <a:lstStyle/>
        <a:p>
          <a:endParaRPr lang="ru-RU"/>
        </a:p>
      </dgm:t>
    </dgm:pt>
    <dgm:pt modelId="{7FDECC50-6C0E-4165-B713-2F05CFEC0EF5}" type="pres">
      <dgm:prSet presAssocID="{2E9BD0ED-02C4-4565-9EDC-34EAEE18A3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BC23D6-0045-4B27-9504-6387A3DC78A2}" type="pres">
      <dgm:prSet presAssocID="{C9C46ACE-2F14-4B2E-A8CE-A86553E24D18}" presName="compNode" presStyleCnt="0"/>
      <dgm:spPr/>
    </dgm:pt>
    <dgm:pt modelId="{C65642F6-E87B-4AC6-8BBC-AD62FA57ACBE}" type="pres">
      <dgm:prSet presAssocID="{C9C46ACE-2F14-4B2E-A8CE-A86553E24D18}" presName="pictRect" presStyleLbl="node1" presStyleIdx="0" presStyleCnt="3"/>
      <dgm:spPr>
        <a:noFill/>
      </dgm:spPr>
    </dgm:pt>
    <dgm:pt modelId="{A56D9C8D-06B8-4B9D-BB7F-E48140A34281}" type="pres">
      <dgm:prSet presAssocID="{C9C46ACE-2F14-4B2E-A8CE-A86553E24D18}" presName="textRect" presStyleLbl="revTx" presStyleIdx="0" presStyleCnt="3" custLinFactNeighborX="1499" custLinFactNeighborY="2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88995-7DAA-4BDD-BE3D-56B6BDCA8D91}" type="pres">
      <dgm:prSet presAssocID="{DF06EC3A-02B8-4E78-83A3-BAD3BA9DB49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5A0DCAA-7642-4DC8-B426-9472A3E5C430}" type="pres">
      <dgm:prSet presAssocID="{4AD51493-595F-41F4-9140-5EDAF95AB3B9}" presName="compNode" presStyleCnt="0"/>
      <dgm:spPr/>
    </dgm:pt>
    <dgm:pt modelId="{560D7545-941D-421E-B0C0-D063FF4166F3}" type="pres">
      <dgm:prSet presAssocID="{4AD51493-595F-41F4-9140-5EDAF95AB3B9}" presName="pictRect" presStyleLbl="node1" presStyleIdx="1" presStyleCnt="3"/>
      <dgm:spPr>
        <a:noFill/>
      </dgm:spPr>
    </dgm:pt>
    <dgm:pt modelId="{A32CCED2-C4F7-4144-A754-689CC2263E70}" type="pres">
      <dgm:prSet presAssocID="{4AD51493-595F-41F4-9140-5EDAF95AB3B9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8B17-61ED-43BE-B3FD-4543F1456ADC}" type="pres">
      <dgm:prSet presAssocID="{3B86C147-F7E6-4F75-9F2D-104E458EC5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D94ADD-39F9-4CB6-9989-792B5CF7432B}" type="pres">
      <dgm:prSet presAssocID="{51772B36-3E1D-4FA0-9218-9398B4E81116}" presName="compNode" presStyleCnt="0"/>
      <dgm:spPr/>
    </dgm:pt>
    <dgm:pt modelId="{D4D551F8-DA81-4D6E-97D6-CA979D156B1C}" type="pres">
      <dgm:prSet presAssocID="{51772B36-3E1D-4FA0-9218-9398B4E81116}" presName="pictRect" presStyleLbl="node1" presStyleIdx="2" presStyleCnt="3"/>
      <dgm:spPr>
        <a:noFill/>
      </dgm:spPr>
    </dgm:pt>
    <dgm:pt modelId="{1A00BFE6-4216-4211-9947-CEBDDC6F2083}" type="pres">
      <dgm:prSet presAssocID="{51772B36-3E1D-4FA0-9218-9398B4E8111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0C0D9-11A1-4A80-80AA-65D5E9520332}" srcId="{2E9BD0ED-02C4-4565-9EDC-34EAEE18A3B2}" destId="{C9C46ACE-2F14-4B2E-A8CE-A86553E24D18}" srcOrd="0" destOrd="0" parTransId="{D6B4B9CD-A15A-48DC-81A4-99BE4D4D3E86}" sibTransId="{DF06EC3A-02B8-4E78-83A3-BAD3BA9DB499}"/>
    <dgm:cxn modelId="{EFFD13BD-CD71-47DC-B4A4-EBC5D6B9361C}" type="presOf" srcId="{C9C46ACE-2F14-4B2E-A8CE-A86553E24D18}" destId="{A56D9C8D-06B8-4B9D-BB7F-E48140A34281}" srcOrd="0" destOrd="0" presId="urn:microsoft.com/office/officeart/2005/8/layout/pList1#4"/>
    <dgm:cxn modelId="{461241B0-30A0-41B1-B381-1B5280524690}" type="presOf" srcId="{2E9BD0ED-02C4-4565-9EDC-34EAEE18A3B2}" destId="{7FDECC50-6C0E-4165-B713-2F05CFEC0EF5}" srcOrd="0" destOrd="0" presId="urn:microsoft.com/office/officeart/2005/8/layout/pList1#4"/>
    <dgm:cxn modelId="{6D9B4265-54A5-4EF2-A93B-5C9C39B02BDC}" type="presOf" srcId="{4AD51493-595F-41F4-9140-5EDAF95AB3B9}" destId="{A32CCED2-C4F7-4144-A754-689CC2263E70}" srcOrd="0" destOrd="0" presId="urn:microsoft.com/office/officeart/2005/8/layout/pList1#4"/>
    <dgm:cxn modelId="{F728275A-FADF-4F8F-94A0-C16B75B538D4}" type="presOf" srcId="{51772B36-3E1D-4FA0-9218-9398B4E81116}" destId="{1A00BFE6-4216-4211-9947-CEBDDC6F2083}" srcOrd="0" destOrd="0" presId="urn:microsoft.com/office/officeart/2005/8/layout/pList1#4"/>
    <dgm:cxn modelId="{7218B6C8-1405-46A9-84D1-AF7BE04BE89C}" srcId="{2E9BD0ED-02C4-4565-9EDC-34EAEE18A3B2}" destId="{4AD51493-595F-41F4-9140-5EDAF95AB3B9}" srcOrd="1" destOrd="0" parTransId="{3E7EA064-CBCB-406A-8F56-19981974E800}" sibTransId="{3B86C147-F7E6-4F75-9F2D-104E458EC5E9}"/>
    <dgm:cxn modelId="{20BA6956-2B0E-45FF-89CA-5944733DD390}" type="presOf" srcId="{3B86C147-F7E6-4F75-9F2D-104E458EC5E9}" destId="{E3688B17-61ED-43BE-B3FD-4543F1456ADC}" srcOrd="0" destOrd="0" presId="urn:microsoft.com/office/officeart/2005/8/layout/pList1#4"/>
    <dgm:cxn modelId="{C0BE0145-03CD-4296-B72A-1570279D8C7F}" srcId="{2E9BD0ED-02C4-4565-9EDC-34EAEE18A3B2}" destId="{51772B36-3E1D-4FA0-9218-9398B4E81116}" srcOrd="2" destOrd="0" parTransId="{89DF33FD-0629-49B9-814A-BF21FA954E4F}" sibTransId="{1A1C679D-3517-4986-8505-B07525DA3F6F}"/>
    <dgm:cxn modelId="{8BE720A6-05FE-4C9D-84C4-6DC0C8BE8DB8}" type="presOf" srcId="{DF06EC3A-02B8-4E78-83A3-BAD3BA9DB499}" destId="{4E188995-7DAA-4BDD-BE3D-56B6BDCA8D91}" srcOrd="0" destOrd="0" presId="urn:microsoft.com/office/officeart/2005/8/layout/pList1#4"/>
    <dgm:cxn modelId="{83A4A670-4E3F-4F0D-820E-634E76393921}" type="presParOf" srcId="{7FDECC50-6C0E-4165-B713-2F05CFEC0EF5}" destId="{25BC23D6-0045-4B27-9504-6387A3DC78A2}" srcOrd="0" destOrd="0" presId="urn:microsoft.com/office/officeart/2005/8/layout/pList1#4"/>
    <dgm:cxn modelId="{E1A2D774-C167-44AB-B668-E55D4E7EC1A7}" type="presParOf" srcId="{25BC23D6-0045-4B27-9504-6387A3DC78A2}" destId="{C65642F6-E87B-4AC6-8BBC-AD62FA57ACBE}" srcOrd="0" destOrd="0" presId="urn:microsoft.com/office/officeart/2005/8/layout/pList1#4"/>
    <dgm:cxn modelId="{B0D95CBB-CE23-4DFB-8843-BCBE7F04CB14}" type="presParOf" srcId="{25BC23D6-0045-4B27-9504-6387A3DC78A2}" destId="{A56D9C8D-06B8-4B9D-BB7F-E48140A34281}" srcOrd="1" destOrd="0" presId="urn:microsoft.com/office/officeart/2005/8/layout/pList1#4"/>
    <dgm:cxn modelId="{3EAEA2A2-3142-47EB-A6BB-DE5F4FE99EF5}" type="presParOf" srcId="{7FDECC50-6C0E-4165-B713-2F05CFEC0EF5}" destId="{4E188995-7DAA-4BDD-BE3D-56B6BDCA8D91}" srcOrd="1" destOrd="0" presId="urn:microsoft.com/office/officeart/2005/8/layout/pList1#4"/>
    <dgm:cxn modelId="{B9A11ED6-1863-4329-86C3-5812250F8EBB}" type="presParOf" srcId="{7FDECC50-6C0E-4165-B713-2F05CFEC0EF5}" destId="{55A0DCAA-7642-4DC8-B426-9472A3E5C430}" srcOrd="2" destOrd="0" presId="urn:microsoft.com/office/officeart/2005/8/layout/pList1#4"/>
    <dgm:cxn modelId="{4C0980DB-183E-4C6E-A833-9DCC764DD254}" type="presParOf" srcId="{55A0DCAA-7642-4DC8-B426-9472A3E5C430}" destId="{560D7545-941D-421E-B0C0-D063FF4166F3}" srcOrd="0" destOrd="0" presId="urn:microsoft.com/office/officeart/2005/8/layout/pList1#4"/>
    <dgm:cxn modelId="{33C699CC-3536-485E-A449-DC795ECA68D8}" type="presParOf" srcId="{55A0DCAA-7642-4DC8-B426-9472A3E5C430}" destId="{A32CCED2-C4F7-4144-A754-689CC2263E70}" srcOrd="1" destOrd="0" presId="urn:microsoft.com/office/officeart/2005/8/layout/pList1#4"/>
    <dgm:cxn modelId="{B9B2C9E8-16B8-4B2F-8B9A-2131FAFD83FF}" type="presParOf" srcId="{7FDECC50-6C0E-4165-B713-2F05CFEC0EF5}" destId="{E3688B17-61ED-43BE-B3FD-4543F1456ADC}" srcOrd="3" destOrd="0" presId="urn:microsoft.com/office/officeart/2005/8/layout/pList1#4"/>
    <dgm:cxn modelId="{0689B570-D56B-4BD3-A3A9-DD159C25E42F}" type="presParOf" srcId="{7FDECC50-6C0E-4165-B713-2F05CFEC0EF5}" destId="{FCD94ADD-39F9-4CB6-9989-792B5CF7432B}" srcOrd="4" destOrd="0" presId="urn:microsoft.com/office/officeart/2005/8/layout/pList1#4"/>
    <dgm:cxn modelId="{E856533A-69D2-4823-9EC9-96845E638114}" type="presParOf" srcId="{FCD94ADD-39F9-4CB6-9989-792B5CF7432B}" destId="{D4D551F8-DA81-4D6E-97D6-CA979D156B1C}" srcOrd="0" destOrd="0" presId="urn:microsoft.com/office/officeart/2005/8/layout/pList1#4"/>
    <dgm:cxn modelId="{6FD13CD3-FB03-465A-BB58-7D0B0C8749EF}" type="presParOf" srcId="{FCD94ADD-39F9-4CB6-9989-792B5CF7432B}" destId="{1A00BFE6-4216-4211-9947-CEBDDC6F208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642F6-E87B-4AC6-8BBC-AD62FA57ACBE}">
      <dsp:nvSpPr>
        <dsp:cNvPr id="0" name=""/>
        <dsp:cNvSpPr/>
      </dsp:nvSpPr>
      <dsp:spPr>
        <a:xfrm>
          <a:off x="213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9C8D-06B8-4B9D-BB7F-E48140A34281}">
      <dsp:nvSpPr>
        <dsp:cNvPr id="0" name=""/>
        <dsp:cNvSpPr/>
      </dsp:nvSpPr>
      <dsp:spPr>
        <a:xfrm>
          <a:off x="213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Аркадія</a:t>
          </a:r>
          <a:endParaRPr lang="ru-RU" sz="5400" kern="1200" dirty="0"/>
        </a:p>
      </dsp:txBody>
      <dsp:txXfrm>
        <a:off x="2137" y="2715002"/>
        <a:ext cx="3392033" cy="1258444"/>
      </dsp:txXfrm>
    </dsp:sp>
    <dsp:sp modelId="{560D7545-941D-421E-B0C0-D063FF4166F3}">
      <dsp:nvSpPr>
        <dsp:cNvPr id="0" name=""/>
        <dsp:cNvSpPr/>
      </dsp:nvSpPr>
      <dsp:spPr>
        <a:xfrm>
          <a:off x="373351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CCED2-C4F7-4144-A754-689CC2263E70}">
      <dsp:nvSpPr>
        <dsp:cNvPr id="0" name=""/>
        <dsp:cNvSpPr/>
      </dsp:nvSpPr>
      <dsp:spPr>
        <a:xfrm>
          <a:off x="373351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Софія</a:t>
          </a:r>
          <a:endParaRPr lang="ru-RU" sz="5400" kern="1200" dirty="0"/>
        </a:p>
      </dsp:txBody>
      <dsp:txXfrm>
        <a:off x="3733517" y="2715002"/>
        <a:ext cx="3392033" cy="1258444"/>
      </dsp:txXfrm>
    </dsp:sp>
    <dsp:sp modelId="{460A6076-5122-401B-A9F7-E5B1369D62BA}">
      <dsp:nvSpPr>
        <dsp:cNvPr id="0" name=""/>
        <dsp:cNvSpPr/>
      </dsp:nvSpPr>
      <dsp:spPr>
        <a:xfrm>
          <a:off x="7464896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3B873-56DC-46BE-AE62-84C18AAFE4FE}">
      <dsp:nvSpPr>
        <dsp:cNvPr id="0" name=""/>
        <dsp:cNvSpPr/>
      </dsp:nvSpPr>
      <dsp:spPr>
        <a:xfrm>
          <a:off x="7464896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Гармонія</a:t>
          </a:r>
          <a:endParaRPr lang="ru-RU" sz="5400" kern="1200" dirty="0"/>
        </a:p>
      </dsp:txBody>
      <dsp:txXfrm>
        <a:off x="7464896" y="2715002"/>
        <a:ext cx="3392033" cy="12584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D7545-941D-421E-B0C0-D063FF4166F3}">
      <dsp:nvSpPr>
        <dsp:cNvPr id="0" name=""/>
        <dsp:cNvSpPr/>
      </dsp:nvSpPr>
      <dsp:spPr>
        <a:xfrm>
          <a:off x="213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CCED2-C4F7-4144-A754-689CC2263E70}">
      <dsp:nvSpPr>
        <dsp:cNvPr id="0" name=""/>
        <dsp:cNvSpPr/>
      </dsp:nvSpPr>
      <dsp:spPr>
        <a:xfrm>
          <a:off x="213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Кардинал</a:t>
          </a:r>
          <a:endParaRPr lang="ru-RU" sz="5000" kern="1200" dirty="0"/>
        </a:p>
      </dsp:txBody>
      <dsp:txXfrm>
        <a:off x="2137" y="2715002"/>
        <a:ext cx="3392033" cy="1258444"/>
      </dsp:txXfrm>
    </dsp:sp>
    <dsp:sp modelId="{460A6076-5122-401B-A9F7-E5B1369D62BA}">
      <dsp:nvSpPr>
        <dsp:cNvPr id="0" name=""/>
        <dsp:cNvSpPr/>
      </dsp:nvSpPr>
      <dsp:spPr>
        <a:xfrm>
          <a:off x="373351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3B873-56DC-46BE-AE62-84C18AAFE4FE}">
      <dsp:nvSpPr>
        <dsp:cNvPr id="0" name=""/>
        <dsp:cNvSpPr/>
      </dsp:nvSpPr>
      <dsp:spPr>
        <a:xfrm>
          <a:off x="373351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Озон</a:t>
          </a:r>
          <a:endParaRPr lang="ru-RU" sz="5000" kern="1200" dirty="0"/>
        </a:p>
      </dsp:txBody>
      <dsp:txXfrm>
        <a:off x="3733517" y="2715002"/>
        <a:ext cx="3392033" cy="1258444"/>
      </dsp:txXfrm>
    </dsp:sp>
    <dsp:sp modelId="{D4D551F8-DA81-4D6E-97D6-CA979D156B1C}">
      <dsp:nvSpPr>
        <dsp:cNvPr id="0" name=""/>
        <dsp:cNvSpPr/>
      </dsp:nvSpPr>
      <dsp:spPr>
        <a:xfrm>
          <a:off x="7464896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0BFE6-4216-4211-9947-CEBDDC6F2083}">
      <dsp:nvSpPr>
        <dsp:cNvPr id="0" name=""/>
        <dsp:cNvSpPr/>
      </dsp:nvSpPr>
      <dsp:spPr>
        <a:xfrm>
          <a:off x="7464896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55600" rIns="355600" bIns="0" numCol="1" spcCol="1270" anchor="t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000" kern="1200" dirty="0" smtClean="0"/>
            <a:t>Лівія</a:t>
          </a:r>
          <a:endParaRPr lang="ru-RU" sz="5000" kern="1200" dirty="0"/>
        </a:p>
      </dsp:txBody>
      <dsp:txXfrm>
        <a:off x="7464896" y="2715002"/>
        <a:ext cx="3392033" cy="12584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642F6-E87B-4AC6-8BBC-AD62FA57ACBE}">
      <dsp:nvSpPr>
        <dsp:cNvPr id="0" name=""/>
        <dsp:cNvSpPr/>
      </dsp:nvSpPr>
      <dsp:spPr>
        <a:xfrm>
          <a:off x="213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9C8D-06B8-4B9D-BB7F-E48140A34281}">
      <dsp:nvSpPr>
        <dsp:cNvPr id="0" name=""/>
        <dsp:cNvSpPr/>
      </dsp:nvSpPr>
      <dsp:spPr>
        <a:xfrm>
          <a:off x="213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Лора</a:t>
          </a:r>
          <a:endParaRPr lang="ru-RU" sz="5200" kern="1200" dirty="0"/>
        </a:p>
      </dsp:txBody>
      <dsp:txXfrm>
        <a:off x="2137" y="2715002"/>
        <a:ext cx="3392033" cy="1258444"/>
      </dsp:txXfrm>
    </dsp:sp>
    <dsp:sp modelId="{460A6076-5122-401B-A9F7-E5B1369D62BA}">
      <dsp:nvSpPr>
        <dsp:cNvPr id="0" name=""/>
        <dsp:cNvSpPr/>
      </dsp:nvSpPr>
      <dsp:spPr>
        <a:xfrm>
          <a:off x="373351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3B873-56DC-46BE-AE62-84C18AAFE4FE}">
      <dsp:nvSpPr>
        <dsp:cNvPr id="0" name=""/>
        <dsp:cNvSpPr/>
      </dsp:nvSpPr>
      <dsp:spPr>
        <a:xfrm>
          <a:off x="373351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Водограй</a:t>
          </a:r>
          <a:endParaRPr lang="ru-RU" sz="5200" kern="1200" dirty="0"/>
        </a:p>
      </dsp:txBody>
      <dsp:txXfrm>
        <a:off x="3733517" y="2715002"/>
        <a:ext cx="3392033" cy="1258444"/>
      </dsp:txXfrm>
    </dsp:sp>
    <dsp:sp modelId="{D4D551F8-DA81-4D6E-97D6-CA979D156B1C}">
      <dsp:nvSpPr>
        <dsp:cNvPr id="0" name=""/>
        <dsp:cNvSpPr/>
      </dsp:nvSpPr>
      <dsp:spPr>
        <a:xfrm>
          <a:off x="7464896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0BFE6-4216-4211-9947-CEBDDC6F2083}">
      <dsp:nvSpPr>
        <dsp:cNvPr id="0" name=""/>
        <dsp:cNvSpPr/>
      </dsp:nvSpPr>
      <dsp:spPr>
        <a:xfrm>
          <a:off x="7464896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err="1" smtClean="0"/>
            <a:t>Мастер</a:t>
          </a:r>
          <a:endParaRPr lang="ru-RU" sz="5200" kern="1200" dirty="0"/>
        </a:p>
      </dsp:txBody>
      <dsp:txXfrm>
        <a:off x="7464896" y="2715002"/>
        <a:ext cx="3392033" cy="12584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5642F6-E87B-4AC6-8BBC-AD62FA57ACBE}">
      <dsp:nvSpPr>
        <dsp:cNvPr id="0" name=""/>
        <dsp:cNvSpPr/>
      </dsp:nvSpPr>
      <dsp:spPr>
        <a:xfrm>
          <a:off x="213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D9C8D-06B8-4B9D-BB7F-E48140A34281}">
      <dsp:nvSpPr>
        <dsp:cNvPr id="0" name=""/>
        <dsp:cNvSpPr/>
      </dsp:nvSpPr>
      <dsp:spPr>
        <a:xfrm>
          <a:off x="52984" y="3075508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Перетворення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(</a:t>
          </a:r>
          <a:r>
            <a:rPr lang="uk-UA" sz="2400" kern="1200" dirty="0" err="1" smtClean="0"/>
            <a:t>Преображение</a:t>
          </a:r>
          <a:r>
            <a:rPr lang="uk-UA" sz="2400" kern="1200" dirty="0" smtClean="0"/>
            <a:t>)</a:t>
          </a:r>
          <a:endParaRPr lang="ru-RU" sz="2400" kern="1200" dirty="0"/>
        </a:p>
      </dsp:txBody>
      <dsp:txXfrm>
        <a:off x="52984" y="3075508"/>
        <a:ext cx="3392033" cy="1258444"/>
      </dsp:txXfrm>
    </dsp:sp>
    <dsp:sp modelId="{560D7545-941D-421E-B0C0-D063FF4166F3}">
      <dsp:nvSpPr>
        <dsp:cNvPr id="0" name=""/>
        <dsp:cNvSpPr/>
      </dsp:nvSpPr>
      <dsp:spPr>
        <a:xfrm>
          <a:off x="3733517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CCED2-C4F7-4144-A754-689CC2263E70}">
      <dsp:nvSpPr>
        <dsp:cNvPr id="0" name=""/>
        <dsp:cNvSpPr/>
      </dsp:nvSpPr>
      <dsp:spPr>
        <a:xfrm>
          <a:off x="3733517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Амос</a:t>
          </a:r>
          <a:endParaRPr lang="ru-RU" sz="4800" kern="1200" dirty="0"/>
        </a:p>
      </dsp:txBody>
      <dsp:txXfrm>
        <a:off x="3733517" y="2715002"/>
        <a:ext cx="3392033" cy="1258444"/>
      </dsp:txXfrm>
    </dsp:sp>
    <dsp:sp modelId="{D4D551F8-DA81-4D6E-97D6-CA979D156B1C}">
      <dsp:nvSpPr>
        <dsp:cNvPr id="0" name=""/>
        <dsp:cNvSpPr/>
      </dsp:nvSpPr>
      <dsp:spPr>
        <a:xfrm>
          <a:off x="7464896" y="377891"/>
          <a:ext cx="3392033" cy="233711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0BFE6-4216-4211-9947-CEBDDC6F2083}">
      <dsp:nvSpPr>
        <dsp:cNvPr id="0" name=""/>
        <dsp:cNvSpPr/>
      </dsp:nvSpPr>
      <dsp:spPr>
        <a:xfrm>
          <a:off x="7464896" y="2715002"/>
          <a:ext cx="3392033" cy="1258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0" numCol="1" spcCol="1270" anchor="t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dirty="0" smtClean="0"/>
            <a:t>Руслан</a:t>
          </a:r>
          <a:endParaRPr lang="ru-RU" sz="5200" kern="1200" dirty="0"/>
        </a:p>
      </dsp:txBody>
      <dsp:txXfrm>
        <a:off x="7464896" y="2715002"/>
        <a:ext cx="3392033" cy="125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71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9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85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1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76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27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2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38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88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9000">
              <a:schemeClr val="accent6">
                <a:lumMod val="40000"/>
                <a:lumOff val="60000"/>
              </a:schemeClr>
            </a:gs>
            <a:gs pos="9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4FE3-77CB-44F2-A76D-C8DFC8914C6F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2DDB-B069-435A-BA2E-152A893D2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9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Сорти </a:t>
            </a:r>
            <a:r>
              <a:rPr lang="uk-UA" dirty="0" smtClean="0"/>
              <a:t>винограду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Виконала: </a:t>
            </a:r>
          </a:p>
          <a:p>
            <a:r>
              <a:rPr lang="uk-UA" dirty="0" err="1" smtClean="0"/>
              <a:t>Шманай</a:t>
            </a:r>
            <a:r>
              <a:rPr lang="uk-UA" smtClean="0"/>
              <a:t> Тетяна</a:t>
            </a:r>
            <a:endParaRPr lang="uk-UA" dirty="0" smtClean="0"/>
          </a:p>
          <a:p>
            <a:r>
              <a:rPr lang="uk-UA" dirty="0" smtClean="0"/>
              <a:t>42-Е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01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051057"/>
              </p:ext>
            </p:extLst>
          </p:nvPr>
        </p:nvGraphicFramePr>
        <p:xfrm>
          <a:off x="647003" y="2506662"/>
          <a:ext cx="108590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9855" y="496505"/>
            <a:ext cx="3465141" cy="5098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9920" y="496505"/>
            <a:ext cx="3469879" cy="5098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985" y="496505"/>
            <a:ext cx="3469879" cy="509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759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373288"/>
              </p:ext>
            </p:extLst>
          </p:nvPr>
        </p:nvGraphicFramePr>
        <p:xfrm>
          <a:off x="647003" y="2506662"/>
          <a:ext cx="108590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9855" y="496505"/>
            <a:ext cx="3412160" cy="5098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9920" y="496505"/>
            <a:ext cx="3453536" cy="50988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985" y="496505"/>
            <a:ext cx="3453536" cy="50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80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9931290"/>
              </p:ext>
            </p:extLst>
          </p:nvPr>
        </p:nvGraphicFramePr>
        <p:xfrm>
          <a:off x="647003" y="2506662"/>
          <a:ext cx="108590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985" y="496505"/>
            <a:ext cx="3453536" cy="50856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9920" y="511106"/>
            <a:ext cx="3453536" cy="5071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9855" y="496505"/>
            <a:ext cx="3412160" cy="50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39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6999549"/>
              </p:ext>
            </p:extLst>
          </p:nvPr>
        </p:nvGraphicFramePr>
        <p:xfrm>
          <a:off x="647003" y="2506662"/>
          <a:ext cx="108590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985" y="511106"/>
            <a:ext cx="3453536" cy="50710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89920" y="484445"/>
            <a:ext cx="3453536" cy="5097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9855" y="496506"/>
            <a:ext cx="3412160" cy="508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84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24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Сорти винограду в Україні</vt:lpstr>
      <vt:lpstr>Слайд 2</vt:lpstr>
      <vt:lpstr>Слайд 3</vt:lpstr>
      <vt:lpstr>Слайд 4</vt:lpstr>
      <vt:lpstr>Слайд 5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Сорти винограду в Україні</dc:title>
  <dc:creator>XTreme.ws</dc:creator>
  <cp:lastModifiedBy>User</cp:lastModifiedBy>
  <cp:revision>10</cp:revision>
  <dcterms:created xsi:type="dcterms:W3CDTF">2013-11-17T16:11:26Z</dcterms:created>
  <dcterms:modified xsi:type="dcterms:W3CDTF">2014-06-03T21:18:23Z</dcterms:modified>
</cp:coreProperties>
</file>