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8990-77B2-4B45-8CD8-6D7CABA0AE7D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A661-5FCF-4CCC-AAFC-C83F20762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12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8990-77B2-4B45-8CD8-6D7CABA0AE7D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A661-5FCF-4CCC-AAFC-C83F20762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179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8990-77B2-4B45-8CD8-6D7CABA0AE7D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A661-5FCF-4CCC-AAFC-C83F20762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515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8990-77B2-4B45-8CD8-6D7CABA0AE7D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A661-5FCF-4CCC-AAFC-C83F20762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652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8990-77B2-4B45-8CD8-6D7CABA0AE7D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A661-5FCF-4CCC-AAFC-C83F20762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91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8990-77B2-4B45-8CD8-6D7CABA0AE7D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A661-5FCF-4CCC-AAFC-C83F20762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87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8990-77B2-4B45-8CD8-6D7CABA0AE7D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A661-5FCF-4CCC-AAFC-C83F20762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272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8990-77B2-4B45-8CD8-6D7CABA0AE7D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A661-5FCF-4CCC-AAFC-C83F20762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730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8990-77B2-4B45-8CD8-6D7CABA0AE7D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A661-5FCF-4CCC-AAFC-C83F20762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574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8990-77B2-4B45-8CD8-6D7CABA0AE7D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A661-5FCF-4CCC-AAFC-C83F20762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46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8990-77B2-4B45-8CD8-6D7CABA0AE7D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A661-5FCF-4CCC-AAFC-C83F20762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558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28990-77B2-4B45-8CD8-6D7CABA0AE7D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7A661-5FCF-4CCC-AAFC-C83F20762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18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717032"/>
            <a:ext cx="7772400" cy="1470025"/>
          </a:xfrm>
          <a:noFill/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6600" dirty="0" smtClean="0">
                <a:ln w="15875">
                  <a:solidFill>
                    <a:schemeClr val="tx2">
                      <a:lumMod val="20000"/>
                      <a:lumOff val="80000"/>
                      <a:alpha val="97000"/>
                    </a:schemeClr>
                  </a:solidFill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glow rad="254000">
                    <a:schemeClr val="tx1">
                      <a:lumMod val="95000"/>
                      <a:lumOff val="5000"/>
                      <a:alpha val="51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Закон и справедливость</a:t>
            </a:r>
            <a:endParaRPr lang="ru-RU" sz="6600" dirty="0">
              <a:ln w="15875">
                <a:solidFill>
                  <a:schemeClr val="tx2">
                    <a:lumMod val="20000"/>
                    <a:lumOff val="80000"/>
                    <a:alpha val="97000"/>
                  </a:schemeClr>
                </a:solidFill>
              </a:ln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effectLst>
                <a:glow rad="254000">
                  <a:schemeClr val="tx1">
                    <a:lumMod val="95000"/>
                    <a:lumOff val="5000"/>
                    <a:alpha val="51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7716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424936" cy="1754326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Очевидно потому, что современная правовая наука демонстрирует очевидный уклон в сторону методологии, ограничивающей область правовых исследований самим человеком – индивидуумом в частности или обществом в целом. Потому-то и становится возможным с точки зрения общественной морали указанный выше поступок Калоева, где в основе безальтернативной, абсолютной доминантой фигурирует личный интерес. </a:t>
            </a:r>
          </a:p>
        </p:txBody>
      </p:sp>
    </p:spTree>
    <p:extLst>
      <p:ext uri="{BB962C8B-B14F-4D97-AF65-F5344CB8AC3E}">
        <p14:creationId xmlns:p14="http://schemas.microsoft.com/office/powerpoint/2010/main" val="198950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08104" y="332656"/>
            <a:ext cx="3347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Никто не должен нарушать законы, даже если в какой то ситуации они являются несправедливыми, иначе это приведет к губительным последствиям, как для общества, так и для страны.</a:t>
            </a:r>
          </a:p>
        </p:txBody>
      </p:sp>
    </p:spTree>
    <p:extLst>
      <p:ext uri="{BB962C8B-B14F-4D97-AF65-F5344CB8AC3E}">
        <p14:creationId xmlns:p14="http://schemas.microsoft.com/office/powerpoint/2010/main" val="1687976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980728"/>
            <a:ext cx="8352928" cy="397031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i="1" dirty="0">
                <a:latin typeface="Times New Roman" pitchFamily="18" charset="0"/>
                <a:cs typeface="Times New Roman" pitchFamily="18" charset="0"/>
              </a:rPr>
              <a:t>«Задача уголовного суда состоит в исследовании преступного деяния и в справедливом приложении к человеку, признанному виновным, карательно закона. Но суд не механизм и не отвлечение от жизни, а живой и восприимчивый организм, приходящий в самое непосредственное и богатое разнообразными последствиями соприкосновение с явлением социума. Он осуществляется  судьей в общении с другими сотрудниками или единолично. На различных ступенях уголовного процесса, исследуя преступное дело и связывая с ним личность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содеятеля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оценивая его вину и прилагая к ней мерило уголовной кары, наблюдая, чтобы эта оценка была совершаема по правилам, установленным для гарантии как общества, так и подсудимого, судья призван прилагать все силы ума и совести, знания и опыта, чтобы постигнуть житейскую и юридическую правду дела. Облекая эту правду в определённые формы, он должен способствовать, в каждом отдельном случае, восстановлению поколебленного правопорядка.»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А. Ф. Кони «Статьи и </a:t>
            </a:r>
            <a:r>
              <a:rPr lang="ru-RU" i="1" dirty="0"/>
              <a:t>заметки»</a:t>
            </a:r>
          </a:p>
        </p:txBody>
      </p:sp>
    </p:spTree>
    <p:extLst>
      <p:ext uri="{BB962C8B-B14F-4D97-AF65-F5344CB8AC3E}">
        <p14:creationId xmlns:p14="http://schemas.microsoft.com/office/powerpoint/2010/main" val="2556132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1960" y="404664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ночь на 2 июля 2002 года из-за ошибки швейцарских наземных служб в небе столкнулись Ту-154 "Башкирских авиалиний" и грузовой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Boeing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компании DHL. В числе погибших были 45 российских детей, летевших на каникулы в Испанию. В феврале 2004 года уроженец Северной Осетии Виталий Калоев, потерявший в катастрофе жену Светлану, сына Константина и дочь Диану, убил авиадиспетчера Питера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Нильсена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которого считали главным виновником трагедии. </a:t>
            </a:r>
          </a:p>
        </p:txBody>
      </p:sp>
    </p:spTree>
    <p:extLst>
      <p:ext uri="{BB962C8B-B14F-4D97-AF65-F5344CB8AC3E}">
        <p14:creationId xmlns:p14="http://schemas.microsoft.com/office/powerpoint/2010/main" val="4186542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260648"/>
            <a:ext cx="3960440" cy="3139321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убийство Калоев был приговорен к 8 годам лишения свободы с отбыванием в швейцарской тюрьме, однако вскоре суд принял решение снизить срок до 5 лет. В ноябре 2007 года Калоев вернулся на родину, причем встречали его как героя.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77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32656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Такими предстают нам события так называемого Дела Калоева, которое имело весьма большую огласку в то время.</a:t>
            </a:r>
          </a:p>
        </p:txBody>
      </p:sp>
    </p:spTree>
    <p:extLst>
      <p:ext uri="{BB962C8B-B14F-4D97-AF65-F5344CB8AC3E}">
        <p14:creationId xmlns:p14="http://schemas.microsoft.com/office/powerpoint/2010/main" val="4032040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680"/>
            <a:ext cx="7812360" cy="2031325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Именно в этом случае мы сталкиваемся с противоречием справедливости и закона. По закону Калоев должен сидеть и Швейцарский суд поступает правильно, осудив Калоева как преступника. По справедливости же это была кровная месть. Лишившись семьи всех тех, кто был ему дорог, обвиняемый желает отомстить и совершить самосуд. Можно ли считать эти действия правильными? Конечно же, нет.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229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48064" y="386032"/>
            <a:ext cx="3419872" cy="6001643"/>
          </a:xfrm>
          <a:prstGeom prst="rect">
            <a:avLst/>
          </a:prstGeom>
          <a:solidFill>
            <a:schemeClr val="bg1">
              <a:alpha val="41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Принято утверждать, что закон  представляет собой совокупность установленных верховной властью правил поведения между людьми и является неким идеальным регулятором человеческих отношений, позволяющим создать и сохранить справедливое общество, в котором торжествует свобода и равенство.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890" y="386032"/>
            <a:ext cx="6252413" cy="62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89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6672"/>
            <a:ext cx="496855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</a:rPr>
              <a:t>Для того, чтобы понять, как следует относиться к тому или иному поступку человека, обществу и самому законодателю уже не нужно обращаться к нравственному чувству и культурным традициям – все предопределяет закон. 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</a:rPr>
              <a:t/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</a:rPr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766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63619" y="4435051"/>
            <a:ext cx="40462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Почему же тогда закон и справедливость противоречат друг другу, хотя на самом деле должны были быть идентичными понятиями?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6481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497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Закон и справедливость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 и справедливость</dc:title>
  <dc:creator>Natasha</dc:creator>
  <cp:lastModifiedBy>Natasha</cp:lastModifiedBy>
  <cp:revision>11</cp:revision>
  <dcterms:created xsi:type="dcterms:W3CDTF">2014-04-03T19:24:16Z</dcterms:created>
  <dcterms:modified xsi:type="dcterms:W3CDTF">2014-04-05T18:57:17Z</dcterms:modified>
</cp:coreProperties>
</file>