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595424-28B3-4A39-A939-1E9CD4FFFDFF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90E266-24C6-4FC1-9EFA-9749B62F65F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E227F3EF-902A-4E53-A926-6E24E75EBD02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7193EE9-D743-4072-8590-DF35A4E7BD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7F3EF-902A-4E53-A926-6E24E75EBD02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93EE9-D743-4072-8590-DF35A4E7BD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7F3EF-902A-4E53-A926-6E24E75EBD02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93EE9-D743-4072-8590-DF35A4E7BD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E227F3EF-902A-4E53-A926-6E24E75EBD02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93EE9-D743-4072-8590-DF35A4E7BD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E227F3EF-902A-4E53-A926-6E24E75EBD02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7193EE9-D743-4072-8590-DF35A4E7BD4E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227F3EF-902A-4E53-A926-6E24E75EBD02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7193EE9-D743-4072-8590-DF35A4E7BD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E227F3EF-902A-4E53-A926-6E24E75EBD02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7193EE9-D743-4072-8590-DF35A4E7BD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7F3EF-902A-4E53-A926-6E24E75EBD02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93EE9-D743-4072-8590-DF35A4E7BD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227F3EF-902A-4E53-A926-6E24E75EBD02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7193EE9-D743-4072-8590-DF35A4E7BD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E227F3EF-902A-4E53-A926-6E24E75EBD02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7193EE9-D743-4072-8590-DF35A4E7BD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E227F3EF-902A-4E53-A926-6E24E75EBD02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7193EE9-D743-4072-8590-DF35A4E7BD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227F3EF-902A-4E53-A926-6E24E75EBD02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7193EE9-D743-4072-8590-DF35A4E7BD4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Pesnya_pro_sobak_-_zbezhali_sobaki_gav_gav_gav_gav_(get-tune.net).mp3" TargetMode="Externa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548680"/>
            <a:ext cx="864096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Бізнес – план </a:t>
            </a:r>
            <a:br>
              <a:rPr lang="uk-UA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uk-UA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на тему: </a:t>
            </a:r>
            <a:r>
              <a:rPr lang="uk-UA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Вигулювання</a:t>
            </a:r>
            <a:r>
              <a:rPr lang="uk-UA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собак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27584" y="4365104"/>
            <a:ext cx="74888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Підготували учениці 11 Б класу</a:t>
            </a:r>
          </a:p>
          <a:p>
            <a:pPr algn="ctr"/>
            <a:r>
              <a:rPr lang="uk-UA" sz="36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Кандибка</a:t>
            </a:r>
            <a:r>
              <a:rPr lang="uk-UA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Оля</a:t>
            </a:r>
          </a:p>
          <a:p>
            <a:pPr algn="ctr"/>
            <a:r>
              <a:rPr lang="uk-UA" sz="36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Андрієвська</a:t>
            </a:r>
            <a:r>
              <a:rPr lang="uk-UA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Валерія</a:t>
            </a:r>
            <a:endParaRPr lang="ru-RU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showboom-rostov.ru/wp-content/uploads/2012/09/75714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4860033" cy="3429000"/>
          </a:xfrm>
          <a:prstGeom prst="rect">
            <a:avLst/>
          </a:prstGeom>
          <a:noFill/>
        </p:spPr>
      </p:pic>
      <p:pic>
        <p:nvPicPr>
          <p:cNvPr id="25604" name="Picture 4" descr="http://patstalom.com/uploads/images/6/b/7/c/30/ef9ee9f4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3501008"/>
            <a:ext cx="5580112" cy="33569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556792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/>
              <a:t>V</a:t>
            </a:r>
            <a:r>
              <a:rPr lang="ru-RU" sz="4000" dirty="0" smtClean="0"/>
              <a:t>.</a:t>
            </a:r>
            <a:r>
              <a:rPr lang="uk-UA" sz="4000" dirty="0" smtClean="0"/>
              <a:t>Оцінка витрат і визначення ціни послуги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518457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uk-UA" sz="3500" b="1" dirty="0" smtClean="0"/>
              <a:t>1. </a:t>
            </a:r>
            <a:r>
              <a:rPr lang="ru-RU" sz="3500" b="1" dirty="0" err="1" smtClean="0"/>
              <a:t>Які</a:t>
            </a:r>
            <a:r>
              <a:rPr lang="ru-RU" sz="3500" b="1" dirty="0" smtClean="0"/>
              <a:t> вам </a:t>
            </a:r>
            <a:r>
              <a:rPr lang="ru-RU" sz="3500" b="1" dirty="0" err="1" smtClean="0"/>
              <a:t>потрібні</a:t>
            </a:r>
            <a:r>
              <a:rPr lang="ru-RU" sz="3500" b="1" dirty="0" smtClean="0"/>
              <a:t> </a:t>
            </a:r>
            <a:r>
              <a:rPr lang="ru-RU" sz="3500" b="1" dirty="0" err="1" smtClean="0"/>
              <a:t>кошти</a:t>
            </a:r>
            <a:r>
              <a:rPr lang="ru-RU" sz="3500" b="1" dirty="0" smtClean="0"/>
              <a:t> для початку </a:t>
            </a:r>
            <a:r>
              <a:rPr lang="ru-RU" sz="3500" b="1" dirty="0" err="1" smtClean="0"/>
              <a:t>бізнесу</a:t>
            </a:r>
            <a:r>
              <a:rPr lang="ru-RU" sz="3500" b="1" dirty="0" smtClean="0"/>
              <a:t> (проекту)? </a:t>
            </a:r>
          </a:p>
          <a:p>
            <a:pPr>
              <a:buNone/>
            </a:pPr>
            <a:r>
              <a:rPr lang="ru-RU" sz="3500" dirty="0" smtClean="0"/>
              <a:t>Нам </a:t>
            </a:r>
            <a:r>
              <a:rPr lang="ru-RU" sz="3500" dirty="0" err="1" smtClean="0"/>
              <a:t>потрібні</a:t>
            </a:r>
            <a:r>
              <a:rPr lang="ru-RU" sz="3500" dirty="0" smtClean="0"/>
              <a:t> </a:t>
            </a:r>
            <a:r>
              <a:rPr lang="ru-RU" sz="3500" dirty="0" err="1" smtClean="0"/>
              <a:t>незначні</a:t>
            </a:r>
            <a:r>
              <a:rPr lang="ru-RU" sz="3500" dirty="0" smtClean="0"/>
              <a:t> </a:t>
            </a:r>
            <a:r>
              <a:rPr lang="ru-RU" sz="3500" dirty="0" err="1" smtClean="0"/>
              <a:t>кошти</a:t>
            </a:r>
            <a:r>
              <a:rPr lang="ru-RU" sz="3500" dirty="0" smtClean="0"/>
              <a:t>, тому </a:t>
            </a:r>
            <a:r>
              <a:rPr lang="ru-RU" sz="3500" dirty="0" err="1" smtClean="0"/>
              <a:t>що</a:t>
            </a:r>
            <a:r>
              <a:rPr lang="ru-RU" sz="3500" dirty="0" smtClean="0"/>
              <a:t> </a:t>
            </a:r>
            <a:r>
              <a:rPr lang="ru-RU" sz="3500" dirty="0" err="1" smtClean="0"/>
              <a:t>приміщення</a:t>
            </a:r>
            <a:r>
              <a:rPr lang="ru-RU" sz="3500" dirty="0" smtClean="0"/>
              <a:t> </a:t>
            </a:r>
            <a:r>
              <a:rPr lang="ru-RU" sz="3500" dirty="0" err="1" smtClean="0"/>
              <a:t>власність</a:t>
            </a:r>
            <a:r>
              <a:rPr lang="ru-RU" sz="3500" dirty="0" smtClean="0"/>
              <a:t> господаря, а </a:t>
            </a:r>
            <a:r>
              <a:rPr lang="ru-RU" sz="3500" dirty="0" err="1" smtClean="0"/>
              <a:t>поточні</a:t>
            </a:r>
            <a:r>
              <a:rPr lang="ru-RU" sz="3500" dirty="0" smtClean="0"/>
              <a:t> </a:t>
            </a:r>
            <a:r>
              <a:rPr lang="ru-RU" sz="3500" dirty="0" err="1" smtClean="0"/>
              <a:t>витрати</a:t>
            </a:r>
            <a:r>
              <a:rPr lang="ru-RU" sz="3500" dirty="0" smtClean="0"/>
              <a:t> </a:t>
            </a:r>
            <a:r>
              <a:rPr lang="ru-RU" sz="3500" dirty="0" err="1" smtClean="0"/>
              <a:t>недорогі</a:t>
            </a:r>
            <a:r>
              <a:rPr lang="ru-RU" sz="3500" dirty="0" smtClean="0"/>
              <a:t>. </a:t>
            </a:r>
          </a:p>
          <a:p>
            <a:pPr>
              <a:buNone/>
            </a:pPr>
            <a:endParaRPr lang="ru-RU" sz="3500" dirty="0" smtClean="0"/>
          </a:p>
          <a:p>
            <a:pPr>
              <a:buNone/>
            </a:pPr>
            <a:r>
              <a:rPr lang="ru-RU" sz="3500" b="1" dirty="0" smtClean="0"/>
              <a:t>2) Де </a:t>
            </a:r>
            <a:r>
              <a:rPr lang="ru-RU" sz="3500" b="1" dirty="0" err="1" smtClean="0"/>
              <a:t>ви</a:t>
            </a:r>
            <a:r>
              <a:rPr lang="ru-RU" sz="3500" b="1" dirty="0" smtClean="0"/>
              <a:t> можете </a:t>
            </a:r>
            <a:r>
              <a:rPr lang="ru-RU" sz="3500" b="1" dirty="0" err="1" smtClean="0"/>
              <a:t>отримати</a:t>
            </a:r>
            <a:r>
              <a:rPr lang="ru-RU" sz="3500" b="1" dirty="0" smtClean="0"/>
              <a:t> </a:t>
            </a:r>
            <a:r>
              <a:rPr lang="ru-RU" sz="3500" b="1" dirty="0" err="1" smtClean="0"/>
              <a:t>потрібні</a:t>
            </a:r>
            <a:r>
              <a:rPr lang="ru-RU" sz="3500" b="1" dirty="0" smtClean="0"/>
              <a:t> </a:t>
            </a:r>
            <a:r>
              <a:rPr lang="ru-RU" sz="3500" b="1" dirty="0" err="1" smtClean="0"/>
              <a:t>кошти</a:t>
            </a:r>
            <a:r>
              <a:rPr lang="ru-RU" sz="3500" b="1" dirty="0" smtClean="0"/>
              <a:t>?</a:t>
            </a:r>
          </a:p>
          <a:p>
            <a:pPr marL="578358" indent="-514350">
              <a:buNone/>
            </a:pPr>
            <a:r>
              <a:rPr lang="ru-RU" sz="3500" dirty="0" smtClean="0"/>
              <a:t>1.Особисті </a:t>
            </a:r>
            <a:r>
              <a:rPr lang="ru-RU" sz="3500" dirty="0" err="1" smtClean="0"/>
              <a:t>накопичення</a:t>
            </a:r>
            <a:r>
              <a:rPr lang="ru-RU" sz="3500" dirty="0" smtClean="0"/>
              <a:t>   2. </a:t>
            </a:r>
            <a:r>
              <a:rPr lang="ru-RU" sz="3500" dirty="0" err="1" smtClean="0"/>
              <a:t>Сімейні</a:t>
            </a:r>
            <a:r>
              <a:rPr lang="ru-RU" sz="3500" dirty="0" smtClean="0"/>
              <a:t> </a:t>
            </a:r>
            <a:r>
              <a:rPr lang="ru-RU" sz="3500" dirty="0" err="1" smtClean="0"/>
              <a:t>накопичення</a:t>
            </a:r>
            <a:r>
              <a:rPr lang="uk-UA" sz="3500" dirty="0" smtClean="0"/>
              <a:t>  </a:t>
            </a:r>
            <a:r>
              <a:rPr lang="ru-RU" sz="3500" dirty="0" smtClean="0"/>
              <a:t>3</a:t>
            </a:r>
            <a:r>
              <a:rPr lang="uk-UA" sz="3500" dirty="0" smtClean="0"/>
              <a:t>. Кредит у банку.</a:t>
            </a:r>
            <a:r>
              <a:rPr lang="ru-RU" sz="3500" dirty="0" smtClean="0"/>
              <a:t>          </a:t>
            </a:r>
          </a:p>
          <a:p>
            <a:pPr>
              <a:buNone/>
            </a:pPr>
            <a:endParaRPr lang="ru-RU" sz="3500" b="1" dirty="0" smtClean="0"/>
          </a:p>
          <a:p>
            <a:pPr>
              <a:buNone/>
            </a:pPr>
            <a:r>
              <a:rPr lang="ru-RU" sz="3500" b="1" dirty="0" smtClean="0"/>
              <a:t>3)</a:t>
            </a:r>
            <a:r>
              <a:rPr lang="ru-RU" sz="3500" b="1" dirty="0" err="1" smtClean="0"/>
              <a:t>Якими</a:t>
            </a:r>
            <a:r>
              <a:rPr lang="ru-RU" sz="3500" b="1" dirty="0" smtClean="0"/>
              <a:t> </a:t>
            </a:r>
            <a:r>
              <a:rPr lang="ru-RU" sz="3500" b="1" dirty="0" err="1" smtClean="0"/>
              <a:t>будуть</a:t>
            </a:r>
            <a:r>
              <a:rPr lang="ru-RU" sz="3500" b="1" dirty="0" smtClean="0"/>
              <a:t> </a:t>
            </a:r>
            <a:r>
              <a:rPr lang="ru-RU" sz="3500" b="1" dirty="0" err="1" smtClean="0"/>
              <a:t>поточні</a:t>
            </a:r>
            <a:r>
              <a:rPr lang="ru-RU" sz="3500" b="1" dirty="0" smtClean="0"/>
              <a:t> </a:t>
            </a:r>
            <a:r>
              <a:rPr lang="ru-RU" sz="3500" b="1" dirty="0" err="1" smtClean="0"/>
              <a:t>витрати</a:t>
            </a:r>
            <a:r>
              <a:rPr lang="ru-RU" sz="3500" b="1" dirty="0" smtClean="0"/>
              <a:t> на </a:t>
            </a:r>
            <a:r>
              <a:rPr lang="ru-RU" sz="3500" b="1" dirty="0" err="1" smtClean="0"/>
              <a:t>виготовлення</a:t>
            </a:r>
            <a:r>
              <a:rPr lang="ru-RU" sz="3500" b="1" dirty="0" smtClean="0"/>
              <a:t> </a:t>
            </a:r>
            <a:r>
              <a:rPr lang="ru-RU" sz="3500" b="1" dirty="0" err="1" smtClean="0"/>
              <a:t>продукції</a:t>
            </a:r>
            <a:r>
              <a:rPr lang="ru-RU" sz="3500" b="1" dirty="0" smtClean="0"/>
              <a:t>? </a:t>
            </a:r>
          </a:p>
          <a:p>
            <a:pPr>
              <a:buNone/>
            </a:pPr>
            <a:r>
              <a:rPr lang="uk-UA" sz="3500" dirty="0" smtClean="0"/>
              <a:t>Поводок - 70 грн.   Намордник – 45 грн.    Аптечка – 80 грн. Іграшки, кості, палки – до 150 грн. Офіс (власність господаря), </a:t>
            </a:r>
            <a:r>
              <a:rPr lang="uk-UA" sz="3500" dirty="0" err="1" smtClean="0"/>
              <a:t>комп</a:t>
            </a:r>
            <a:r>
              <a:rPr lang="ru-RU" sz="3500" dirty="0" smtClean="0"/>
              <a:t>’</a:t>
            </a:r>
            <a:r>
              <a:rPr lang="uk-UA" sz="3500" dirty="0" err="1" smtClean="0"/>
              <a:t>ютер</a:t>
            </a:r>
            <a:r>
              <a:rPr lang="uk-UA" sz="3500" dirty="0" smtClean="0"/>
              <a:t>  та все, що до нього належить.  Обладнання місця для перукарів, кінологів та ветеринара. </a:t>
            </a:r>
            <a:endParaRPr lang="ru-RU" sz="35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404664"/>
            <a:ext cx="8640960" cy="619268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3200" dirty="0" smtClean="0"/>
              <a:t>4)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Якою</a:t>
            </a:r>
            <a:r>
              <a:rPr lang="ru-RU" sz="3200" b="1" dirty="0" smtClean="0"/>
              <a:t> буде </a:t>
            </a:r>
            <a:r>
              <a:rPr lang="ru-RU" sz="3200" b="1" dirty="0" err="1" smtClean="0"/>
              <a:t>ціна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готової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послуги</a:t>
            </a:r>
            <a:r>
              <a:rPr lang="ru-RU" sz="3200" b="1" dirty="0" smtClean="0"/>
              <a:t>?</a:t>
            </a:r>
            <a:endParaRPr lang="ru-RU" sz="3200" dirty="0" smtClean="0"/>
          </a:p>
          <a:p>
            <a:pPr>
              <a:buNone/>
            </a:pPr>
            <a:r>
              <a:rPr lang="ru-RU" sz="3100" u="sng" dirty="0" smtClean="0"/>
              <a:t> </a:t>
            </a:r>
            <a:r>
              <a:rPr lang="uk-UA" sz="3100" i="1" u="sng" dirty="0" err="1" smtClean="0"/>
              <a:t>Вигулювання</a:t>
            </a:r>
            <a:r>
              <a:rPr lang="uk-UA" sz="3100" i="1" u="sng" dirty="0" smtClean="0"/>
              <a:t>:  </a:t>
            </a:r>
            <a:r>
              <a:rPr lang="ru-RU" sz="3200" dirty="0" smtClean="0"/>
              <a:t>30-</a:t>
            </a:r>
            <a:r>
              <a:rPr lang="uk-UA" sz="3200" dirty="0" smtClean="0"/>
              <a:t>5</a:t>
            </a:r>
            <a:r>
              <a:rPr lang="ru-RU" sz="3200" dirty="0" smtClean="0"/>
              <a:t>0 </a:t>
            </a:r>
            <a:r>
              <a:rPr lang="ru-RU" sz="3200" dirty="0" err="1" smtClean="0"/>
              <a:t>хв</a:t>
            </a:r>
            <a:r>
              <a:rPr lang="ru-RU" sz="3200" dirty="0" smtClean="0"/>
              <a:t>. </a:t>
            </a:r>
            <a:r>
              <a:rPr lang="uk-UA" sz="3200" dirty="0" smtClean="0"/>
              <a:t>- </a:t>
            </a:r>
            <a:r>
              <a:rPr lang="ru-RU" sz="3200" dirty="0" smtClean="0"/>
              <a:t>50 </a:t>
            </a:r>
            <a:r>
              <a:rPr lang="ru-RU" sz="3200" dirty="0" err="1" smtClean="0"/>
              <a:t>грн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uk-UA" sz="3200" dirty="0" smtClean="0"/>
              <a:t>                           </a:t>
            </a:r>
            <a:r>
              <a:rPr lang="ru-RU" sz="3200" dirty="0" smtClean="0"/>
              <a:t>1год-1.5год </a:t>
            </a:r>
            <a:r>
              <a:rPr lang="uk-UA" sz="3200" dirty="0" smtClean="0"/>
              <a:t>-</a:t>
            </a:r>
            <a:r>
              <a:rPr lang="ru-RU" sz="3200" dirty="0" smtClean="0"/>
              <a:t> 70 </a:t>
            </a:r>
            <a:r>
              <a:rPr lang="ru-RU" sz="3200" dirty="0" err="1" smtClean="0"/>
              <a:t>грн</a:t>
            </a:r>
            <a:r>
              <a:rPr lang="ru-RU" sz="3200" dirty="0" smtClean="0"/>
              <a:t>. </a:t>
            </a:r>
          </a:p>
          <a:p>
            <a:pPr>
              <a:buNone/>
            </a:pPr>
            <a:r>
              <a:rPr lang="uk-UA" sz="3200" i="1" u="sng" dirty="0" smtClean="0"/>
              <a:t>Перукар:  </a:t>
            </a:r>
            <a:r>
              <a:rPr lang="uk-UA" sz="3200" dirty="0" smtClean="0"/>
              <a:t>одна стрижка середньої собаки коштує 300 грн.;  художнє </a:t>
            </a:r>
            <a:r>
              <a:rPr lang="uk-UA" sz="3200" dirty="0" err="1" smtClean="0"/>
              <a:t>вистригання</a:t>
            </a:r>
            <a:r>
              <a:rPr lang="uk-UA" sz="3200" dirty="0" smtClean="0"/>
              <a:t> шерсті коштує 30-100 грн.,  вичісування ковтунів - 100-150 грн. в залежності від складності.</a:t>
            </a:r>
            <a:endParaRPr lang="ru-RU" sz="3200" dirty="0" smtClean="0"/>
          </a:p>
          <a:p>
            <a:pPr>
              <a:buNone/>
            </a:pPr>
            <a:r>
              <a:rPr lang="uk-UA" sz="3200" i="1" u="sng" dirty="0" smtClean="0"/>
              <a:t>Кінолог:  </a:t>
            </a:r>
            <a:r>
              <a:rPr lang="uk-UA" sz="3200" dirty="0" smtClean="0"/>
              <a:t>провідника службових собак від 15 </a:t>
            </a:r>
            <a:r>
              <a:rPr lang="uk-UA" sz="3200" dirty="0" err="1" smtClean="0"/>
              <a:t>грн</a:t>
            </a:r>
            <a:r>
              <a:rPr lang="uk-UA" sz="3200" dirty="0" smtClean="0"/>
              <a:t> / год.; заняття на </a:t>
            </a:r>
            <a:r>
              <a:rPr lang="uk-UA" sz="3200" dirty="0" err="1" smtClean="0"/>
              <a:t>дресирувальних</a:t>
            </a:r>
            <a:r>
              <a:rPr lang="uk-UA" sz="3200" dirty="0" smtClean="0"/>
              <a:t> майданчиках Кінологічного центру від 60 грн.; виїзд інструктора-кінолога на об'єкт замовника від 100 </a:t>
            </a:r>
            <a:r>
              <a:rPr lang="uk-UA" sz="3200" dirty="0" err="1" smtClean="0"/>
              <a:t>грн</a:t>
            </a:r>
            <a:endParaRPr lang="ru-RU" sz="3200" dirty="0" smtClean="0"/>
          </a:p>
          <a:p>
            <a:pPr>
              <a:buNone/>
            </a:pPr>
            <a:r>
              <a:rPr lang="uk-UA" sz="3200" i="1" u="sng" dirty="0" smtClean="0"/>
              <a:t>Ветеринар:  </a:t>
            </a:r>
            <a:r>
              <a:rPr lang="uk-UA" sz="3200" dirty="0" smtClean="0"/>
              <a:t>у середньому, якщо об</a:t>
            </a:r>
            <a:r>
              <a:rPr lang="ru-RU" sz="3200" dirty="0" smtClean="0"/>
              <a:t>’</a:t>
            </a:r>
            <a:r>
              <a:rPr lang="uk-UA" sz="3200" dirty="0" smtClean="0"/>
              <a:t>єднати усі послуги, то приблизно 80 грн. на собаку.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b="1" dirty="0" smtClean="0"/>
              <a:t>5)Як </a:t>
            </a:r>
            <a:r>
              <a:rPr lang="ru-RU" sz="3200" b="1" dirty="0" err="1" smtClean="0"/>
              <a:t>ціна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вашої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продукції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відрізнятиметься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від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цін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конкурентів</a:t>
            </a:r>
            <a:r>
              <a:rPr lang="ru-RU" sz="3200" b="1" dirty="0" smtClean="0"/>
              <a:t>? </a:t>
            </a:r>
          </a:p>
          <a:p>
            <a:pPr>
              <a:buNone/>
            </a:pPr>
            <a:r>
              <a:rPr lang="ru-RU" sz="3200" dirty="0" err="1" smtClean="0"/>
              <a:t>Дослідивши</a:t>
            </a:r>
            <a:r>
              <a:rPr lang="ru-RU" sz="3200" dirty="0" smtClean="0"/>
              <a:t> </a:t>
            </a:r>
            <a:r>
              <a:rPr lang="ru-RU" sz="3200" dirty="0" err="1" smtClean="0"/>
              <a:t>ціни</a:t>
            </a:r>
            <a:r>
              <a:rPr lang="ru-RU" sz="3200" dirty="0" smtClean="0"/>
              <a:t> </a:t>
            </a:r>
            <a:r>
              <a:rPr lang="ru-RU" sz="3200" dirty="0" err="1" smtClean="0"/>
              <a:t>конкурентів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обсяг</a:t>
            </a:r>
            <a:r>
              <a:rPr lang="ru-RU" sz="3200" dirty="0" smtClean="0"/>
              <a:t> </a:t>
            </a:r>
            <a:r>
              <a:rPr lang="ru-RU" sz="3200" dirty="0" err="1" smtClean="0"/>
              <a:t>їх</a:t>
            </a:r>
            <a:r>
              <a:rPr lang="ru-RU" sz="3200" dirty="0" smtClean="0"/>
              <a:t> </a:t>
            </a:r>
            <a:r>
              <a:rPr lang="ru-RU" sz="3200" dirty="0" err="1" smtClean="0"/>
              <a:t>продукції</a:t>
            </a:r>
            <a:r>
              <a:rPr lang="ru-RU" sz="3200" dirty="0" smtClean="0"/>
              <a:t>, ми </a:t>
            </a:r>
            <a:r>
              <a:rPr lang="ru-RU" sz="3200" dirty="0" err="1" smtClean="0"/>
              <a:t>зробили</a:t>
            </a:r>
            <a:r>
              <a:rPr lang="ru-RU" sz="3200" dirty="0" smtClean="0"/>
              <a:t> </a:t>
            </a:r>
            <a:r>
              <a:rPr lang="ru-RU" sz="3200" dirty="0" err="1" smtClean="0"/>
              <a:t>висновок</a:t>
            </a:r>
            <a:r>
              <a:rPr lang="ru-RU" sz="3200" dirty="0" smtClean="0"/>
              <a:t>, </a:t>
            </a:r>
            <a:r>
              <a:rPr lang="ru-RU" sz="3200" dirty="0" err="1" smtClean="0"/>
              <a:t>що</a:t>
            </a:r>
            <a:r>
              <a:rPr lang="ru-RU" sz="3200" dirty="0" smtClean="0"/>
              <a:t> в </a:t>
            </a:r>
            <a:r>
              <a:rPr lang="ru-RU" sz="3200" dirty="0" err="1" smtClean="0"/>
              <a:t>їх</a:t>
            </a:r>
            <a:r>
              <a:rPr lang="ru-RU" sz="3200" dirty="0" smtClean="0"/>
              <a:t> </a:t>
            </a:r>
            <a:r>
              <a:rPr lang="ru-RU" sz="3200" dirty="0" err="1" smtClean="0"/>
              <a:t>фірмах</a:t>
            </a:r>
            <a:r>
              <a:rPr lang="ru-RU" sz="3200" dirty="0" smtClean="0"/>
              <a:t> люди </a:t>
            </a:r>
            <a:r>
              <a:rPr lang="ru-RU" sz="3200" dirty="0" err="1" smtClean="0"/>
              <a:t>будуть</a:t>
            </a:r>
            <a:r>
              <a:rPr lang="ru-RU" sz="3200" dirty="0" smtClean="0"/>
              <a:t> </a:t>
            </a:r>
            <a:r>
              <a:rPr lang="ru-RU" sz="3200" dirty="0" err="1" smtClean="0"/>
              <a:t>платити</a:t>
            </a:r>
            <a:r>
              <a:rPr lang="ru-RU" sz="3200" dirty="0" smtClean="0"/>
              <a:t> </a:t>
            </a:r>
            <a:r>
              <a:rPr lang="ru-RU" sz="3200" dirty="0" err="1" smtClean="0"/>
              <a:t>більше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отримувати</a:t>
            </a:r>
            <a:r>
              <a:rPr lang="ru-RU" sz="3200" dirty="0" smtClean="0"/>
              <a:t> </a:t>
            </a:r>
            <a:r>
              <a:rPr lang="ru-RU" sz="3200" dirty="0" err="1" smtClean="0"/>
              <a:t>менше</a:t>
            </a:r>
            <a:r>
              <a:rPr lang="ru-RU" sz="3200" dirty="0" smtClean="0"/>
              <a:t>, </a:t>
            </a:r>
            <a:r>
              <a:rPr lang="ru-RU" sz="3200" dirty="0" err="1" smtClean="0"/>
              <a:t>тоді</a:t>
            </a:r>
            <a:r>
              <a:rPr lang="ru-RU" sz="3200" dirty="0" smtClean="0"/>
              <a:t> як наша </a:t>
            </a:r>
            <a:r>
              <a:rPr lang="ru-RU" sz="3200" dirty="0" err="1" smtClean="0"/>
              <a:t>фірма</a:t>
            </a:r>
            <a:r>
              <a:rPr lang="ru-RU" sz="3200" dirty="0" smtClean="0"/>
              <a:t> </a:t>
            </a:r>
            <a:r>
              <a:rPr lang="ru-RU" sz="3200" dirty="0" err="1" smtClean="0"/>
              <a:t>виправдовує</a:t>
            </a:r>
            <a:r>
              <a:rPr lang="ru-RU" sz="3200" dirty="0" smtClean="0"/>
              <a:t> свою </a:t>
            </a:r>
            <a:r>
              <a:rPr lang="ru-RU" sz="3200" dirty="0" err="1" smtClean="0"/>
              <a:t>ціну</a:t>
            </a:r>
            <a:r>
              <a:rPr lang="ru-RU" sz="3200" dirty="0" smtClean="0"/>
              <a:t>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mydog.su/sites/default/files/photos/photo8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517222" cy="3645024"/>
          </a:xfrm>
          <a:prstGeom prst="rect">
            <a:avLst/>
          </a:prstGeom>
          <a:noFill/>
        </p:spPr>
      </p:pic>
      <p:pic>
        <p:nvPicPr>
          <p:cNvPr id="27652" name="Picture 4" descr="http://www.sbb.in.ua/wp-content/uploads/2013/07/1369288898_ipothet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9" y="3661401"/>
            <a:ext cx="4860032" cy="31965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0"/>
            <a:ext cx="7416824" cy="141277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VI </a:t>
            </a:r>
            <a:r>
              <a:rPr lang="ru-RU" sz="4000" dirty="0" smtClean="0"/>
              <a:t>. </a:t>
            </a:r>
            <a:r>
              <a:rPr lang="uk-UA" sz="4000" dirty="0" smtClean="0"/>
              <a:t>Оцінка майбутньої прибутковості проекту 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256584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uk-UA" b="1" dirty="0" smtClean="0"/>
              <a:t>1.Який обсяг послуг ви плануєте надати протягом місяця, року або тривалості проекту? </a:t>
            </a:r>
            <a:endParaRPr lang="ru-RU" b="1" dirty="0" smtClean="0"/>
          </a:p>
          <a:p>
            <a:pPr>
              <a:buNone/>
            </a:pPr>
            <a:r>
              <a:rPr lang="uk-UA" dirty="0" smtClean="0"/>
              <a:t>Звичайно, ми бажаємо надати якнайбільше послуг протягом усього нашого робочого часу, який ми сподіваємося буде достатньо довгим. Але , нажаль, точно ми не можемо сказати.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uk-UA" b="1" dirty="0" smtClean="0"/>
              <a:t>2. Який дохід плануєте отримати?</a:t>
            </a:r>
            <a:endParaRPr lang="ru-RU" b="1" dirty="0" smtClean="0"/>
          </a:p>
          <a:p>
            <a:pPr>
              <a:buNone/>
            </a:pPr>
            <a:r>
              <a:rPr lang="uk-UA" dirty="0" smtClean="0"/>
              <a:t>В ідеалі. Якщо кожен день </a:t>
            </a:r>
            <a:r>
              <a:rPr lang="uk-UA" dirty="0" err="1" smtClean="0"/>
              <a:t>вигулювання</a:t>
            </a:r>
            <a:r>
              <a:rPr lang="uk-UA" dirty="0" smtClean="0"/>
              <a:t> собаки за 1 год.-1,5 год. буде коштувати 70 грн., плюс додаткові послуги (перукар – 100 грн., кінолог – 50 грн., ветеринар – 70 </a:t>
            </a:r>
            <a:r>
              <a:rPr lang="uk-UA" dirty="0" err="1" smtClean="0"/>
              <a:t>грн</a:t>
            </a:r>
            <a:r>
              <a:rPr lang="uk-UA" dirty="0" smtClean="0"/>
              <a:t>), то приблизно в день ми отримаємо 290 грн., в місяць – 8 700 грн., в рік – 104 400 грн.  Це тільки за одну собаку. Ми ж сподіваємося  на 6 собак в день мінімум , тобто в день –  1 740 грн., в місяць – 52 200 грн., в рік – 626 400 грн. А наш бажаний максимум в день – 10 собак. Тому в день ми отримаємо 2 900 грн., в місяць – 87 000 грн., в рік – 1 044 000 грн.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uk-UA" b="1" dirty="0" smtClean="0"/>
              <a:t>3.Які податки доведеться сплачувати?</a:t>
            </a:r>
            <a:endParaRPr lang="ru-RU" b="1" dirty="0" smtClean="0"/>
          </a:p>
          <a:p>
            <a:pPr>
              <a:buNone/>
            </a:pPr>
            <a:r>
              <a:rPr lang="uk-UA" dirty="0" smtClean="0"/>
              <a:t>Податок на прибуток, Податок на додану вартість (ПДВ), Податок на доходи фізичних осіб (ПДФО), Єдиний соціальний внесок (ЄСВ), Місцеві податки.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uk-UA" b="1" dirty="0" smtClean="0"/>
              <a:t>4.Який очікується місячний (або кінцевий для проекту) прибуток? </a:t>
            </a:r>
            <a:endParaRPr lang="ru-RU" b="1" dirty="0" smtClean="0"/>
          </a:p>
          <a:p>
            <a:pPr>
              <a:buNone/>
            </a:pPr>
            <a:r>
              <a:rPr lang="uk-UA" dirty="0" smtClean="0"/>
              <a:t>Мінімум: 15 000 грн.     Максимум  40 000 грн.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lukcydog.okis.ru/img/lukcydog/2869446_mid.jpe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esnya_pro_sobak_-_zbezhali_sobaki_gav_gav_gav_gav_(get-tune.net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0" y="0"/>
            <a:ext cx="584448" cy="5844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7376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24744"/>
          </a:xfrm>
        </p:spPr>
        <p:txBody>
          <a:bodyPr/>
          <a:lstStyle/>
          <a:p>
            <a:pPr algn="ctr"/>
            <a:r>
              <a:rPr lang="en-US" dirty="0" smtClean="0"/>
              <a:t>I</a:t>
            </a:r>
            <a:r>
              <a:rPr lang="ru-RU" dirty="0" smtClean="0"/>
              <a:t>.</a:t>
            </a:r>
            <a:r>
              <a:rPr lang="uk-UA" dirty="0" smtClean="0"/>
              <a:t>Опис ідеї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580526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b="1" dirty="0" smtClean="0"/>
              <a:t>1)</a:t>
            </a:r>
            <a:r>
              <a:rPr lang="ru-RU" b="1" dirty="0" err="1" smtClean="0"/>
              <a:t>Що</a:t>
            </a:r>
            <a:r>
              <a:rPr lang="ru-RU" b="1" dirty="0" smtClean="0"/>
              <a:t> </a:t>
            </a:r>
            <a:r>
              <a:rPr lang="ru-RU" b="1" dirty="0" err="1" smtClean="0"/>
              <a:t>ви</a:t>
            </a:r>
            <a:r>
              <a:rPr lang="ru-RU" b="1" dirty="0" smtClean="0"/>
              <a:t> </a:t>
            </a:r>
            <a:r>
              <a:rPr lang="ru-RU" b="1" dirty="0" err="1" smtClean="0"/>
              <a:t>хочете</a:t>
            </a:r>
            <a:r>
              <a:rPr lang="ru-RU" b="1" dirty="0" smtClean="0"/>
              <a:t> </a:t>
            </a:r>
            <a:r>
              <a:rPr lang="ru-RU" b="1" dirty="0" err="1" smtClean="0"/>
              <a:t>зробити</a:t>
            </a:r>
            <a:r>
              <a:rPr lang="ru-RU" b="1" dirty="0" smtClean="0"/>
              <a:t>?</a:t>
            </a:r>
          </a:p>
          <a:p>
            <a:pPr>
              <a:buNone/>
            </a:pPr>
            <a:r>
              <a:rPr lang="ru-RU" dirty="0" err="1" smtClean="0"/>
              <a:t>Організувати</a:t>
            </a:r>
            <a:r>
              <a:rPr lang="ru-RU" dirty="0" smtClean="0"/>
              <a:t> </a:t>
            </a:r>
            <a:r>
              <a:rPr lang="ru-RU" dirty="0" err="1" smtClean="0"/>
              <a:t>підприємство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надання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r>
              <a:rPr lang="ru-RU" dirty="0" smtClean="0"/>
              <a:t> </a:t>
            </a:r>
            <a:r>
              <a:rPr lang="ru-RU" dirty="0" err="1" smtClean="0"/>
              <a:t>вигулювання</a:t>
            </a:r>
            <a:r>
              <a:rPr lang="ru-RU" dirty="0" smtClean="0"/>
              <a:t> собак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2) З </a:t>
            </a:r>
            <a:r>
              <a:rPr lang="ru-RU" b="1" dirty="0" err="1" smtClean="0"/>
              <a:t>якою</a:t>
            </a:r>
            <a:r>
              <a:rPr lang="ru-RU" b="1" dirty="0" smtClean="0"/>
              <a:t> метою </a:t>
            </a:r>
            <a:r>
              <a:rPr lang="ru-RU" b="1" dirty="0" err="1" smtClean="0"/>
              <a:t>ви</a:t>
            </a:r>
            <a:r>
              <a:rPr lang="ru-RU" b="1" dirty="0" smtClean="0"/>
              <a:t> </a:t>
            </a:r>
            <a:r>
              <a:rPr lang="ru-RU" b="1" dirty="0" err="1" smtClean="0"/>
              <a:t>це</a:t>
            </a:r>
            <a:r>
              <a:rPr lang="ru-RU" b="1" dirty="0" smtClean="0"/>
              <a:t> </a:t>
            </a:r>
            <a:r>
              <a:rPr lang="ru-RU" b="1" dirty="0" err="1" smtClean="0"/>
              <a:t>організовуєте</a:t>
            </a:r>
            <a:r>
              <a:rPr lang="ru-RU" b="1" dirty="0" smtClean="0"/>
              <a:t> (</a:t>
            </a:r>
            <a:r>
              <a:rPr lang="ru-RU" b="1" dirty="0" err="1" smtClean="0"/>
              <a:t>якої</a:t>
            </a:r>
            <a:r>
              <a:rPr lang="ru-RU" b="1" dirty="0" smtClean="0"/>
              <a:t> </a:t>
            </a:r>
            <a:r>
              <a:rPr lang="ru-RU" b="1" dirty="0" err="1" smtClean="0"/>
              <a:t>цілі</a:t>
            </a:r>
            <a:r>
              <a:rPr lang="ru-RU" b="1" dirty="0" smtClean="0"/>
              <a:t> </a:t>
            </a:r>
            <a:r>
              <a:rPr lang="ru-RU" b="1" dirty="0" err="1" smtClean="0"/>
              <a:t>намагаєтеся</a:t>
            </a:r>
            <a:r>
              <a:rPr lang="ru-RU" b="1" dirty="0" smtClean="0"/>
              <a:t> </a:t>
            </a:r>
            <a:r>
              <a:rPr lang="ru-RU" b="1" dirty="0" err="1" smtClean="0"/>
              <a:t>досягти</a:t>
            </a:r>
            <a:r>
              <a:rPr lang="ru-RU" b="1" dirty="0" smtClean="0"/>
              <a:t>)? </a:t>
            </a:r>
          </a:p>
          <a:p>
            <a:pPr>
              <a:buNone/>
            </a:pPr>
            <a:r>
              <a:rPr lang="ru-RU" dirty="0" err="1" smtClean="0"/>
              <a:t>Отримання</a:t>
            </a:r>
            <a:r>
              <a:rPr lang="ru-RU" dirty="0" smtClean="0"/>
              <a:t> максимального </a:t>
            </a:r>
            <a:r>
              <a:rPr lang="ru-RU" dirty="0" err="1" smtClean="0"/>
              <a:t>прибутку,а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допомога</a:t>
            </a:r>
            <a:r>
              <a:rPr lang="ru-RU" dirty="0" smtClean="0"/>
              <a:t> </a:t>
            </a:r>
            <a:r>
              <a:rPr lang="ru-RU" dirty="0" err="1" smtClean="0"/>
              <a:t>власникам</a:t>
            </a:r>
            <a:r>
              <a:rPr lang="ru-RU" dirty="0" smtClean="0"/>
              <a:t> собак у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догляді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3) Для кого </a:t>
            </a:r>
            <a:r>
              <a:rPr lang="ru-RU" b="1" dirty="0" err="1" smtClean="0"/>
              <a:t>це</a:t>
            </a:r>
            <a:r>
              <a:rPr lang="ru-RU" b="1" dirty="0" smtClean="0"/>
              <a:t> </a:t>
            </a:r>
            <a:r>
              <a:rPr lang="ru-RU" b="1" dirty="0" err="1" smtClean="0"/>
              <a:t>має</a:t>
            </a:r>
            <a:r>
              <a:rPr lang="ru-RU" b="1" dirty="0" smtClean="0"/>
              <a:t> </a:t>
            </a:r>
            <a:r>
              <a:rPr lang="ru-RU" b="1" dirty="0" err="1" smtClean="0"/>
              <a:t>значення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кому </a:t>
            </a:r>
            <a:r>
              <a:rPr lang="ru-RU" b="1" dirty="0" err="1" smtClean="0"/>
              <a:t>приноситиме</a:t>
            </a:r>
            <a:r>
              <a:rPr lang="ru-RU" b="1" dirty="0" smtClean="0"/>
              <a:t> </a:t>
            </a:r>
            <a:r>
              <a:rPr lang="ru-RU" b="1" dirty="0" err="1" smtClean="0"/>
              <a:t>вигоду</a:t>
            </a:r>
            <a:r>
              <a:rPr lang="ru-RU" b="1" dirty="0" smtClean="0"/>
              <a:t>?</a:t>
            </a:r>
          </a:p>
          <a:p>
            <a:pPr>
              <a:buNone/>
            </a:pP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для </a:t>
            </a:r>
            <a:r>
              <a:rPr lang="ru-RU" dirty="0" err="1" smtClean="0"/>
              <a:t>власників</a:t>
            </a:r>
            <a:r>
              <a:rPr lang="ru-RU" dirty="0" smtClean="0"/>
              <a:t> </a:t>
            </a:r>
            <a:r>
              <a:rPr lang="ru-RU" dirty="0" err="1" smtClean="0"/>
              <a:t>собак,а</a:t>
            </a:r>
            <a:r>
              <a:rPr lang="ru-RU" dirty="0" smtClean="0"/>
              <a:t> </a:t>
            </a:r>
            <a:r>
              <a:rPr lang="ru-RU" dirty="0" err="1" smtClean="0"/>
              <a:t>приноситиме</a:t>
            </a:r>
            <a:r>
              <a:rPr lang="ru-RU" dirty="0" smtClean="0"/>
              <a:t> </a:t>
            </a:r>
            <a:r>
              <a:rPr lang="ru-RU" dirty="0" err="1" smtClean="0"/>
              <a:t>вигоду</a:t>
            </a:r>
            <a:r>
              <a:rPr lang="ru-RU" dirty="0" smtClean="0"/>
              <a:t> </a:t>
            </a:r>
            <a:r>
              <a:rPr lang="ru-RU" dirty="0" err="1" smtClean="0"/>
              <a:t>власникам</a:t>
            </a:r>
            <a:r>
              <a:rPr lang="ru-RU" dirty="0" smtClean="0"/>
              <a:t> собак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підприємству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4) </a:t>
            </a:r>
            <a:r>
              <a:rPr lang="ru-RU" b="1" dirty="0" err="1" smtClean="0"/>
              <a:t>Які</a:t>
            </a:r>
            <a:r>
              <a:rPr lang="ru-RU" b="1" dirty="0" smtClean="0"/>
              <a:t> </a:t>
            </a:r>
            <a:r>
              <a:rPr lang="ru-RU" b="1" dirty="0" err="1" smtClean="0"/>
              <a:t>терміни</a:t>
            </a:r>
            <a:r>
              <a:rPr lang="ru-RU" b="1" dirty="0" smtClean="0"/>
              <a:t> </a:t>
            </a:r>
            <a:r>
              <a:rPr lang="ru-RU" b="1" dirty="0" err="1" smtClean="0"/>
              <a:t>реалізації</a:t>
            </a:r>
            <a:r>
              <a:rPr lang="ru-RU" b="1" dirty="0" smtClean="0"/>
              <a:t> </a:t>
            </a:r>
            <a:r>
              <a:rPr lang="ru-RU" b="1" dirty="0" err="1" smtClean="0"/>
              <a:t>ідеї</a:t>
            </a:r>
            <a:r>
              <a:rPr lang="ru-RU" b="1" dirty="0" smtClean="0"/>
              <a:t>?</a:t>
            </a:r>
          </a:p>
          <a:p>
            <a:pPr>
              <a:buNone/>
            </a:pPr>
            <a:r>
              <a:rPr lang="ru-RU" dirty="0" err="1" smtClean="0"/>
              <a:t>Планується</a:t>
            </a:r>
            <a:r>
              <a:rPr lang="ru-RU" dirty="0" smtClean="0"/>
              <a:t> </a:t>
            </a:r>
            <a:r>
              <a:rPr lang="ru-RU" dirty="0" err="1" smtClean="0"/>
              <a:t>реалізувати</a:t>
            </a:r>
            <a:r>
              <a:rPr lang="ru-RU" dirty="0" smtClean="0"/>
              <a:t> </a:t>
            </a:r>
            <a:r>
              <a:rPr lang="ru-RU" dirty="0" err="1" smtClean="0"/>
              <a:t>ідею</a:t>
            </a:r>
            <a:r>
              <a:rPr lang="ru-RU" dirty="0" smtClean="0"/>
              <a:t> за короткий час (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декількох</a:t>
            </a:r>
            <a:r>
              <a:rPr lang="ru-RU" dirty="0" smtClean="0"/>
              <a:t> </a:t>
            </a:r>
            <a:r>
              <a:rPr lang="ru-RU" dirty="0" err="1" smtClean="0"/>
              <a:t>місяців</a:t>
            </a:r>
            <a:r>
              <a:rPr lang="ru-RU" dirty="0" smtClean="0"/>
              <a:t> до </a:t>
            </a:r>
            <a:r>
              <a:rPr lang="ru-RU" dirty="0" err="1" smtClean="0"/>
              <a:t>декількох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images.ru.prom.st/8994584_w640_h640_otelfordogshotelpropsy20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704856" cy="936104"/>
          </a:xfrm>
        </p:spPr>
        <p:txBody>
          <a:bodyPr/>
          <a:lstStyle/>
          <a:p>
            <a:pPr algn="ctr"/>
            <a:r>
              <a:rPr lang="en-US" dirty="0" smtClean="0"/>
              <a:t>II</a:t>
            </a:r>
            <a:r>
              <a:rPr lang="ru-RU" dirty="0" smtClean="0"/>
              <a:t>. </a:t>
            </a:r>
            <a:r>
              <a:rPr lang="uk-UA" dirty="0" smtClean="0"/>
              <a:t>Опис послуги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554461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b="1" dirty="0" smtClean="0"/>
              <a:t>1.Яку послугу ви вироблятимете? </a:t>
            </a:r>
            <a:endParaRPr lang="ru-RU" b="1" dirty="0" smtClean="0"/>
          </a:p>
          <a:p>
            <a:pPr>
              <a:buNone/>
            </a:pPr>
            <a:r>
              <a:rPr lang="uk-UA" dirty="0" smtClean="0"/>
              <a:t>Ми  будемо надавати послуги з </a:t>
            </a:r>
            <a:r>
              <a:rPr lang="uk-UA" dirty="0" err="1" smtClean="0"/>
              <a:t>вигулювання</a:t>
            </a:r>
            <a:r>
              <a:rPr lang="uk-UA" dirty="0" smtClean="0"/>
              <a:t> собак.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uk-UA" b="1" dirty="0" smtClean="0"/>
              <a:t>2. Призначення послуги.</a:t>
            </a:r>
            <a:endParaRPr lang="ru-RU" b="1" dirty="0" smtClean="0"/>
          </a:p>
          <a:p>
            <a:pPr>
              <a:buNone/>
            </a:pPr>
            <a:r>
              <a:rPr lang="uk-UA" dirty="0" smtClean="0"/>
              <a:t>Е</a:t>
            </a:r>
            <a:r>
              <a:rPr lang="ru-RU" dirty="0" err="1" smtClean="0"/>
              <a:t>кономія</a:t>
            </a:r>
            <a:r>
              <a:rPr lang="ru-RU" dirty="0" smtClean="0"/>
              <a:t> </a:t>
            </a:r>
            <a:r>
              <a:rPr lang="ru-RU" dirty="0" err="1" smtClean="0"/>
              <a:t>людських</a:t>
            </a:r>
            <a:r>
              <a:rPr lang="ru-RU" dirty="0" smtClean="0"/>
              <a:t> сил </a:t>
            </a:r>
            <a:r>
              <a:rPr lang="ru-RU" dirty="0" err="1" smtClean="0"/>
              <a:t>і</a:t>
            </a:r>
            <a:r>
              <a:rPr lang="ru-RU" dirty="0" smtClean="0"/>
              <a:t> часу</a:t>
            </a:r>
            <a:r>
              <a:rPr lang="uk-UA" dirty="0" smtClean="0"/>
              <a:t>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uk-UA" b="1" dirty="0" smtClean="0"/>
              <a:t>3. Чим відрізнятиметься продукція (послуга) від аналогічних товарів (послуг) на ринку?</a:t>
            </a:r>
            <a:endParaRPr lang="ru-RU" b="1" dirty="0" smtClean="0"/>
          </a:p>
          <a:p>
            <a:pPr>
              <a:buNone/>
            </a:pPr>
            <a:r>
              <a:rPr lang="uk-UA" dirty="0" smtClean="0"/>
              <a:t>Ми вибрали таку послугу, що аналогічних послуг на ринку майже немає.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uk-UA" b="1" dirty="0" smtClean="0"/>
              <a:t>4. Де ви будете закуповувати сировину, напівфабрикати? </a:t>
            </a:r>
            <a:endParaRPr lang="ru-RU" b="1" dirty="0" smtClean="0"/>
          </a:p>
          <a:p>
            <a:pPr>
              <a:buNone/>
            </a:pPr>
            <a:r>
              <a:rPr lang="uk-UA" dirty="0" smtClean="0"/>
              <a:t>Ми будемо працювати з собаками, а тому нам потрібні будуть пристосування для їх вигулу і нагляду за ними, які ми зможемо придбати у зоомагазинах.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1520" y="404664"/>
            <a:ext cx="8496944" cy="612068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uk-UA" b="1" dirty="0" smtClean="0"/>
              <a:t>5. Яким буде процес виробництва (надання послуг)?</a:t>
            </a:r>
            <a:endParaRPr lang="ru-RU" b="1" dirty="0" smtClean="0"/>
          </a:p>
          <a:p>
            <a:pPr>
              <a:buNone/>
            </a:pPr>
            <a:r>
              <a:rPr lang="uk-UA" dirty="0" smtClean="0"/>
              <a:t>Ми сподіваємося, що сам процес надання послуг буде цікавий і плідний. І що усі сторони, які будуть приймати в ньому участь будуть задоволенні. </a:t>
            </a:r>
            <a:endParaRPr lang="ru-RU" dirty="0" smtClean="0"/>
          </a:p>
          <a:p>
            <a:pPr>
              <a:buNone/>
            </a:pPr>
            <a:r>
              <a:rPr lang="uk-UA" b="1" dirty="0" smtClean="0"/>
              <a:t>6. Яке обладнання вам потрібне і скільки воно коштуватиме?</a:t>
            </a:r>
            <a:endParaRPr lang="ru-RU" b="1" dirty="0" smtClean="0"/>
          </a:p>
          <a:p>
            <a:pPr>
              <a:buNone/>
            </a:pPr>
            <a:r>
              <a:rPr lang="uk-UA" dirty="0" smtClean="0"/>
              <a:t>Поводок - 70 грн.   Намордник – 45 грн.    Аптечка – 80 грн. Іграшки, кості, палки – до 150 грн. Офіс (власність господаря), </a:t>
            </a:r>
            <a:r>
              <a:rPr lang="uk-UA" dirty="0" err="1" smtClean="0"/>
              <a:t>комп</a:t>
            </a:r>
            <a:r>
              <a:rPr lang="ru-RU" dirty="0" smtClean="0"/>
              <a:t>’</a:t>
            </a:r>
            <a:r>
              <a:rPr lang="uk-UA" dirty="0" err="1" smtClean="0"/>
              <a:t>ютер</a:t>
            </a:r>
            <a:r>
              <a:rPr lang="uk-UA" dirty="0" smtClean="0"/>
              <a:t>  та все, що до нього належить.  </a:t>
            </a:r>
            <a:endParaRPr lang="ru-RU" dirty="0" smtClean="0"/>
          </a:p>
          <a:p>
            <a:pPr>
              <a:buNone/>
            </a:pPr>
            <a:r>
              <a:rPr lang="uk-UA" b="1" dirty="0" smtClean="0"/>
              <a:t>7. Які приміщення потрібні і як ви їх одержите? </a:t>
            </a:r>
            <a:endParaRPr lang="ru-RU" b="1" dirty="0" smtClean="0"/>
          </a:p>
          <a:p>
            <a:pPr>
              <a:buNone/>
            </a:pPr>
            <a:r>
              <a:rPr lang="uk-UA" dirty="0" smtClean="0"/>
              <a:t>Потрібен офіс, в якому буде укладатися договір і відбуватиметься домовленість з обох сторін. (Офіс власність курівника).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cs407530.vk.me/v407530439/774e/dWsDUwcQX1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/>
          <a:lstStyle/>
          <a:p>
            <a:pPr algn="ctr"/>
            <a:r>
              <a:rPr lang="en-US" dirty="0" smtClean="0"/>
              <a:t>III.</a:t>
            </a:r>
            <a:r>
              <a:rPr lang="uk-UA" dirty="0" smtClean="0"/>
              <a:t>Управління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54461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/>
              <a:t>1)</a:t>
            </a:r>
            <a:r>
              <a:rPr lang="ru-RU" b="1" dirty="0" err="1" smtClean="0"/>
              <a:t>Чи</a:t>
            </a:r>
            <a:r>
              <a:rPr lang="ru-RU" b="1" dirty="0" smtClean="0"/>
              <a:t> </a:t>
            </a:r>
            <a:r>
              <a:rPr lang="ru-RU" b="1" dirty="0" err="1" smtClean="0"/>
              <a:t>потрібні</a:t>
            </a:r>
            <a:r>
              <a:rPr lang="ru-RU" b="1" dirty="0" smtClean="0"/>
              <a:t> для </a:t>
            </a:r>
            <a:r>
              <a:rPr lang="ru-RU" b="1" dirty="0" err="1" smtClean="0"/>
              <a:t>реалізації</a:t>
            </a:r>
            <a:r>
              <a:rPr lang="ru-RU" b="1" dirty="0" smtClean="0"/>
              <a:t> проекту </a:t>
            </a:r>
            <a:r>
              <a:rPr lang="ru-RU" b="1" dirty="0" err="1" smtClean="0"/>
              <a:t>інші</a:t>
            </a:r>
            <a:r>
              <a:rPr lang="ru-RU" b="1" dirty="0" smtClean="0"/>
              <a:t> </a:t>
            </a:r>
            <a:r>
              <a:rPr lang="ru-RU" b="1" dirty="0" err="1" smtClean="0"/>
              <a:t>працівники</a:t>
            </a:r>
            <a:r>
              <a:rPr lang="ru-RU" b="1" dirty="0" smtClean="0"/>
              <a:t>? </a:t>
            </a:r>
            <a:r>
              <a:rPr lang="ru-RU" b="1" dirty="0" err="1" smtClean="0"/>
              <a:t>Які</a:t>
            </a:r>
            <a:r>
              <a:rPr lang="ru-RU" b="1" dirty="0" smtClean="0"/>
              <a:t> </a:t>
            </a:r>
            <a:r>
              <a:rPr lang="ru-RU" b="1" dirty="0" err="1" smtClean="0"/>
              <a:t>саме</a:t>
            </a:r>
            <a:r>
              <a:rPr lang="ru-RU" b="1" dirty="0" smtClean="0"/>
              <a:t>? </a:t>
            </a:r>
            <a:r>
              <a:rPr lang="ru-RU" b="1" dirty="0" err="1" smtClean="0"/>
              <a:t>Якої</a:t>
            </a:r>
            <a:r>
              <a:rPr lang="ru-RU" b="1" dirty="0" smtClean="0"/>
              <a:t> </a:t>
            </a:r>
            <a:r>
              <a:rPr lang="ru-RU" b="1" dirty="0" err="1" smtClean="0"/>
              <a:t>кваліфікації</a:t>
            </a:r>
            <a:r>
              <a:rPr lang="ru-RU" b="1" dirty="0" smtClean="0"/>
              <a:t>?</a:t>
            </a:r>
          </a:p>
          <a:p>
            <a:pPr>
              <a:buNone/>
            </a:pPr>
            <a:r>
              <a:rPr lang="ru-RU" dirty="0" smtClean="0"/>
              <a:t>Для </a:t>
            </a:r>
            <a:r>
              <a:rPr lang="ru-RU" dirty="0" err="1" smtClean="0"/>
              <a:t>реалізації</a:t>
            </a:r>
            <a:r>
              <a:rPr lang="ru-RU" dirty="0" smtClean="0"/>
              <a:t> проекту </a:t>
            </a:r>
            <a:r>
              <a:rPr lang="ru-RU" dirty="0" err="1" smtClean="0"/>
              <a:t>потрібен</a:t>
            </a:r>
            <a:r>
              <a:rPr lang="ru-RU" dirty="0" smtClean="0"/>
              <a:t> буде штат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працівників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досвід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тваринами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кінологи</a:t>
            </a:r>
            <a:r>
              <a:rPr lang="ru-RU" dirty="0" smtClean="0"/>
              <a:t>, ветеринар,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перукарі</a:t>
            </a:r>
            <a:r>
              <a:rPr lang="ru-RU" dirty="0" smtClean="0"/>
              <a:t>.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працівники</a:t>
            </a:r>
            <a:r>
              <a:rPr lang="ru-RU" dirty="0" smtClean="0"/>
              <a:t> </a:t>
            </a:r>
            <a:r>
              <a:rPr lang="ru-RU" dirty="0" err="1" smtClean="0"/>
              <a:t>повинні</a:t>
            </a:r>
            <a:r>
              <a:rPr lang="ru-RU" dirty="0" smtClean="0"/>
              <a:t> бути </a:t>
            </a:r>
            <a:r>
              <a:rPr lang="ru-RU" dirty="0" err="1" smtClean="0"/>
              <a:t>висококваліфіковані</a:t>
            </a:r>
            <a:r>
              <a:rPr lang="ru-RU" dirty="0" smtClean="0"/>
              <a:t> для </a:t>
            </a:r>
            <a:r>
              <a:rPr lang="ru-RU" dirty="0" err="1" smtClean="0"/>
              <a:t>попередження</a:t>
            </a:r>
            <a:r>
              <a:rPr lang="ru-RU" dirty="0" smtClean="0"/>
              <a:t> </a:t>
            </a:r>
            <a:r>
              <a:rPr lang="ru-RU" dirty="0" err="1" smtClean="0"/>
              <a:t>ризику</a:t>
            </a:r>
            <a:r>
              <a:rPr lang="ru-RU" dirty="0" smtClean="0"/>
              <a:t> </a:t>
            </a:r>
            <a:r>
              <a:rPr lang="ru-RU" dirty="0" err="1" smtClean="0"/>
              <a:t>неприємних</a:t>
            </a:r>
            <a:r>
              <a:rPr lang="ru-RU" dirty="0" smtClean="0"/>
              <a:t> </a:t>
            </a:r>
            <a:r>
              <a:rPr lang="ru-RU" dirty="0" err="1" smtClean="0"/>
              <a:t>ситуацій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2) Як </a:t>
            </a:r>
            <a:r>
              <a:rPr lang="ru-RU" b="1" dirty="0" err="1" smtClean="0"/>
              <a:t>будуть</a:t>
            </a:r>
            <a:r>
              <a:rPr lang="ru-RU" b="1" dirty="0" smtClean="0"/>
              <a:t> </a:t>
            </a:r>
            <a:r>
              <a:rPr lang="ru-RU" b="1" dirty="0" err="1" smtClean="0"/>
              <a:t>розподілені</a:t>
            </a:r>
            <a:r>
              <a:rPr lang="ru-RU" b="1" dirty="0" smtClean="0"/>
              <a:t> </a:t>
            </a:r>
            <a:r>
              <a:rPr lang="ru-RU" b="1" dirty="0" err="1" smtClean="0"/>
              <a:t>виробничі</a:t>
            </a:r>
            <a:r>
              <a:rPr lang="ru-RU" b="1" dirty="0" smtClean="0"/>
              <a:t> </a:t>
            </a:r>
            <a:r>
              <a:rPr lang="ru-RU" b="1" dirty="0" err="1" smtClean="0"/>
              <a:t>функції</a:t>
            </a:r>
            <a:r>
              <a:rPr lang="ru-RU" b="1" dirty="0" smtClean="0"/>
              <a:t> </a:t>
            </a:r>
            <a:r>
              <a:rPr lang="ru-RU" b="1" dirty="0" err="1" smtClean="0"/>
              <a:t>між</a:t>
            </a:r>
            <a:r>
              <a:rPr lang="ru-RU" b="1" dirty="0" smtClean="0"/>
              <a:t> </a:t>
            </a:r>
            <a:r>
              <a:rPr lang="ru-RU" b="1" dirty="0" err="1" smtClean="0"/>
              <a:t>працівниками</a:t>
            </a:r>
            <a:r>
              <a:rPr lang="ru-RU" b="1" dirty="0" smtClean="0"/>
              <a:t>?</a:t>
            </a:r>
          </a:p>
          <a:p>
            <a:pPr>
              <a:buNone/>
            </a:pPr>
            <a:r>
              <a:rPr lang="ru-RU" dirty="0" smtClean="0"/>
              <a:t>В </a:t>
            </a:r>
            <a:r>
              <a:rPr lang="ru-RU" dirty="0" err="1" smtClean="0"/>
              <a:t>залежності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, </a:t>
            </a:r>
            <a:r>
              <a:rPr lang="ru-RU" dirty="0" err="1" smtClean="0"/>
              <a:t>працівники</a:t>
            </a:r>
            <a:r>
              <a:rPr lang="ru-RU" dirty="0" smtClean="0"/>
              <a:t> </a:t>
            </a:r>
            <a:r>
              <a:rPr lang="ru-RU" dirty="0" err="1" smtClean="0"/>
              <a:t>виконують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зобов’</a:t>
            </a:r>
            <a:r>
              <a:rPr lang="uk-UA" dirty="0" err="1" smtClean="0"/>
              <a:t>язання</a:t>
            </a:r>
            <a:r>
              <a:rPr lang="uk-UA" dirty="0" smtClean="0"/>
              <a:t> (</a:t>
            </a:r>
            <a:r>
              <a:rPr lang="ru-RU" dirty="0" err="1" smtClean="0"/>
              <a:t>прогулянка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собакою, </a:t>
            </a:r>
            <a:r>
              <a:rPr lang="ru-RU" dirty="0" err="1" smtClean="0"/>
              <a:t>миття</a:t>
            </a:r>
            <a:r>
              <a:rPr lang="ru-RU" dirty="0" smtClean="0"/>
              <a:t> лап, </a:t>
            </a:r>
            <a:r>
              <a:rPr lang="ru-RU" dirty="0" err="1" smtClean="0"/>
              <a:t>розчесування</a:t>
            </a:r>
            <a:r>
              <a:rPr lang="ru-RU" dirty="0" smtClean="0"/>
              <a:t>)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3) </a:t>
            </a:r>
            <a:r>
              <a:rPr lang="ru-RU" b="1" dirty="0" err="1" smtClean="0"/>
              <a:t>Хто</a:t>
            </a:r>
            <a:r>
              <a:rPr lang="ru-RU" b="1" dirty="0" smtClean="0"/>
              <a:t> кому буде </a:t>
            </a:r>
            <a:r>
              <a:rPr lang="ru-RU" b="1" dirty="0" err="1" smtClean="0"/>
              <a:t>підпорядковуватися</a:t>
            </a:r>
            <a:r>
              <a:rPr lang="ru-RU" b="1" dirty="0" smtClean="0"/>
              <a:t>?</a:t>
            </a:r>
          </a:p>
          <a:p>
            <a:pPr>
              <a:buNone/>
            </a:pPr>
            <a:r>
              <a:rPr lang="ru-RU" dirty="0" err="1" smtClean="0"/>
              <a:t>Підпорядковуватися</a:t>
            </a:r>
            <a:r>
              <a:rPr lang="ru-RU" dirty="0" smtClean="0"/>
              <a:t> </a:t>
            </a:r>
            <a:r>
              <a:rPr lang="ru-RU" dirty="0" err="1" smtClean="0"/>
              <a:t>працівники</a:t>
            </a:r>
            <a:r>
              <a:rPr lang="ru-RU" dirty="0" smtClean="0"/>
              <a:t> </a:t>
            </a:r>
            <a:r>
              <a:rPr lang="ru-RU" dirty="0" err="1" smtClean="0"/>
              <a:t>будуть</a:t>
            </a:r>
            <a:r>
              <a:rPr lang="ru-RU" dirty="0" smtClean="0"/>
              <a:t> </a:t>
            </a:r>
            <a:r>
              <a:rPr lang="ru-RU" dirty="0" err="1" smtClean="0"/>
              <a:t>керівник</a:t>
            </a:r>
            <a:r>
              <a:rPr lang="uk-UA" dirty="0" smtClean="0"/>
              <a:t>у</a:t>
            </a:r>
            <a:r>
              <a:rPr lang="ru-RU" dirty="0" smtClean="0"/>
              <a:t>,</a:t>
            </a:r>
            <a:r>
              <a:rPr lang="uk-UA" dirty="0" smtClean="0"/>
              <a:t> який відповідає за весь робочий процес.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4) </a:t>
            </a:r>
            <a:r>
              <a:rPr lang="ru-RU" b="1" dirty="0" err="1" smtClean="0"/>
              <a:t>Хто</a:t>
            </a:r>
            <a:r>
              <a:rPr lang="ru-RU" b="1" dirty="0" smtClean="0"/>
              <a:t> буде </a:t>
            </a:r>
            <a:r>
              <a:rPr lang="ru-RU" b="1" dirty="0" err="1" smtClean="0"/>
              <a:t>відповідати</a:t>
            </a:r>
            <a:r>
              <a:rPr lang="ru-RU" b="1" dirty="0" smtClean="0"/>
              <a:t> за </a:t>
            </a:r>
            <a:r>
              <a:rPr lang="ru-RU" b="1" dirty="0" err="1" smtClean="0"/>
              <a:t>окремі</a:t>
            </a:r>
            <a:r>
              <a:rPr lang="ru-RU" b="1" dirty="0" smtClean="0"/>
              <a:t> напрямки </a:t>
            </a:r>
            <a:r>
              <a:rPr lang="ru-RU" b="1" dirty="0" err="1" smtClean="0"/>
              <a:t>діяльності</a:t>
            </a:r>
            <a:r>
              <a:rPr lang="ru-RU" b="1" dirty="0" smtClean="0"/>
              <a:t>?</a:t>
            </a:r>
          </a:p>
          <a:p>
            <a:pPr>
              <a:buNone/>
            </a:pPr>
            <a:r>
              <a:rPr lang="ru-RU" dirty="0" err="1" smtClean="0"/>
              <a:t>Відповідальність</a:t>
            </a:r>
            <a:r>
              <a:rPr lang="ru-RU" dirty="0" smtClean="0"/>
              <a:t> </a:t>
            </a:r>
            <a:r>
              <a:rPr lang="ru-RU" dirty="0" err="1" smtClean="0"/>
              <a:t>покладається</a:t>
            </a:r>
            <a:r>
              <a:rPr lang="ru-RU" dirty="0" smtClean="0"/>
              <a:t> на </a:t>
            </a:r>
            <a:r>
              <a:rPr lang="ru-RU" dirty="0" err="1" smtClean="0"/>
              <a:t>працівника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керівника</a:t>
            </a:r>
            <a:r>
              <a:rPr lang="ru-RU" dirty="0" smtClean="0"/>
              <a:t> </a:t>
            </a:r>
            <a:r>
              <a:rPr lang="uk-UA" dirty="0" smtClean="0"/>
              <a:t>усіх </a:t>
            </a:r>
            <a:r>
              <a:rPr lang="ru-RU" dirty="0" err="1" smtClean="0"/>
              <a:t>відділ</a:t>
            </a:r>
            <a:r>
              <a:rPr lang="uk-UA" dirty="0" err="1" smtClean="0"/>
              <a:t>ів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rs.izum.ua/Data/GeneralImg/Article/OfficeWorkers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923928" cy="2924944"/>
          </a:xfrm>
          <a:prstGeom prst="rect">
            <a:avLst/>
          </a:prstGeom>
          <a:noFill/>
        </p:spPr>
      </p:pic>
      <p:pic>
        <p:nvPicPr>
          <p:cNvPr id="20484" name="Picture 4" descr="http://xn--e1agahwn.xn--p1ai/upload/images/articles_photos/big_vybor_veterinara_i_vetkliniki_135558106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3212977"/>
            <a:ext cx="3995936" cy="3645024"/>
          </a:xfrm>
          <a:prstGeom prst="rect">
            <a:avLst/>
          </a:prstGeom>
          <a:noFill/>
        </p:spPr>
      </p:pic>
      <p:pic>
        <p:nvPicPr>
          <p:cNvPr id="20486" name="Picture 6" descr="http://getonholiday.com/wp-content/uploads/2012/06/den-kinologa-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676650"/>
            <a:ext cx="4762500" cy="3181350"/>
          </a:xfrm>
          <a:prstGeom prst="rect">
            <a:avLst/>
          </a:prstGeom>
          <a:noFill/>
        </p:spPr>
      </p:pic>
      <p:pic>
        <p:nvPicPr>
          <p:cNvPr id="20488" name="Picture 8" descr="http://cs407324.vk.me/v407324775/72b4/ykagjQtOcz8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9992" y="0"/>
            <a:ext cx="4644008" cy="29969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229600" cy="980728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/>
              <a:t>IV</a:t>
            </a:r>
            <a:r>
              <a:rPr lang="ru-RU" sz="3600" dirty="0" smtClean="0"/>
              <a:t>. </a:t>
            </a:r>
            <a:r>
              <a:rPr lang="uk-UA" sz="3600" dirty="0" smtClean="0"/>
              <a:t>Маркетинг (Результати дослідження ринку) 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uk-UA" b="1" dirty="0" smtClean="0"/>
              <a:t>1.Які групи людей можуть бути споживачами вашої послуги? </a:t>
            </a:r>
            <a:endParaRPr lang="ru-RU" b="1" dirty="0" smtClean="0"/>
          </a:p>
          <a:p>
            <a:pPr>
              <a:buNone/>
            </a:pPr>
            <a:r>
              <a:rPr lang="uk-UA" dirty="0" smtClean="0"/>
              <a:t>Споживачами нашої послуги можуть бути, як чоловіки, так і жінки. Сімейні пари, молоді пари, люди різної вікової категорії.</a:t>
            </a:r>
            <a:endParaRPr lang="ru-RU" dirty="0" smtClean="0"/>
          </a:p>
          <a:p>
            <a:pPr>
              <a:buNone/>
            </a:pPr>
            <a:r>
              <a:rPr lang="uk-UA" b="1" dirty="0" smtClean="0"/>
              <a:t>2. На яку кількість замовлень ви розраховуєте? </a:t>
            </a:r>
            <a:endParaRPr lang="ru-RU" b="1" dirty="0" smtClean="0"/>
          </a:p>
          <a:p>
            <a:pPr>
              <a:buNone/>
            </a:pPr>
            <a:r>
              <a:rPr lang="uk-UA" dirty="0" smtClean="0"/>
              <a:t>Наша компанія дивиться на наші послуги з оптимістичної точки зору. Ми сподіваємося на велику кількість клієнтів, постійних близько 25 і поточних (від  5 до 30). Також сподіваємося на багату кількість замовлень 10- 25 собак на різні послуги. </a:t>
            </a:r>
            <a:endParaRPr lang="ru-RU" dirty="0" smtClean="0"/>
          </a:p>
          <a:p>
            <a:pPr>
              <a:buNone/>
            </a:pPr>
            <a:r>
              <a:rPr lang="uk-UA" b="1" dirty="0" smtClean="0"/>
              <a:t>3. Хто є вашими конкурентами на даному ринку? </a:t>
            </a:r>
            <a:endParaRPr lang="ru-RU" b="1" dirty="0" smtClean="0"/>
          </a:p>
          <a:p>
            <a:pPr>
              <a:buNone/>
            </a:pPr>
            <a:r>
              <a:rPr lang="uk-UA" dirty="0" smtClean="0"/>
              <a:t>Нашими конкурентами є такі самі компанії з надання послуги з </a:t>
            </a:r>
            <a:r>
              <a:rPr lang="uk-UA" dirty="0" err="1" smtClean="0"/>
              <a:t>вигулювання</a:t>
            </a:r>
            <a:r>
              <a:rPr lang="uk-UA" dirty="0" smtClean="0"/>
              <a:t> собак. </a:t>
            </a:r>
            <a:endParaRPr lang="ru-RU" dirty="0" smtClean="0"/>
          </a:p>
          <a:p>
            <a:pPr>
              <a:buNone/>
            </a:pPr>
            <a:r>
              <a:rPr lang="uk-UA" b="1" dirty="0" smtClean="0"/>
              <a:t>4. Яку послугу пропонують конкуренти?</a:t>
            </a:r>
            <a:endParaRPr lang="ru-RU" b="1" dirty="0" smtClean="0"/>
          </a:p>
          <a:p>
            <a:pPr>
              <a:buNone/>
            </a:pPr>
            <a:r>
              <a:rPr lang="uk-UA" dirty="0" smtClean="0"/>
              <a:t>Наші конкуренти пропонують просто звичайний вигул собак. Тоді як ми розширюємо наші можливості і до вигулу собак додаються ще й інші послуги. </a:t>
            </a:r>
            <a:endParaRPr lang="ru-RU" dirty="0" smtClean="0"/>
          </a:p>
          <a:p>
            <a:pPr>
              <a:buNone/>
            </a:pPr>
            <a:r>
              <a:rPr lang="uk-UA" b="1" dirty="0" smtClean="0"/>
              <a:t>5. Як ви плануєте повідомити майбутніх клієнтів про наявність на ринку вашої послуги? </a:t>
            </a:r>
            <a:endParaRPr lang="ru-RU" b="1" dirty="0" smtClean="0"/>
          </a:p>
          <a:p>
            <a:pPr>
              <a:buNone/>
            </a:pPr>
            <a:r>
              <a:rPr lang="uk-UA" dirty="0" smtClean="0"/>
              <a:t>Треба поширити рекламу послуг в місцях, де собачники точно з'являються: ветеринарні клініки, зоомагазини, сайти з товарами для тварин. На рекламу не варто скупитися, бо прибуток такий бізнес буде приносити тільки при наявності великої кількості клієнтів.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68</TotalTime>
  <Words>891</Words>
  <Application>Microsoft Office PowerPoint</Application>
  <PresentationFormat>Экран (4:3)</PresentationFormat>
  <Paragraphs>86</Paragraphs>
  <Slides>15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Яркая</vt:lpstr>
      <vt:lpstr>Слайд 1</vt:lpstr>
      <vt:lpstr>I.Опис ідеї</vt:lpstr>
      <vt:lpstr>Слайд 3</vt:lpstr>
      <vt:lpstr>II. Опис послуги</vt:lpstr>
      <vt:lpstr>Слайд 5</vt:lpstr>
      <vt:lpstr>Слайд 6</vt:lpstr>
      <vt:lpstr>III.Управління</vt:lpstr>
      <vt:lpstr>Слайд 8</vt:lpstr>
      <vt:lpstr>IV. Маркетинг (Результати дослідження ринку) </vt:lpstr>
      <vt:lpstr>Слайд 10</vt:lpstr>
      <vt:lpstr>V.Оцінка витрат і визначення ціни послуги</vt:lpstr>
      <vt:lpstr>Слайд 12</vt:lpstr>
      <vt:lpstr>Слайд 13</vt:lpstr>
      <vt:lpstr>VI . Оцінка майбутньої прибутковості проекту </vt:lpstr>
      <vt:lpstr>Слайд 15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Оля</dc:creator>
  <cp:lastModifiedBy>Оля</cp:lastModifiedBy>
  <cp:revision>8</cp:revision>
  <dcterms:created xsi:type="dcterms:W3CDTF">2013-12-18T17:48:34Z</dcterms:created>
  <dcterms:modified xsi:type="dcterms:W3CDTF">2013-12-18T19:09:21Z</dcterms:modified>
</cp:coreProperties>
</file>