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61" r:id="rId3"/>
    <p:sldId id="260" r:id="rId4"/>
    <p:sldId id="259" r:id="rId5"/>
    <p:sldId id="282" r:id="rId6"/>
    <p:sldId id="258" r:id="rId7"/>
    <p:sldId id="263" r:id="rId8"/>
    <p:sldId id="284" r:id="rId9"/>
    <p:sldId id="262" r:id="rId10"/>
    <p:sldId id="265" r:id="rId11"/>
    <p:sldId id="264" r:id="rId12"/>
    <p:sldId id="267" r:id="rId13"/>
    <p:sldId id="286" r:id="rId14"/>
    <p:sldId id="285" r:id="rId15"/>
    <p:sldId id="266" r:id="rId16"/>
    <p:sldId id="269" r:id="rId17"/>
    <p:sldId id="268" r:id="rId18"/>
    <p:sldId id="271" r:id="rId19"/>
    <p:sldId id="270" r:id="rId20"/>
    <p:sldId id="287" r:id="rId21"/>
    <p:sldId id="276" r:id="rId22"/>
    <p:sldId id="275" r:id="rId23"/>
    <p:sldId id="274" r:id="rId24"/>
    <p:sldId id="273" r:id="rId25"/>
    <p:sldId id="272" r:id="rId26"/>
    <p:sldId id="278" r:id="rId27"/>
    <p:sldId id="288" r:id="rId28"/>
    <p:sldId id="277" r:id="rId29"/>
    <p:sldId id="279" r:id="rId30"/>
    <p:sldId id="290" r:id="rId31"/>
    <p:sldId id="281" r:id="rId32"/>
    <p:sldId id="280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D69E7-7FD3-4E7D-84CA-8CE3E7EF1578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A1F08-75BF-43DF-A12C-C321E6662F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A1F08-75BF-43DF-A12C-C321E6662FC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14422"/>
            <a:ext cx="4857784" cy="5357850"/>
          </a:xfrm>
        </p:spPr>
        <p:txBody>
          <a:bodyPr>
            <a:noAutofit/>
          </a:bodyPr>
          <a:lstStyle/>
          <a:p>
            <a:r>
              <a:rPr lang="ru-RU" sz="6000" dirty="0" err="1" smtClean="0"/>
              <a:t>Федір</a:t>
            </a:r>
            <a:r>
              <a:rPr lang="ru-RU" sz="6000" dirty="0" smtClean="0"/>
              <a:t>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ru-RU" sz="6000" dirty="0" smtClean="0"/>
              <a:t>Григорович</a:t>
            </a:r>
            <a:r>
              <a:rPr lang="en-US" sz="6000" dirty="0" smtClean="0"/>
              <a:t> </a:t>
            </a:r>
            <a:r>
              <a:rPr lang="uk-UA" sz="6000" dirty="0" smtClean="0"/>
              <a:t/>
            </a:r>
            <a:br>
              <a:rPr lang="uk-UA" sz="6000" dirty="0" smtClean="0"/>
            </a:br>
            <a:r>
              <a:rPr lang="ru-RU" sz="6000" dirty="0" err="1" smtClean="0"/>
              <a:t>Кричевський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500042"/>
            <a:ext cx="3148021" cy="402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5008" y="6000768"/>
            <a:ext cx="3432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Підготувала</a:t>
            </a:r>
            <a:r>
              <a:rPr lang="ru-RU" dirty="0" smtClean="0"/>
              <a:t> </a:t>
            </a:r>
            <a:r>
              <a:rPr lang="ru-RU" dirty="0" err="1" smtClean="0"/>
              <a:t>учениця</a:t>
            </a:r>
            <a:r>
              <a:rPr lang="ru-RU" dirty="0" smtClean="0"/>
              <a:t> 10-Б </a:t>
            </a:r>
            <a:r>
              <a:rPr lang="ru-RU" dirty="0" err="1" smtClean="0"/>
              <a:t>класу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Гринь</a:t>
            </a:r>
            <a:r>
              <a:rPr lang="ru-RU" dirty="0" smtClean="0"/>
              <a:t> </a:t>
            </a:r>
            <a:r>
              <a:rPr lang="ru-RU" dirty="0" err="1" smtClean="0"/>
              <a:t>Альона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5143504" cy="535782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Водночас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живописом</a:t>
            </a:r>
            <a:r>
              <a:rPr lang="ru-RU" dirty="0" smtClean="0"/>
              <a:t> </a:t>
            </a:r>
            <a:r>
              <a:rPr lang="ru-RU" dirty="0" err="1" smtClean="0"/>
              <a:t>опановує</a:t>
            </a:r>
            <a:r>
              <a:rPr lang="ru-RU" dirty="0" smtClean="0"/>
              <a:t> </a:t>
            </a:r>
            <a:r>
              <a:rPr lang="ru-RU" dirty="0" err="1" smtClean="0"/>
              <a:t>графічні</a:t>
            </a:r>
            <a:r>
              <a:rPr lang="ru-RU" dirty="0" smtClean="0"/>
              <a:t> </a:t>
            </a:r>
            <a:r>
              <a:rPr lang="ru-RU" dirty="0" err="1" smtClean="0"/>
              <a:t>техніки</a:t>
            </a:r>
            <a:r>
              <a:rPr lang="ru-RU" dirty="0" smtClean="0"/>
              <a:t> у </a:t>
            </a:r>
            <a:r>
              <a:rPr lang="ru-RU" dirty="0" err="1" smtClean="0"/>
              <a:t>майстерні</a:t>
            </a:r>
            <a:r>
              <a:rPr lang="ru-RU" dirty="0" smtClean="0"/>
              <a:t> В. Мате. 1910 року </a:t>
            </a:r>
            <a:r>
              <a:rPr lang="ru-RU" dirty="0" err="1" smtClean="0"/>
              <a:t>створює</a:t>
            </a:r>
            <a:r>
              <a:rPr lang="ru-RU" dirty="0" smtClean="0"/>
              <a:t> </a:t>
            </a:r>
            <a:r>
              <a:rPr lang="ru-RU" dirty="0" err="1" smtClean="0"/>
              <a:t>конкурсну</a:t>
            </a:r>
            <a:r>
              <a:rPr lang="ru-RU" dirty="0" smtClean="0"/>
              <a:t> картину «Наречена». Полотно </a:t>
            </a:r>
            <a:r>
              <a:rPr lang="ru-RU" dirty="0" err="1" smtClean="0"/>
              <a:t>Федіра</a:t>
            </a:r>
            <a:r>
              <a:rPr lang="ru-RU" dirty="0" smtClean="0"/>
              <a:t> Григоровича </a:t>
            </a:r>
            <a:r>
              <a:rPr lang="ru-RU" dirty="0" err="1" smtClean="0"/>
              <a:t>Кричевського</a:t>
            </a:r>
            <a:r>
              <a:rPr lang="ru-RU" dirty="0" smtClean="0"/>
              <a:t> «Наречена» стало одним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найзначніших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живопису</a:t>
            </a:r>
            <a:r>
              <a:rPr lang="ru-RU" dirty="0" smtClean="0"/>
              <a:t> початку </a:t>
            </a:r>
            <a:r>
              <a:rPr lang="en-US" dirty="0" smtClean="0"/>
              <a:t>XX </a:t>
            </a:r>
            <a:r>
              <a:rPr lang="ru-RU" dirty="0" err="1" smtClean="0"/>
              <a:t>століття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 в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реалістична</a:t>
            </a:r>
            <a:r>
              <a:rPr lang="ru-RU" dirty="0" smtClean="0"/>
              <a:t> </a:t>
            </a:r>
            <a:r>
              <a:rPr lang="ru-RU" dirty="0" err="1" smtClean="0"/>
              <a:t>традиція</a:t>
            </a:r>
            <a:r>
              <a:rPr lang="ru-RU" dirty="0" smtClean="0"/>
              <a:t> </a:t>
            </a:r>
            <a:r>
              <a:rPr lang="ru-RU" dirty="0" err="1" smtClean="0"/>
              <a:t>передвижників</a:t>
            </a:r>
            <a:r>
              <a:rPr lang="ru-RU" dirty="0" smtClean="0"/>
              <a:t> </a:t>
            </a:r>
            <a:r>
              <a:rPr lang="ru-RU" dirty="0" err="1" smtClean="0"/>
              <a:t>органічно</a:t>
            </a:r>
            <a:r>
              <a:rPr lang="ru-RU" dirty="0" smtClean="0"/>
              <a:t> </a:t>
            </a:r>
            <a:r>
              <a:rPr lang="ru-RU" dirty="0" err="1" smtClean="0"/>
              <a:t>поєдналася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новими</a:t>
            </a:r>
            <a:r>
              <a:rPr lang="ru-RU" dirty="0" smtClean="0"/>
              <a:t> </a:t>
            </a:r>
            <a:r>
              <a:rPr lang="ru-RU" dirty="0" err="1" smtClean="0"/>
              <a:t>живописними</a:t>
            </a:r>
            <a:r>
              <a:rPr lang="ru-RU" dirty="0" smtClean="0"/>
              <a:t> </a:t>
            </a:r>
            <a:r>
              <a:rPr lang="ru-RU" dirty="0" err="1" smtClean="0"/>
              <a:t>пошуками</a:t>
            </a:r>
            <a:r>
              <a:rPr lang="ru-RU" dirty="0" smtClean="0"/>
              <a:t>. Та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героїко-драматичне</a:t>
            </a:r>
            <a:r>
              <a:rPr lang="ru-RU" dirty="0" smtClean="0"/>
              <a:t> </a:t>
            </a:r>
            <a:r>
              <a:rPr lang="ru-RU" dirty="0" err="1" smtClean="0"/>
              <a:t>трактування</a:t>
            </a:r>
            <a:r>
              <a:rPr lang="ru-RU" dirty="0" smtClean="0"/>
              <a:t> образу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в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цілком</a:t>
            </a:r>
            <a:r>
              <a:rPr lang="ru-RU" dirty="0" smtClean="0"/>
              <a:t> </a:t>
            </a:r>
            <a:r>
              <a:rPr lang="ru-RU" dirty="0" err="1" smtClean="0"/>
              <a:t>відмінне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жанрових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 </a:t>
            </a:r>
            <a:r>
              <a:rPr lang="ru-RU" dirty="0" err="1" smtClean="0"/>
              <a:t>передвижників</a:t>
            </a:r>
            <a:r>
              <a:rPr lang="ru-RU" dirty="0" smtClean="0"/>
              <a:t>. На </a:t>
            </a:r>
            <a:r>
              <a:rPr lang="ru-RU" dirty="0" err="1" smtClean="0"/>
              <a:t>характері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трактування</a:t>
            </a:r>
            <a:r>
              <a:rPr lang="ru-RU" dirty="0" smtClean="0"/>
              <a:t> </a:t>
            </a:r>
            <a:r>
              <a:rPr lang="ru-RU" dirty="0" err="1" smtClean="0"/>
              <a:t>позначився</a:t>
            </a:r>
            <a:r>
              <a:rPr lang="ru-RU" dirty="0" smtClean="0"/>
              <a:t> </a:t>
            </a:r>
            <a:r>
              <a:rPr lang="ru-RU" dirty="0" err="1" smtClean="0"/>
              <a:t>бунтарський</a:t>
            </a:r>
            <a:r>
              <a:rPr lang="ru-RU" dirty="0" smtClean="0"/>
              <a:t> </a:t>
            </a:r>
            <a:r>
              <a:rPr lang="ru-RU" dirty="0" err="1" smtClean="0"/>
              <a:t>вільнолюбний</a:t>
            </a:r>
            <a:r>
              <a:rPr lang="ru-RU" dirty="0" smtClean="0"/>
              <a:t> дух початку </a:t>
            </a:r>
            <a:r>
              <a:rPr lang="en-US" dirty="0" smtClean="0"/>
              <a:t>XX </a:t>
            </a:r>
            <a:r>
              <a:rPr lang="ru-RU" dirty="0" err="1" smtClean="0"/>
              <a:t>століття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500306"/>
            <a:ext cx="3810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43636" y="5500702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«Наречена»(1910)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35782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400" dirty="0" smtClean="0"/>
              <a:t>     Полотно Ф. </a:t>
            </a:r>
            <a:r>
              <a:rPr lang="ru-RU" sz="3400" dirty="0" err="1" smtClean="0"/>
              <a:t>Кричевського</a:t>
            </a:r>
            <a:r>
              <a:rPr lang="ru-RU" sz="3400" dirty="0" smtClean="0"/>
              <a:t> </a:t>
            </a:r>
            <a:r>
              <a:rPr lang="ru-RU" sz="3400" dirty="0" err="1" smtClean="0"/>
              <a:t>вражає</a:t>
            </a:r>
            <a:r>
              <a:rPr lang="ru-RU" sz="3400" dirty="0" smtClean="0"/>
              <a:t> </a:t>
            </a:r>
            <a:r>
              <a:rPr lang="ru-RU" sz="3400" dirty="0" err="1" smtClean="0"/>
              <a:t>своєю</a:t>
            </a:r>
            <a:r>
              <a:rPr lang="ru-RU" sz="3400" dirty="0" smtClean="0"/>
              <a:t> </a:t>
            </a:r>
            <a:r>
              <a:rPr lang="ru-RU" sz="3400" dirty="0" err="1" smtClean="0"/>
              <a:t>символічністю</a:t>
            </a:r>
            <a:r>
              <a:rPr lang="ru-RU" sz="3400" dirty="0" smtClean="0"/>
              <a:t> </a:t>
            </a:r>
            <a:r>
              <a:rPr lang="ru-RU" sz="3400" dirty="0" err="1" smtClean="0"/>
              <a:t>і</a:t>
            </a:r>
            <a:r>
              <a:rPr lang="ru-RU" sz="3400" dirty="0" smtClean="0"/>
              <a:t> </a:t>
            </a:r>
            <a:r>
              <a:rPr lang="ru-RU" sz="3400" dirty="0" err="1" smtClean="0"/>
              <a:t>монументальністю</a:t>
            </a:r>
            <a:r>
              <a:rPr lang="ru-RU" sz="3400" dirty="0" smtClean="0"/>
              <a:t>, </a:t>
            </a:r>
            <a:r>
              <a:rPr lang="ru-RU" sz="3400" dirty="0" err="1" smtClean="0"/>
              <a:t>виважено</a:t>
            </a:r>
            <a:r>
              <a:rPr lang="ru-RU" sz="3400" dirty="0" smtClean="0"/>
              <a:t> </a:t>
            </a:r>
            <a:r>
              <a:rPr lang="ru-RU" sz="3400" dirty="0" err="1" smtClean="0"/>
              <a:t>ритмічним</a:t>
            </a:r>
            <a:r>
              <a:rPr lang="ru-RU" sz="3400" dirty="0" smtClean="0"/>
              <a:t> </a:t>
            </a:r>
            <a:r>
              <a:rPr lang="ru-RU" sz="3400" dirty="0" err="1" smtClean="0"/>
              <a:t>розміщенням</a:t>
            </a:r>
            <a:r>
              <a:rPr lang="ru-RU" sz="3400" dirty="0" smtClean="0"/>
              <a:t> </a:t>
            </a:r>
            <a:r>
              <a:rPr lang="ru-RU" sz="3400" dirty="0" err="1" smtClean="0"/>
              <a:t>постатей</a:t>
            </a:r>
            <a:r>
              <a:rPr lang="ru-RU" sz="3400" dirty="0" smtClean="0"/>
              <a:t>, </a:t>
            </a:r>
            <a:r>
              <a:rPr lang="ru-RU" sz="3400" dirty="0" err="1" smtClean="0"/>
              <a:t>органічним</a:t>
            </a:r>
            <a:r>
              <a:rPr lang="ru-RU" sz="3400" dirty="0" smtClean="0"/>
              <a:t> </a:t>
            </a:r>
            <a:r>
              <a:rPr lang="ru-RU" sz="3400" dirty="0" err="1" smtClean="0"/>
              <a:t>поєднанням</a:t>
            </a:r>
            <a:r>
              <a:rPr lang="ru-RU" sz="3400" dirty="0" smtClean="0"/>
              <a:t> живописно-пластичного та </a:t>
            </a:r>
            <a:r>
              <a:rPr lang="ru-RU" sz="3400" dirty="0" err="1" smtClean="0"/>
              <a:t>декоративних</a:t>
            </a:r>
            <a:r>
              <a:rPr lang="ru-RU" sz="3400" dirty="0" smtClean="0"/>
              <a:t> </a:t>
            </a:r>
            <a:r>
              <a:rPr lang="ru-RU" sz="3400" dirty="0" err="1" smtClean="0"/>
              <a:t>починань</a:t>
            </a:r>
            <a:r>
              <a:rPr lang="ru-RU" sz="3400" dirty="0" smtClean="0"/>
              <a:t>. </a:t>
            </a:r>
            <a:r>
              <a:rPr lang="ru-RU" sz="3400" dirty="0" err="1" smtClean="0"/>
              <a:t>Успіх</a:t>
            </a:r>
            <a:r>
              <a:rPr lang="ru-RU" sz="3400" dirty="0" smtClean="0"/>
              <a:t> «</a:t>
            </a:r>
            <a:r>
              <a:rPr lang="ru-RU" sz="3400" dirty="0" err="1" smtClean="0"/>
              <a:t>Нареченої</a:t>
            </a:r>
            <a:r>
              <a:rPr lang="ru-RU" sz="3400" dirty="0" smtClean="0"/>
              <a:t>» дав Ф. </a:t>
            </a:r>
            <a:r>
              <a:rPr lang="ru-RU" sz="3400" dirty="0" err="1" smtClean="0"/>
              <a:t>Кричевському</a:t>
            </a:r>
            <a:r>
              <a:rPr lang="ru-RU" sz="3400" dirty="0" smtClean="0"/>
              <a:t> право на </a:t>
            </a:r>
            <a:r>
              <a:rPr lang="ru-RU" sz="3400" dirty="0" err="1" smtClean="0"/>
              <a:t>закордонне</a:t>
            </a:r>
            <a:r>
              <a:rPr lang="ru-RU" sz="3400" dirty="0" smtClean="0"/>
              <a:t> </a:t>
            </a:r>
            <a:r>
              <a:rPr lang="ru-RU" sz="3400" dirty="0" err="1" smtClean="0"/>
              <a:t>відрядження</a:t>
            </a:r>
            <a:r>
              <a:rPr lang="ru-RU" sz="3400" dirty="0" smtClean="0"/>
              <a:t> за </a:t>
            </a:r>
            <a:r>
              <a:rPr lang="ru-RU" sz="3400" dirty="0" err="1" smtClean="0"/>
              <a:t>рахунок</a:t>
            </a:r>
            <a:r>
              <a:rPr lang="ru-RU" sz="3400" dirty="0" smtClean="0"/>
              <a:t> </a:t>
            </a:r>
            <a:r>
              <a:rPr lang="ru-RU" sz="3400" dirty="0" err="1" smtClean="0"/>
              <a:t>Академії</a:t>
            </a:r>
            <a:r>
              <a:rPr lang="ru-RU" sz="3400" dirty="0" smtClean="0"/>
              <a:t> до </a:t>
            </a:r>
            <a:r>
              <a:rPr lang="ru-RU" sz="3400" dirty="0" err="1" smtClean="0"/>
              <a:t>Німеччини</a:t>
            </a:r>
            <a:r>
              <a:rPr lang="ru-RU" sz="3400" dirty="0" smtClean="0"/>
              <a:t>, </a:t>
            </a:r>
            <a:r>
              <a:rPr lang="ru-RU" sz="3400" dirty="0" err="1" smtClean="0"/>
              <a:t>Франції</a:t>
            </a:r>
            <a:r>
              <a:rPr lang="ru-RU" sz="3400" dirty="0" smtClean="0"/>
              <a:t>, </a:t>
            </a:r>
            <a:r>
              <a:rPr lang="ru-RU" sz="3400" dirty="0" err="1" smtClean="0"/>
              <a:t>Італії</a:t>
            </a:r>
            <a:r>
              <a:rPr lang="ru-RU" sz="3400" dirty="0" smtClean="0"/>
              <a:t>, </a:t>
            </a:r>
            <a:r>
              <a:rPr lang="ru-RU" sz="3400" dirty="0" err="1" smtClean="0"/>
              <a:t>Австрії.Під</a:t>
            </a:r>
            <a:r>
              <a:rPr lang="ru-RU" sz="3400" dirty="0" smtClean="0"/>
              <a:t> час </a:t>
            </a:r>
            <a:r>
              <a:rPr lang="ru-RU" sz="3400" dirty="0" err="1" smtClean="0"/>
              <a:t>закордонної</a:t>
            </a:r>
            <a:r>
              <a:rPr lang="ru-RU" sz="3400" dirty="0" smtClean="0"/>
              <a:t> </a:t>
            </a:r>
            <a:r>
              <a:rPr lang="ru-RU" sz="3400" dirty="0" err="1" smtClean="0"/>
              <a:t>поїздки</a:t>
            </a:r>
            <a:r>
              <a:rPr lang="ru-RU" sz="3400" dirty="0" smtClean="0"/>
              <a:t> Ф. </a:t>
            </a:r>
            <a:r>
              <a:rPr lang="ru-RU" sz="3400" dirty="0" err="1" smtClean="0"/>
              <a:t>Кричевський</a:t>
            </a:r>
            <a:r>
              <a:rPr lang="ru-RU" sz="3400" dirty="0" smtClean="0"/>
              <a:t> </a:t>
            </a:r>
            <a:r>
              <a:rPr lang="ru-RU" sz="3400" dirty="0" err="1" smtClean="0"/>
              <a:t>знайомиться</a:t>
            </a:r>
            <a:r>
              <a:rPr lang="ru-RU" sz="3400" dirty="0" smtClean="0"/>
              <a:t> </a:t>
            </a:r>
            <a:r>
              <a:rPr lang="ru-RU" sz="3400" dirty="0" err="1" smtClean="0"/>
              <a:t>з</a:t>
            </a:r>
            <a:r>
              <a:rPr lang="ru-RU" sz="3400" dirty="0" smtClean="0"/>
              <a:t> </a:t>
            </a:r>
            <a:r>
              <a:rPr lang="ru-RU" sz="3400" dirty="0" err="1" smtClean="0"/>
              <a:t>мистецтвом</a:t>
            </a:r>
            <a:r>
              <a:rPr lang="ru-RU" sz="3400" dirty="0" smtClean="0"/>
              <a:t> </a:t>
            </a:r>
            <a:r>
              <a:rPr lang="ru-RU" sz="3400" dirty="0" err="1" smtClean="0"/>
              <a:t>минулого</a:t>
            </a:r>
            <a:r>
              <a:rPr lang="ru-RU" sz="3400" dirty="0" smtClean="0"/>
              <a:t> та </a:t>
            </a:r>
            <a:r>
              <a:rPr lang="ru-RU" sz="3400" dirty="0" err="1" smtClean="0"/>
              <a:t>тогочасним</a:t>
            </a:r>
            <a:r>
              <a:rPr lang="ru-RU" sz="3400" dirty="0" smtClean="0"/>
              <a:t> </a:t>
            </a:r>
            <a:r>
              <a:rPr lang="ru-RU" sz="3400" dirty="0" err="1" smtClean="0"/>
              <a:t>культурним</a:t>
            </a:r>
            <a:r>
              <a:rPr lang="ru-RU" sz="3400" dirty="0" smtClean="0"/>
              <a:t> </a:t>
            </a:r>
            <a:r>
              <a:rPr lang="ru-RU" sz="3400" dirty="0" err="1" smtClean="0"/>
              <a:t>життям</a:t>
            </a:r>
            <a:r>
              <a:rPr lang="ru-RU" sz="3400" dirty="0" smtClean="0"/>
              <a:t> Парижа, </a:t>
            </a:r>
            <a:r>
              <a:rPr lang="ru-RU" sz="3400" dirty="0" err="1" smtClean="0"/>
              <a:t>Відня</a:t>
            </a:r>
            <a:r>
              <a:rPr lang="ru-RU" sz="3400" dirty="0" smtClean="0"/>
              <a:t>, </a:t>
            </a:r>
            <a:r>
              <a:rPr lang="ru-RU" sz="3400" dirty="0" err="1" smtClean="0"/>
              <a:t>Берліна</a:t>
            </a:r>
            <a:r>
              <a:rPr lang="ru-RU" sz="3400" dirty="0" smtClean="0"/>
              <a:t>, Мюнхена, </a:t>
            </a:r>
            <a:r>
              <a:rPr lang="ru-RU" sz="3400" dirty="0" err="1" smtClean="0"/>
              <a:t>італійських</a:t>
            </a:r>
            <a:r>
              <a:rPr lang="ru-RU" sz="3400" dirty="0" smtClean="0"/>
              <a:t> </a:t>
            </a:r>
            <a:r>
              <a:rPr lang="ru-RU" sz="3400" dirty="0" err="1" smtClean="0"/>
              <a:t>міст</a:t>
            </a:r>
            <a:r>
              <a:rPr lang="ru-RU" sz="3400" dirty="0" smtClean="0"/>
              <a:t>. </a:t>
            </a:r>
            <a:r>
              <a:rPr lang="ru-RU" sz="3400" dirty="0" err="1" smtClean="0"/>
              <a:t>Знайомство</a:t>
            </a:r>
            <a:r>
              <a:rPr lang="ru-RU" sz="3400" dirty="0" smtClean="0"/>
              <a:t> </a:t>
            </a:r>
            <a:r>
              <a:rPr lang="ru-RU" sz="3400" dirty="0" err="1" smtClean="0"/>
              <a:t>було</a:t>
            </a:r>
            <a:r>
              <a:rPr lang="ru-RU" sz="3400" dirty="0" smtClean="0"/>
              <a:t> </a:t>
            </a:r>
            <a:r>
              <a:rPr lang="ru-RU" sz="3400" dirty="0" err="1" smtClean="0"/>
              <a:t>суто</a:t>
            </a:r>
            <a:r>
              <a:rPr lang="ru-RU" sz="3400" dirty="0" smtClean="0"/>
              <a:t> </a:t>
            </a:r>
            <a:r>
              <a:rPr lang="ru-RU" sz="3400" dirty="0" err="1" smtClean="0"/>
              <a:t>творчим</a:t>
            </a:r>
            <a:r>
              <a:rPr lang="ru-RU" sz="3400" dirty="0" smtClean="0"/>
              <a:t>. </a:t>
            </a:r>
            <a:r>
              <a:rPr lang="ru-RU" sz="3400" dirty="0" err="1" smtClean="0"/>
              <a:t>Кричевський</a:t>
            </a:r>
            <a:r>
              <a:rPr lang="ru-RU" sz="3400" dirty="0" smtClean="0"/>
              <a:t> брав </a:t>
            </a:r>
            <a:r>
              <a:rPr lang="ru-RU" sz="3400" dirty="0" err="1" smtClean="0"/>
              <a:t>саме</a:t>
            </a:r>
            <a:r>
              <a:rPr lang="ru-RU" sz="3400" dirty="0" smtClean="0"/>
              <a:t> </a:t>
            </a:r>
            <a:r>
              <a:rPr lang="ru-RU" sz="3400" dirty="0" err="1" smtClean="0"/>
              <a:t>ті</a:t>
            </a:r>
            <a:r>
              <a:rPr lang="ru-RU" sz="3400" dirty="0" smtClean="0"/>
              <a:t> </a:t>
            </a:r>
            <a:r>
              <a:rPr lang="ru-RU" sz="3400" dirty="0" err="1" smtClean="0"/>
              <a:t>ідеї</a:t>
            </a:r>
            <a:r>
              <a:rPr lang="ru-RU" sz="3400" dirty="0" smtClean="0"/>
              <a:t>, </a:t>
            </a:r>
            <a:r>
              <a:rPr lang="ru-RU" sz="3400" dirty="0" err="1" smtClean="0"/>
              <a:t>котрі</a:t>
            </a:r>
            <a:r>
              <a:rPr lang="ru-RU" sz="3400" dirty="0" smtClean="0"/>
              <a:t> </a:t>
            </a:r>
            <a:r>
              <a:rPr lang="ru-RU" sz="3400" dirty="0" err="1" smtClean="0"/>
              <a:t>певною</a:t>
            </a:r>
            <a:r>
              <a:rPr lang="ru-RU" sz="3400" dirty="0" smtClean="0"/>
              <a:t> </a:t>
            </a:r>
            <a:r>
              <a:rPr lang="ru-RU" sz="3400" dirty="0" err="1" smtClean="0"/>
              <a:t>мірою</a:t>
            </a:r>
            <a:r>
              <a:rPr lang="ru-RU" sz="3400" dirty="0" smtClean="0"/>
              <a:t> </a:t>
            </a:r>
            <a:r>
              <a:rPr lang="ru-RU" sz="3400" dirty="0" err="1" smtClean="0"/>
              <a:t>знайдуть</a:t>
            </a:r>
            <a:r>
              <a:rPr lang="ru-RU" sz="3400" dirty="0" smtClean="0"/>
              <a:t> </a:t>
            </a:r>
            <a:r>
              <a:rPr lang="ru-RU" sz="3400" dirty="0" err="1" smtClean="0"/>
              <a:t>втілення</a:t>
            </a:r>
            <a:r>
              <a:rPr lang="ru-RU" sz="3400" dirty="0" smtClean="0"/>
              <a:t> у </a:t>
            </a:r>
            <a:r>
              <a:rPr lang="ru-RU" sz="3400" dirty="0" err="1" smtClean="0"/>
              <a:t>його</a:t>
            </a:r>
            <a:r>
              <a:rPr lang="ru-RU" sz="3400" dirty="0" smtClean="0"/>
              <a:t> </a:t>
            </a:r>
            <a:r>
              <a:rPr lang="ru-RU" sz="3400" dirty="0" err="1" smtClean="0"/>
              <a:t>майбутніх</a:t>
            </a:r>
            <a:r>
              <a:rPr lang="ru-RU" sz="3400" dirty="0" smtClean="0"/>
              <a:t> </a:t>
            </a:r>
            <a:r>
              <a:rPr lang="ru-RU" sz="3400" dirty="0" err="1" smtClean="0"/>
              <a:t>творах</a:t>
            </a:r>
            <a:r>
              <a:rPr lang="ru-RU" sz="3400" dirty="0" smtClean="0"/>
              <a:t>. </a:t>
            </a:r>
            <a:r>
              <a:rPr lang="ru-RU" sz="3400" dirty="0" err="1" smtClean="0"/>
              <a:t>Небайдужим</a:t>
            </a:r>
            <a:r>
              <a:rPr lang="ru-RU" sz="3400" dirty="0" smtClean="0"/>
              <a:t> </a:t>
            </a:r>
            <a:r>
              <a:rPr lang="ru-RU" sz="3400" dirty="0" err="1" smtClean="0"/>
              <a:t>залишиться</a:t>
            </a:r>
            <a:r>
              <a:rPr lang="ru-RU" sz="3400" dirty="0" smtClean="0"/>
              <a:t> </a:t>
            </a:r>
            <a:r>
              <a:rPr lang="ru-RU" sz="3400" dirty="0" err="1" smtClean="0"/>
              <a:t>Федір</a:t>
            </a:r>
            <a:r>
              <a:rPr lang="ru-RU" sz="3400" dirty="0" smtClean="0"/>
              <a:t> </a:t>
            </a:r>
            <a:r>
              <a:rPr lang="ru-RU" sz="3400" dirty="0" err="1" smtClean="0"/>
              <a:t>Кричевський</a:t>
            </a:r>
            <a:r>
              <a:rPr lang="ru-RU" sz="3400" dirty="0" smtClean="0"/>
              <a:t> до </a:t>
            </a:r>
            <a:r>
              <a:rPr lang="ru-RU" sz="3400" dirty="0" err="1" smtClean="0"/>
              <a:t>творів</a:t>
            </a:r>
            <a:r>
              <a:rPr lang="ru-RU" sz="3400" dirty="0" smtClean="0"/>
              <a:t> </a:t>
            </a:r>
            <a:r>
              <a:rPr lang="ru-RU" sz="3400" dirty="0" err="1" smtClean="0"/>
              <a:t>французьких</a:t>
            </a:r>
            <a:r>
              <a:rPr lang="ru-RU" sz="3400" dirty="0" smtClean="0"/>
              <a:t> </a:t>
            </a:r>
            <a:r>
              <a:rPr lang="ru-RU" sz="3400" dirty="0" err="1" smtClean="0"/>
              <a:t>кубістів</a:t>
            </a:r>
            <a:r>
              <a:rPr lang="ru-RU" sz="3400" dirty="0" smtClean="0"/>
              <a:t>, </a:t>
            </a:r>
            <a:r>
              <a:rPr lang="ru-RU" sz="3400" dirty="0" err="1" smtClean="0"/>
              <a:t>відмітивши</a:t>
            </a:r>
            <a:r>
              <a:rPr lang="ru-RU" sz="3400" dirty="0" smtClean="0"/>
              <a:t> для себе </a:t>
            </a:r>
            <a:r>
              <a:rPr lang="ru-RU" sz="3400" dirty="0" err="1" smtClean="0"/>
              <a:t>структурність</a:t>
            </a:r>
            <a:r>
              <a:rPr lang="ru-RU" sz="3400" dirty="0" smtClean="0"/>
              <a:t> </a:t>
            </a:r>
            <a:r>
              <a:rPr lang="ru-RU" sz="3400" dirty="0" err="1" smtClean="0"/>
              <a:t>їхніх</a:t>
            </a:r>
            <a:r>
              <a:rPr lang="ru-RU" sz="3400" dirty="0" smtClean="0"/>
              <a:t> полотен, </a:t>
            </a:r>
            <a:r>
              <a:rPr lang="ru-RU" sz="3400" dirty="0" err="1" smtClean="0"/>
              <a:t>але</a:t>
            </a:r>
            <a:r>
              <a:rPr lang="ru-RU" sz="3400" dirty="0" smtClean="0"/>
              <a:t> не </a:t>
            </a:r>
            <a:r>
              <a:rPr lang="ru-RU" sz="3400" dirty="0" err="1" smtClean="0"/>
              <a:t>сприйнявши</a:t>
            </a:r>
            <a:r>
              <a:rPr lang="ru-RU" sz="3400" dirty="0" smtClean="0"/>
              <a:t> </a:t>
            </a:r>
            <a:r>
              <a:rPr lang="ru-RU" sz="3400" dirty="0" err="1" smtClean="0"/>
              <a:t>їх</a:t>
            </a:r>
            <a:r>
              <a:rPr lang="ru-RU" sz="3400" dirty="0" smtClean="0"/>
              <a:t> </a:t>
            </a:r>
            <a:r>
              <a:rPr lang="ru-RU" sz="3400" dirty="0" err="1" smtClean="0"/>
              <a:t>духовної</a:t>
            </a:r>
            <a:r>
              <a:rPr lang="ru-RU" sz="3400" dirty="0" smtClean="0"/>
              <a:t> </a:t>
            </a:r>
            <a:r>
              <a:rPr lang="ru-RU" sz="3400" dirty="0" err="1" smtClean="0"/>
              <a:t>концепції</a:t>
            </a:r>
            <a:r>
              <a:rPr lang="ru-RU" sz="3400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8858280" cy="20002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близькими</a:t>
            </a:r>
            <a:r>
              <a:rPr lang="ru-RU" dirty="0" smtClean="0"/>
              <a:t> за духом </a:t>
            </a:r>
            <a:r>
              <a:rPr lang="ru-RU" dirty="0" err="1" smtClean="0"/>
              <a:t>і</a:t>
            </a:r>
            <a:r>
              <a:rPr lang="ru-RU" dirty="0" smtClean="0"/>
              <a:t> манерою </a:t>
            </a:r>
            <a:r>
              <a:rPr lang="ru-RU" dirty="0" err="1" smtClean="0"/>
              <a:t>виявилися</a:t>
            </a:r>
            <a:r>
              <a:rPr lang="ru-RU" dirty="0" smtClean="0"/>
              <a:t> для Ф.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визначні</a:t>
            </a:r>
            <a:r>
              <a:rPr lang="ru-RU" dirty="0" smtClean="0"/>
              <a:t> </a:t>
            </a:r>
            <a:r>
              <a:rPr lang="ru-RU" dirty="0" err="1" smtClean="0"/>
              <a:t>майстри</a:t>
            </a:r>
            <a:r>
              <a:rPr lang="ru-RU" dirty="0" smtClean="0"/>
              <a:t> модерну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Центральної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—швейцарский художник Фердинанд </a:t>
            </a:r>
            <a:r>
              <a:rPr lang="ru-RU" dirty="0" err="1" smtClean="0"/>
              <a:t>Ходлер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австрійський</a:t>
            </a:r>
            <a:r>
              <a:rPr lang="ru-RU" dirty="0" smtClean="0"/>
              <a:t> художник Густав </a:t>
            </a:r>
            <a:r>
              <a:rPr lang="ru-RU" dirty="0" err="1" smtClean="0"/>
              <a:t>Клімт</a:t>
            </a:r>
            <a:r>
              <a:rPr lang="ru-RU" dirty="0" smtClean="0"/>
              <a:t>. У </a:t>
            </a:r>
            <a:r>
              <a:rPr lang="ru-RU" dirty="0" err="1" smtClean="0"/>
              <a:t>творчості</a:t>
            </a:r>
            <a:r>
              <a:rPr lang="ru-RU" dirty="0" smtClean="0"/>
              <a:t> </a:t>
            </a:r>
            <a:r>
              <a:rPr lang="ru-RU" dirty="0" err="1" smtClean="0"/>
              <a:t>Ходлера</a:t>
            </a:r>
            <a:r>
              <a:rPr lang="ru-RU" dirty="0" smtClean="0"/>
              <a:t> </a:t>
            </a:r>
            <a:r>
              <a:rPr lang="ru-RU" dirty="0" err="1" smtClean="0"/>
              <a:t>українському</a:t>
            </a:r>
            <a:r>
              <a:rPr lang="ru-RU" dirty="0" smtClean="0"/>
              <a:t> художнику </a:t>
            </a:r>
            <a:r>
              <a:rPr lang="ru-RU" dirty="0" err="1" smtClean="0"/>
              <a:t>близька</a:t>
            </a:r>
            <a:r>
              <a:rPr lang="ru-RU" dirty="0" smtClean="0"/>
              <a:t> </a:t>
            </a:r>
            <a:r>
              <a:rPr lang="ru-RU" dirty="0" err="1" smtClean="0"/>
              <a:t>національна</a:t>
            </a:r>
            <a:r>
              <a:rPr lang="ru-RU" dirty="0" smtClean="0"/>
              <a:t> тематика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узагальненість</a:t>
            </a:r>
            <a:r>
              <a:rPr lang="ru-RU" dirty="0" smtClean="0"/>
              <a:t> </a:t>
            </a:r>
            <a:r>
              <a:rPr lang="ru-RU" dirty="0" err="1" smtClean="0"/>
              <a:t>образів</a:t>
            </a:r>
            <a:r>
              <a:rPr lang="ru-RU" dirty="0" smtClean="0"/>
              <a:t>, а в </a:t>
            </a:r>
            <a:r>
              <a:rPr lang="ru-RU" dirty="0" err="1" smtClean="0"/>
              <a:t>творчості</a:t>
            </a:r>
            <a:r>
              <a:rPr lang="ru-RU" dirty="0" smtClean="0"/>
              <a:t> </a:t>
            </a:r>
            <a:r>
              <a:rPr lang="ru-RU" dirty="0" err="1" smtClean="0"/>
              <a:t>Клімта</a:t>
            </a:r>
            <a:r>
              <a:rPr lang="ru-RU" dirty="0" smtClean="0"/>
              <a:t> — </a:t>
            </a:r>
            <a:r>
              <a:rPr lang="ru-RU" dirty="0" err="1" smtClean="0"/>
              <a:t>філософська</a:t>
            </a:r>
            <a:r>
              <a:rPr lang="ru-RU" dirty="0" smtClean="0"/>
              <a:t> </a:t>
            </a:r>
            <a:r>
              <a:rPr lang="ru-RU" dirty="0" err="1" smtClean="0"/>
              <a:t>символіка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декоративність</a:t>
            </a:r>
            <a:r>
              <a:rPr lang="ru-RU" dirty="0" smtClean="0"/>
              <a:t>, </a:t>
            </a:r>
            <a:r>
              <a:rPr lang="ru-RU" dirty="0" err="1" smtClean="0"/>
              <a:t>вишуканість</a:t>
            </a:r>
            <a:r>
              <a:rPr lang="ru-RU" dirty="0" smtClean="0"/>
              <a:t> колориту.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впливом</a:t>
            </a:r>
            <a:r>
              <a:rPr lang="ru-RU" dirty="0" smtClean="0"/>
              <a:t> </a:t>
            </a:r>
            <a:r>
              <a:rPr lang="ru-RU" dirty="0" err="1" smtClean="0"/>
              <a:t>картини</a:t>
            </a:r>
            <a:r>
              <a:rPr lang="ru-RU" dirty="0" smtClean="0"/>
              <a:t> </a:t>
            </a:r>
            <a:r>
              <a:rPr lang="ru-RU" dirty="0" err="1" smtClean="0"/>
              <a:t>Клімта</a:t>
            </a:r>
            <a:r>
              <a:rPr lang="ru-RU" dirty="0" smtClean="0"/>
              <a:t> «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смерть» (1908—1911) </a:t>
            </a:r>
            <a:r>
              <a:rPr lang="ru-RU" dirty="0" err="1" smtClean="0"/>
              <a:t>Федір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створить </a:t>
            </a:r>
            <a:r>
              <a:rPr lang="ru-RU" dirty="0" err="1" smtClean="0"/>
              <a:t>відомий</a:t>
            </a:r>
            <a:r>
              <a:rPr lang="ru-RU" dirty="0" smtClean="0"/>
              <a:t> триптих «</a:t>
            </a:r>
            <a:r>
              <a:rPr lang="ru-RU" dirty="0" err="1" smtClean="0"/>
              <a:t>Життя</a:t>
            </a:r>
            <a:r>
              <a:rPr lang="ru-RU" dirty="0" smtClean="0"/>
              <a:t>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00438"/>
            <a:ext cx="169334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5857892"/>
            <a:ext cx="1389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Фердинанд </a:t>
            </a:r>
          </a:p>
          <a:p>
            <a:r>
              <a:rPr lang="ru-RU" dirty="0" err="1" smtClean="0"/>
              <a:t>Ходлер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500438"/>
            <a:ext cx="1834595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000232" y="6000768"/>
            <a:ext cx="1424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Густав </a:t>
            </a:r>
            <a:r>
              <a:rPr lang="ru-RU" dirty="0" err="1" smtClean="0"/>
              <a:t>Клімт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071810"/>
            <a:ext cx="435771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14810" y="6215082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Г.Клімт</a:t>
            </a:r>
            <a:r>
              <a:rPr lang="ru-RU" dirty="0" smtClean="0"/>
              <a:t> «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смерть»(1908—1911)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         Триптих </a:t>
            </a:r>
            <a:r>
              <a:rPr lang="uk-UA" dirty="0" err="1" smtClean="0"/>
              <a:t>“Життя”</a:t>
            </a:r>
            <a:r>
              <a:rPr lang="ru-RU" sz="4800" dirty="0" smtClean="0"/>
              <a:t> ( 1927 )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2214578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57224" y="6215082"/>
            <a:ext cx="938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Любов</a:t>
            </a:r>
            <a:endParaRPr lang="ru-RU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r="552" b="6735"/>
          <a:stretch>
            <a:fillRect/>
          </a:stretch>
        </p:blipFill>
        <p:spPr bwMode="auto">
          <a:xfrm>
            <a:off x="3071802" y="1571612"/>
            <a:ext cx="271464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 r="-2291" b="5434"/>
          <a:stretch>
            <a:fillRect/>
          </a:stretch>
        </p:blipFill>
        <p:spPr bwMode="auto">
          <a:xfrm>
            <a:off x="6215074" y="1643050"/>
            <a:ext cx="240549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715140" y="6286520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Повернення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6215082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Сім'я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5191"/>
            <a:ext cx="7972452" cy="462560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2600" dirty="0" err="1" smtClean="0"/>
              <a:t>Творчим</a:t>
            </a:r>
            <a:r>
              <a:rPr lang="ru-RU" sz="2600" dirty="0" smtClean="0"/>
              <a:t> </a:t>
            </a:r>
            <a:r>
              <a:rPr lang="ru-RU" sz="2600" dirty="0" err="1" smtClean="0"/>
              <a:t>звітом</a:t>
            </a:r>
            <a:r>
              <a:rPr lang="ru-RU" sz="2600" dirty="0" smtClean="0"/>
              <a:t> про </a:t>
            </a:r>
            <a:r>
              <a:rPr lang="ru-RU" sz="2600" dirty="0" err="1" smtClean="0"/>
              <a:t>закордонне</a:t>
            </a:r>
            <a:r>
              <a:rPr lang="ru-RU" sz="2600" dirty="0" smtClean="0"/>
              <a:t> </a:t>
            </a:r>
            <a:r>
              <a:rPr lang="ru-RU" sz="2600" dirty="0" err="1" smtClean="0"/>
              <a:t>відрядження</a:t>
            </a:r>
            <a:r>
              <a:rPr lang="ru-RU" sz="2600" dirty="0" smtClean="0"/>
              <a:t> стало </a:t>
            </a:r>
            <a:r>
              <a:rPr lang="ru-RU" sz="2600" dirty="0" err="1" smtClean="0"/>
              <a:t>нове</a:t>
            </a:r>
            <a:r>
              <a:rPr lang="ru-RU" sz="2600" dirty="0" smtClean="0"/>
              <a:t> полотно Ф. </a:t>
            </a:r>
            <a:r>
              <a:rPr lang="ru-RU" sz="2600" dirty="0" err="1" smtClean="0"/>
              <a:t>Кричевського</a:t>
            </a:r>
            <a:r>
              <a:rPr lang="ru-RU" sz="2600" dirty="0" smtClean="0"/>
              <a:t> «</a:t>
            </a:r>
            <a:r>
              <a:rPr lang="ru-RU" sz="2600" dirty="0" err="1" smtClean="0"/>
              <a:t>Молодиці</a:t>
            </a:r>
            <a:r>
              <a:rPr lang="ru-RU" sz="2600" dirty="0" smtClean="0"/>
              <a:t>». </a:t>
            </a:r>
            <a:r>
              <a:rPr lang="ru-RU" sz="2600" dirty="0" err="1" smtClean="0"/>
              <a:t>Мистецтвознавець</a:t>
            </a:r>
            <a:r>
              <a:rPr lang="ru-RU" sz="2600" dirty="0" smtClean="0"/>
              <a:t> Л. </a:t>
            </a:r>
            <a:r>
              <a:rPr lang="ru-RU" sz="2600" dirty="0" err="1" smtClean="0"/>
              <a:t>Членова</a:t>
            </a:r>
            <a:r>
              <a:rPr lang="ru-RU" sz="2600" dirty="0" smtClean="0"/>
              <a:t>, </a:t>
            </a:r>
            <a:r>
              <a:rPr lang="ru-RU" sz="2600" dirty="0" err="1" smtClean="0"/>
              <a:t>біограф</a:t>
            </a:r>
            <a:r>
              <a:rPr lang="ru-RU" sz="2600" dirty="0" smtClean="0"/>
              <a:t> Ф. </a:t>
            </a:r>
            <a:r>
              <a:rPr lang="ru-RU" sz="2600" dirty="0" err="1" smtClean="0"/>
              <a:t>Кричевського</a:t>
            </a:r>
            <a:r>
              <a:rPr lang="ru-RU" sz="2600" dirty="0" smtClean="0"/>
              <a:t>, </a:t>
            </a:r>
            <a:r>
              <a:rPr lang="ru-RU" sz="2600" dirty="0" err="1" smtClean="0"/>
              <a:t>з</a:t>
            </a:r>
            <a:r>
              <a:rPr lang="ru-RU" sz="2600" dirty="0" smtClean="0"/>
              <a:t> </a:t>
            </a:r>
            <a:r>
              <a:rPr lang="ru-RU" sz="2600" dirty="0" err="1" smtClean="0"/>
              <a:t>цього</a:t>
            </a:r>
            <a:r>
              <a:rPr lang="ru-RU" sz="2600" dirty="0" smtClean="0"/>
              <a:t> приводу </a:t>
            </a:r>
            <a:r>
              <a:rPr lang="ru-RU" sz="2600" dirty="0" err="1" smtClean="0"/>
              <a:t>пише</a:t>
            </a:r>
            <a:r>
              <a:rPr lang="ru-RU" sz="2600" dirty="0" smtClean="0"/>
              <a:t>: «... на </a:t>
            </a:r>
            <a:r>
              <a:rPr lang="ru-RU" sz="2600" dirty="0" err="1" smtClean="0"/>
              <a:t>звітній</a:t>
            </a:r>
            <a:r>
              <a:rPr lang="ru-RU" sz="2600" dirty="0" smtClean="0"/>
              <a:t> </a:t>
            </a:r>
            <a:r>
              <a:rPr lang="ru-RU" sz="2600" dirty="0" err="1" smtClean="0"/>
              <a:t>виставці</a:t>
            </a:r>
            <a:r>
              <a:rPr lang="ru-RU" sz="2600" dirty="0" smtClean="0"/>
              <a:t> </a:t>
            </a:r>
            <a:r>
              <a:rPr lang="ru-RU" sz="2600" dirty="0" err="1" smtClean="0"/>
              <a:t>пенсіонерів</a:t>
            </a:r>
            <a:r>
              <a:rPr lang="ru-RU" sz="2600" dirty="0" smtClean="0"/>
              <a:t> </a:t>
            </a:r>
            <a:r>
              <a:rPr lang="ru-RU" sz="2600" dirty="0" err="1" smtClean="0"/>
              <a:t>Академії</a:t>
            </a:r>
            <a:r>
              <a:rPr lang="ru-RU" sz="2600" dirty="0" smtClean="0"/>
              <a:t> </a:t>
            </a:r>
            <a:r>
              <a:rPr lang="ru-RU" sz="2600" dirty="0" err="1" smtClean="0"/>
              <a:t>він</a:t>
            </a:r>
            <a:r>
              <a:rPr lang="ru-RU" sz="2600" dirty="0" smtClean="0"/>
              <a:t> </a:t>
            </a:r>
            <a:r>
              <a:rPr lang="ru-RU" sz="2600" dirty="0" err="1" smtClean="0"/>
              <a:t>виставив</a:t>
            </a:r>
            <a:r>
              <a:rPr lang="ru-RU" sz="2600" dirty="0" smtClean="0"/>
              <a:t> </a:t>
            </a:r>
            <a:r>
              <a:rPr lang="ru-RU" sz="2600" dirty="0" err="1" smtClean="0"/>
              <a:t>поряд</a:t>
            </a:r>
            <a:r>
              <a:rPr lang="ru-RU" sz="2600" dirty="0" smtClean="0"/>
              <a:t> </a:t>
            </a:r>
            <a:r>
              <a:rPr lang="ru-RU" sz="2600" dirty="0" err="1" smtClean="0"/>
              <a:t>з</a:t>
            </a:r>
            <a:r>
              <a:rPr lang="ru-RU" sz="2600" dirty="0" smtClean="0"/>
              <a:t> </a:t>
            </a:r>
            <a:r>
              <a:rPr lang="ru-RU" sz="2600" dirty="0" err="1" smtClean="0"/>
              <a:t>італійським</a:t>
            </a:r>
            <a:r>
              <a:rPr lang="ru-RU" sz="2600" dirty="0" smtClean="0"/>
              <a:t> мотивом «</a:t>
            </a:r>
            <a:r>
              <a:rPr lang="ru-RU" sz="2600" dirty="0" err="1" smtClean="0"/>
              <a:t>Ринок</a:t>
            </a:r>
            <a:r>
              <a:rPr lang="ru-RU" sz="2600" dirty="0" smtClean="0"/>
              <a:t> у </a:t>
            </a:r>
            <a:r>
              <a:rPr lang="ru-RU" sz="2600" dirty="0" err="1" smtClean="0"/>
              <a:t>Римі</a:t>
            </a:r>
            <a:r>
              <a:rPr lang="ru-RU" sz="2600" dirty="0" smtClean="0"/>
              <a:t>» картину «</a:t>
            </a:r>
            <a:r>
              <a:rPr lang="ru-RU" sz="2600" dirty="0" err="1" smtClean="0"/>
              <a:t>Весільний</a:t>
            </a:r>
            <a:r>
              <a:rPr lang="ru-RU" sz="2600" dirty="0" smtClean="0"/>
              <a:t> обряд на </a:t>
            </a:r>
            <a:r>
              <a:rPr lang="ru-RU" sz="2600" dirty="0" err="1" smtClean="0"/>
              <a:t>Україні</a:t>
            </a:r>
            <a:r>
              <a:rPr lang="ru-RU" sz="2600" dirty="0" smtClean="0"/>
              <a:t>» («</a:t>
            </a:r>
            <a:r>
              <a:rPr lang="ru-RU" sz="2600" dirty="0" err="1" smtClean="0"/>
              <a:t>Молодиці</a:t>
            </a:r>
            <a:r>
              <a:rPr lang="ru-RU" sz="2600" dirty="0" smtClean="0"/>
              <a:t>»), де, як </a:t>
            </a:r>
            <a:r>
              <a:rPr lang="ru-RU" sz="2600" dirty="0" err="1" smtClean="0"/>
              <a:t>відзначала</a:t>
            </a:r>
            <a:r>
              <a:rPr lang="ru-RU" sz="2600" dirty="0" smtClean="0"/>
              <a:t> критика, «</a:t>
            </a:r>
            <a:r>
              <a:rPr lang="ru-RU" sz="2600" dirty="0" err="1" smtClean="0"/>
              <a:t>виявил</a:t>
            </a:r>
            <a:r>
              <a:rPr lang="ru-RU" sz="2600" dirty="0" smtClean="0"/>
              <a:t> слабость любить все родное». Ф. </a:t>
            </a:r>
            <a:r>
              <a:rPr lang="ru-RU" sz="2600" dirty="0" err="1" smtClean="0"/>
              <a:t>Кричевському</a:t>
            </a:r>
            <a:r>
              <a:rPr lang="ru-RU" sz="2600" dirty="0" smtClean="0"/>
              <a:t> </a:t>
            </a:r>
            <a:r>
              <a:rPr lang="ru-RU" sz="2600" dirty="0" err="1" smtClean="0"/>
              <a:t>було</a:t>
            </a:r>
            <a:r>
              <a:rPr lang="ru-RU" sz="2600" dirty="0" smtClean="0"/>
              <a:t> </a:t>
            </a:r>
            <a:r>
              <a:rPr lang="ru-RU" sz="2600" dirty="0" err="1" smtClean="0"/>
              <a:t>відмовлено</a:t>
            </a:r>
            <a:r>
              <a:rPr lang="ru-RU" sz="2600" dirty="0" smtClean="0"/>
              <a:t> у </a:t>
            </a:r>
            <a:r>
              <a:rPr lang="ru-RU" sz="2600" dirty="0" err="1" smtClean="0"/>
              <a:t>пенсіонерському</a:t>
            </a:r>
            <a:r>
              <a:rPr lang="ru-RU" sz="2600" dirty="0" smtClean="0"/>
              <a:t> </a:t>
            </a:r>
            <a:r>
              <a:rPr lang="ru-RU" sz="2600" dirty="0" err="1" smtClean="0"/>
              <a:t>утриманні</a:t>
            </a:r>
            <a:r>
              <a:rPr lang="ru-RU" sz="2600" dirty="0" smtClean="0"/>
              <a:t>.</a:t>
            </a:r>
            <a:r>
              <a:rPr lang="ru-RU" sz="2800" dirty="0" smtClean="0"/>
              <a:t> </a:t>
            </a:r>
            <a:r>
              <a:rPr lang="ru-RU" sz="2800" dirty="0" err="1" smtClean="0"/>
              <a:t>Український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побут</a:t>
            </a:r>
            <a:r>
              <a:rPr lang="ru-RU" sz="2800" dirty="0" smtClean="0"/>
              <a:t>, </a:t>
            </a:r>
            <a:r>
              <a:rPr lang="ru-RU" sz="2800" dirty="0" err="1" smtClean="0"/>
              <a:t>мальовничість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народних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обрядів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костюмів</a:t>
            </a:r>
            <a:r>
              <a:rPr lang="ru-RU" sz="2800" dirty="0" smtClean="0"/>
              <a:t> </a:t>
            </a:r>
            <a:r>
              <a:rPr lang="ru-RU" sz="2800" dirty="0" err="1" smtClean="0"/>
              <a:t>завжди</a:t>
            </a:r>
            <a:r>
              <a:rPr lang="ru-RU" sz="2800" dirty="0" smtClean="0"/>
              <a:t> </a:t>
            </a:r>
            <a:r>
              <a:rPr lang="ru-RU" sz="2800" dirty="0" err="1" smtClean="0"/>
              <a:t>глибоко</a:t>
            </a:r>
            <a:r>
              <a:rPr lang="ru-RU" sz="2800" dirty="0" smtClean="0"/>
              <a:t> </a:t>
            </a:r>
            <a:r>
              <a:rPr lang="ru-RU" sz="2800" dirty="0" err="1" smtClean="0"/>
              <a:t>хвилювала</a:t>
            </a:r>
            <a:r>
              <a:rPr lang="ru-RU" sz="2800" dirty="0" smtClean="0"/>
              <a:t> художника. </a:t>
            </a:r>
            <a:endParaRPr lang="ru-RU" sz="2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4143372" cy="542926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3800" dirty="0" err="1" smtClean="0"/>
              <a:t>Український</a:t>
            </a:r>
            <a:r>
              <a:rPr lang="ru-RU" sz="3800" dirty="0" smtClean="0"/>
              <a:t> </a:t>
            </a:r>
            <a:r>
              <a:rPr lang="ru-RU" sz="3800" dirty="0" err="1" smtClean="0"/>
              <a:t>побут</a:t>
            </a:r>
            <a:r>
              <a:rPr lang="ru-RU" sz="3800" dirty="0" smtClean="0"/>
              <a:t>, </a:t>
            </a:r>
            <a:r>
              <a:rPr lang="ru-RU" sz="3800" dirty="0" err="1" smtClean="0"/>
              <a:t>мальовничість</a:t>
            </a:r>
            <a:r>
              <a:rPr lang="ru-RU" sz="3800" dirty="0" smtClean="0"/>
              <a:t> </a:t>
            </a:r>
            <a:r>
              <a:rPr lang="ru-RU" sz="3800" dirty="0" err="1" smtClean="0"/>
              <a:t>народних</a:t>
            </a:r>
            <a:r>
              <a:rPr lang="ru-RU" sz="3800" dirty="0" smtClean="0"/>
              <a:t> </a:t>
            </a:r>
            <a:r>
              <a:rPr lang="ru-RU" sz="3800" dirty="0" err="1" smtClean="0"/>
              <a:t>обрядів</a:t>
            </a:r>
            <a:r>
              <a:rPr lang="ru-RU" sz="3800" dirty="0" smtClean="0"/>
              <a:t> </a:t>
            </a:r>
            <a:r>
              <a:rPr lang="ru-RU" sz="3800" dirty="0" err="1" smtClean="0"/>
              <a:t>і</a:t>
            </a:r>
            <a:r>
              <a:rPr lang="ru-RU" sz="3800" dirty="0" smtClean="0"/>
              <a:t> </a:t>
            </a:r>
            <a:r>
              <a:rPr lang="ru-RU" sz="3800" dirty="0" err="1" smtClean="0"/>
              <a:t>костюмів</a:t>
            </a:r>
            <a:r>
              <a:rPr lang="ru-RU" sz="3800" dirty="0" smtClean="0"/>
              <a:t> </a:t>
            </a:r>
            <a:r>
              <a:rPr lang="ru-RU" sz="3800" dirty="0" err="1" smtClean="0"/>
              <a:t>завжди</a:t>
            </a:r>
            <a:r>
              <a:rPr lang="ru-RU" sz="3800" dirty="0" smtClean="0"/>
              <a:t> </a:t>
            </a:r>
            <a:r>
              <a:rPr lang="ru-RU" sz="3800" dirty="0" err="1" smtClean="0"/>
              <a:t>глибоко</a:t>
            </a:r>
            <a:r>
              <a:rPr lang="ru-RU" sz="3800" dirty="0" smtClean="0"/>
              <a:t> </a:t>
            </a:r>
            <a:r>
              <a:rPr lang="ru-RU" sz="3800" dirty="0" err="1" smtClean="0"/>
              <a:t>хвилювала</a:t>
            </a:r>
            <a:r>
              <a:rPr lang="ru-RU" sz="3800" dirty="0" smtClean="0"/>
              <a:t> художника. Але </a:t>
            </a:r>
            <a:r>
              <a:rPr lang="ru-RU" sz="3800" dirty="0" err="1" smtClean="0"/>
              <a:t>серед</a:t>
            </a:r>
            <a:r>
              <a:rPr lang="ru-RU" sz="3800" dirty="0" smtClean="0"/>
              <a:t> </a:t>
            </a:r>
            <a:r>
              <a:rPr lang="ru-RU" sz="3800" dirty="0" err="1" smtClean="0"/>
              <a:t>збережених</a:t>
            </a:r>
            <a:r>
              <a:rPr lang="ru-RU" sz="3800" dirty="0" smtClean="0"/>
              <a:t> </a:t>
            </a:r>
            <a:r>
              <a:rPr lang="ru-RU" sz="3800" dirty="0" err="1" smtClean="0"/>
              <a:t>і</a:t>
            </a:r>
            <a:r>
              <a:rPr lang="ru-RU" sz="3800" dirty="0" smtClean="0"/>
              <a:t> </a:t>
            </a:r>
            <a:r>
              <a:rPr lang="ru-RU" sz="3800" dirty="0" err="1" smtClean="0"/>
              <a:t>донині</a:t>
            </a:r>
            <a:r>
              <a:rPr lang="ru-RU" sz="3800" dirty="0" smtClean="0"/>
              <a:t> </a:t>
            </a:r>
            <a:r>
              <a:rPr lang="ru-RU" sz="3800" dirty="0" err="1" smtClean="0"/>
              <a:t>академічних</a:t>
            </a:r>
            <a:r>
              <a:rPr lang="ru-RU" sz="3800" dirty="0" smtClean="0"/>
              <a:t> </a:t>
            </a:r>
            <a:r>
              <a:rPr lang="ru-RU" sz="3800" dirty="0" err="1" smtClean="0"/>
              <a:t>ескізів</a:t>
            </a:r>
            <a:r>
              <a:rPr lang="ru-RU" sz="3800" dirty="0" smtClean="0"/>
              <a:t> </a:t>
            </a:r>
            <a:r>
              <a:rPr lang="ru-RU" sz="3800" dirty="0" err="1" smtClean="0"/>
              <a:t>є</a:t>
            </a:r>
            <a:r>
              <a:rPr lang="ru-RU" sz="3800" dirty="0" smtClean="0"/>
              <a:t> </a:t>
            </a:r>
            <a:r>
              <a:rPr lang="ru-RU" sz="3800" dirty="0" err="1" smtClean="0"/>
              <a:t>композиції</a:t>
            </a:r>
            <a:r>
              <a:rPr lang="ru-RU" sz="3800" dirty="0" smtClean="0"/>
              <a:t> на </a:t>
            </a:r>
            <a:r>
              <a:rPr lang="ru-RU" sz="3800" dirty="0" err="1" smtClean="0"/>
              <a:t>міфологічну</a:t>
            </a:r>
            <a:r>
              <a:rPr lang="ru-RU" sz="3800" dirty="0" smtClean="0"/>
              <a:t> тематику, </a:t>
            </a:r>
            <a:r>
              <a:rPr lang="ru-RU" sz="3800" dirty="0" err="1" smtClean="0"/>
              <a:t>образи</a:t>
            </a:r>
            <a:r>
              <a:rPr lang="ru-RU" sz="3800" dirty="0" smtClean="0"/>
              <a:t> Дедала </a:t>
            </a:r>
            <a:r>
              <a:rPr lang="ru-RU" sz="3800" dirty="0" err="1" smtClean="0"/>
              <a:t>й</a:t>
            </a:r>
            <a:r>
              <a:rPr lang="ru-RU" sz="3800" dirty="0" smtClean="0"/>
              <a:t> </a:t>
            </a:r>
            <a:r>
              <a:rPr lang="ru-RU" sz="3800" dirty="0" err="1" smtClean="0"/>
              <a:t>Ікара</a:t>
            </a:r>
            <a:r>
              <a:rPr lang="ru-RU" sz="3800" dirty="0" smtClean="0"/>
              <a:t>, </a:t>
            </a:r>
            <a:r>
              <a:rPr lang="ru-RU" sz="3800" dirty="0" err="1" smtClean="0"/>
              <a:t>зображення</a:t>
            </a:r>
            <a:r>
              <a:rPr lang="ru-RU" sz="3800" dirty="0" smtClean="0"/>
              <a:t> амазонок, </a:t>
            </a:r>
            <a:r>
              <a:rPr lang="ru-RU" sz="3800" dirty="0" err="1" smtClean="0"/>
              <a:t>начерки</a:t>
            </a:r>
            <a:r>
              <a:rPr lang="ru-RU" sz="3800" dirty="0" smtClean="0"/>
              <a:t> </a:t>
            </a:r>
            <a:r>
              <a:rPr lang="ru-RU" sz="3800" dirty="0" err="1" smtClean="0"/>
              <a:t>постаті</a:t>
            </a:r>
            <a:r>
              <a:rPr lang="ru-RU" sz="3800" dirty="0" smtClean="0"/>
              <a:t> фантастичного </a:t>
            </a:r>
            <a:r>
              <a:rPr lang="ru-RU" sz="3800" dirty="0" err="1" smtClean="0"/>
              <a:t>проповідника</a:t>
            </a:r>
            <a:r>
              <a:rPr lang="ru-RU" sz="3800" dirty="0" smtClean="0"/>
              <a:t> </a:t>
            </a:r>
            <a:r>
              <a:rPr lang="ru-RU" sz="3800" dirty="0" err="1" smtClean="0"/>
              <a:t>Савонароли</a:t>
            </a:r>
            <a:r>
              <a:rPr lang="ru-RU" sz="3800" dirty="0" smtClean="0"/>
              <a:t>. Перша </a:t>
            </a:r>
            <a:r>
              <a:rPr lang="ru-RU" sz="3800" dirty="0" err="1" smtClean="0"/>
              <a:t>програмна</a:t>
            </a:r>
            <a:r>
              <a:rPr lang="ru-RU" sz="3800" dirty="0" smtClean="0"/>
              <a:t> картина Ф. </a:t>
            </a:r>
            <a:r>
              <a:rPr lang="ru-RU" sz="3800" dirty="0" err="1" smtClean="0"/>
              <a:t>Кричевського</a:t>
            </a:r>
            <a:r>
              <a:rPr lang="ru-RU" sz="3800" dirty="0" smtClean="0"/>
              <a:t> </a:t>
            </a:r>
            <a:r>
              <a:rPr lang="ru-RU" sz="3800" dirty="0" err="1" smtClean="0"/>
              <a:t>присвячена</a:t>
            </a:r>
            <a:r>
              <a:rPr lang="ru-RU" sz="3800" dirty="0" smtClean="0"/>
              <a:t> </a:t>
            </a:r>
            <a:r>
              <a:rPr lang="ru-RU" sz="3800" dirty="0" err="1" smtClean="0"/>
              <a:t>євангельському</a:t>
            </a:r>
            <a:r>
              <a:rPr lang="ru-RU" sz="3800" dirty="0" smtClean="0"/>
              <a:t> сюжету «</a:t>
            </a:r>
            <a:r>
              <a:rPr lang="ru-RU" sz="3800" dirty="0" err="1" smtClean="0"/>
              <a:t>Оплакування</a:t>
            </a:r>
            <a:r>
              <a:rPr lang="ru-RU" sz="3800" dirty="0" smtClean="0"/>
              <a:t> Христа». </a:t>
            </a:r>
            <a:r>
              <a:rPr lang="ru-RU" sz="3800" dirty="0" err="1" smtClean="0"/>
              <a:t>Проте</a:t>
            </a:r>
            <a:r>
              <a:rPr lang="ru-RU" sz="3800" dirty="0" smtClean="0"/>
              <a:t> народна тематика </a:t>
            </a:r>
            <a:r>
              <a:rPr lang="ru-RU" sz="3800" dirty="0" err="1" smtClean="0"/>
              <a:t>завжди</a:t>
            </a:r>
            <a:r>
              <a:rPr lang="ru-RU" sz="3800" dirty="0" smtClean="0"/>
              <a:t> </a:t>
            </a:r>
            <a:r>
              <a:rPr lang="ru-RU" sz="3800" dirty="0" err="1" smtClean="0"/>
              <a:t>перемагала</a:t>
            </a:r>
            <a:r>
              <a:rPr lang="ru-RU" sz="3800" dirty="0" smtClean="0"/>
              <a:t>. </a:t>
            </a:r>
            <a:r>
              <a:rPr lang="ru-RU" sz="3800" dirty="0" err="1" smtClean="0"/>
              <a:t>Пробувши</a:t>
            </a:r>
            <a:r>
              <a:rPr lang="ru-RU" sz="3800" dirty="0" smtClean="0"/>
              <a:t> </a:t>
            </a:r>
            <a:r>
              <a:rPr lang="ru-RU" sz="3800" dirty="0" err="1" smtClean="0"/>
              <a:t>рік</a:t>
            </a:r>
            <a:r>
              <a:rPr lang="ru-RU" sz="3800" dirty="0" smtClean="0"/>
              <a:t> за кордоном, Ф. </a:t>
            </a:r>
            <a:r>
              <a:rPr lang="ru-RU" sz="3800" dirty="0" err="1" smtClean="0"/>
              <a:t>Кричевєький</a:t>
            </a:r>
            <a:r>
              <a:rPr lang="ru-RU" sz="3800" dirty="0" smtClean="0"/>
              <a:t> </a:t>
            </a:r>
            <a:r>
              <a:rPr lang="ru-RU" sz="3800" dirty="0" err="1" smtClean="0"/>
              <a:t>повертається</a:t>
            </a:r>
            <a:r>
              <a:rPr lang="ru-RU" sz="3800" dirty="0" smtClean="0"/>
              <a:t> в </a:t>
            </a:r>
            <a:r>
              <a:rPr lang="ru-RU" sz="3800" dirty="0" err="1" smtClean="0"/>
              <a:t>Україну</a:t>
            </a:r>
            <a:r>
              <a:rPr lang="ru-RU" sz="3800" dirty="0" smtClean="0"/>
              <a:t>, </a:t>
            </a:r>
            <a:r>
              <a:rPr lang="ru-RU" sz="3800" dirty="0" err="1" smtClean="0"/>
              <a:t>стає</a:t>
            </a:r>
            <a:r>
              <a:rPr lang="ru-RU" sz="3800" dirty="0" smtClean="0"/>
              <a:t> </a:t>
            </a:r>
            <a:r>
              <a:rPr lang="ru-RU" sz="3800" dirty="0" err="1" smtClean="0"/>
              <a:t>викладачем</a:t>
            </a:r>
            <a:r>
              <a:rPr lang="ru-RU" sz="3800" dirty="0" smtClean="0"/>
              <a:t> </a:t>
            </a:r>
            <a:r>
              <a:rPr lang="ru-RU" sz="3800" dirty="0" err="1" smtClean="0"/>
              <a:t>Київського</a:t>
            </a:r>
            <a:r>
              <a:rPr lang="ru-RU" sz="3800" dirty="0" smtClean="0"/>
              <a:t> </a:t>
            </a:r>
            <a:r>
              <a:rPr lang="ru-RU" sz="3800" dirty="0" err="1" smtClean="0"/>
              <a:t>художнього</a:t>
            </a:r>
            <a:r>
              <a:rPr lang="ru-RU" sz="3800" dirty="0" smtClean="0"/>
              <a:t> училища, а </a:t>
            </a:r>
            <a:r>
              <a:rPr lang="ru-RU" sz="3800" dirty="0" err="1" smtClean="0"/>
              <a:t>з</a:t>
            </a:r>
            <a:r>
              <a:rPr lang="ru-RU" sz="3800" dirty="0" smtClean="0"/>
              <a:t> 1914 року — </a:t>
            </a:r>
            <a:r>
              <a:rPr lang="ru-RU" sz="3800" dirty="0" err="1" smtClean="0"/>
              <a:t>його</a:t>
            </a:r>
            <a:r>
              <a:rPr lang="ru-RU" sz="3800" dirty="0" smtClean="0"/>
              <a:t> директором. </a:t>
            </a:r>
            <a:r>
              <a:rPr lang="ru-RU" sz="3800" dirty="0" err="1" smtClean="0"/>
              <a:t>Портрети</a:t>
            </a:r>
            <a:r>
              <a:rPr lang="ru-RU" sz="3800" dirty="0" smtClean="0"/>
              <a:t>, </a:t>
            </a:r>
            <a:r>
              <a:rPr lang="ru-RU" sz="3800" dirty="0" err="1" smtClean="0"/>
              <a:t>пейзажі</a:t>
            </a:r>
            <a:r>
              <a:rPr lang="ru-RU" sz="3800" dirty="0" smtClean="0"/>
              <a:t>, </a:t>
            </a:r>
            <a:r>
              <a:rPr lang="ru-RU" sz="3800" dirty="0" err="1" smtClean="0"/>
              <a:t>жанрові</a:t>
            </a:r>
            <a:r>
              <a:rPr lang="ru-RU" sz="3800" dirty="0" smtClean="0"/>
              <a:t> </a:t>
            </a:r>
            <a:r>
              <a:rPr lang="ru-RU" sz="3800" dirty="0" err="1" smtClean="0"/>
              <a:t>композиції</a:t>
            </a:r>
            <a:r>
              <a:rPr lang="ru-RU" sz="3800" dirty="0" smtClean="0"/>
              <a:t> художника </a:t>
            </a:r>
            <a:r>
              <a:rPr lang="ru-RU" sz="3800" dirty="0" err="1" smtClean="0"/>
              <a:t>з'являються</a:t>
            </a:r>
            <a:r>
              <a:rPr lang="ru-RU" sz="3800" dirty="0" smtClean="0"/>
              <a:t> на </a:t>
            </a:r>
            <a:r>
              <a:rPr lang="ru-RU" sz="3800" dirty="0" err="1" smtClean="0"/>
              <a:t>всіх</a:t>
            </a:r>
            <a:r>
              <a:rPr lang="ru-RU" sz="3800" dirty="0" smtClean="0"/>
              <a:t> </a:t>
            </a:r>
            <a:r>
              <a:rPr lang="ru-RU" sz="3800" dirty="0" err="1" smtClean="0"/>
              <a:t>київських</a:t>
            </a:r>
            <a:r>
              <a:rPr lang="ru-RU" sz="3800" dirty="0" smtClean="0"/>
              <a:t> </a:t>
            </a:r>
            <a:r>
              <a:rPr lang="ru-RU" sz="3800" dirty="0" err="1" smtClean="0"/>
              <a:t>виставках</a:t>
            </a:r>
            <a:r>
              <a:rPr lang="ru-RU" sz="3800" dirty="0" smtClean="0"/>
              <a:t>. </a:t>
            </a:r>
            <a:endParaRPr lang="ru-RU" sz="3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643050"/>
            <a:ext cx="47625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14942" y="4500570"/>
            <a:ext cx="2594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Оплакування</a:t>
            </a:r>
            <a:r>
              <a:rPr lang="ru-RU" dirty="0" smtClean="0"/>
              <a:t> Христа»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5257808" cy="462560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Серед</a:t>
            </a:r>
            <a:r>
              <a:rPr lang="ru-RU" dirty="0" smtClean="0"/>
              <a:t> них — </a:t>
            </a:r>
            <a:r>
              <a:rPr lang="ru-RU" dirty="0" err="1" smtClean="0"/>
              <a:t>незвичайний</a:t>
            </a:r>
            <a:r>
              <a:rPr lang="ru-RU" dirty="0" smtClean="0"/>
              <a:t> за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кольоровим</a:t>
            </a:r>
            <a:r>
              <a:rPr lang="ru-RU" dirty="0" smtClean="0"/>
              <a:t> </a:t>
            </a:r>
            <a:r>
              <a:rPr lang="ru-RU" dirty="0" err="1" smtClean="0"/>
              <a:t>вирішенням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декоративним</a:t>
            </a:r>
            <a:r>
              <a:rPr lang="ru-RU" dirty="0" smtClean="0"/>
              <a:t> </a:t>
            </a:r>
            <a:r>
              <a:rPr lang="ru-RU" dirty="0" err="1" smtClean="0"/>
              <a:t>ефектом</a:t>
            </a:r>
            <a:r>
              <a:rPr lang="ru-RU" dirty="0" smtClean="0"/>
              <a:t> «Портрет Л.Я. </a:t>
            </a:r>
            <a:r>
              <a:rPr lang="ru-RU" dirty="0" err="1" smtClean="0"/>
              <a:t>Старицької</a:t>
            </a:r>
            <a:r>
              <a:rPr lang="ru-RU" dirty="0" smtClean="0"/>
              <a:t> на золотому </a:t>
            </a:r>
            <a:r>
              <a:rPr lang="ru-RU" dirty="0" err="1" smtClean="0"/>
              <a:t>тлі</a:t>
            </a:r>
            <a:r>
              <a:rPr lang="ru-RU" dirty="0" smtClean="0"/>
              <a:t>» (1914). </a:t>
            </a:r>
            <a:r>
              <a:rPr lang="ru-RU" dirty="0" err="1" smtClean="0"/>
              <a:t>Якоюсь</a:t>
            </a:r>
            <a:r>
              <a:rPr lang="ru-RU" dirty="0" smtClean="0"/>
              <a:t> </a:t>
            </a:r>
            <a:r>
              <a:rPr lang="ru-RU" dirty="0" err="1" smtClean="0"/>
              <a:t>мірою</a:t>
            </a:r>
            <a:r>
              <a:rPr lang="ru-RU" dirty="0" smtClean="0"/>
              <a:t> </a:t>
            </a:r>
            <a:r>
              <a:rPr lang="ru-RU" dirty="0" err="1" smtClean="0"/>
              <a:t>цю</a:t>
            </a:r>
            <a:r>
              <a:rPr lang="ru-RU" dirty="0" smtClean="0"/>
              <a:t> картину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вважати</a:t>
            </a:r>
            <a:r>
              <a:rPr lang="ru-RU" dirty="0" smtClean="0"/>
              <a:t> початком </a:t>
            </a:r>
            <a:r>
              <a:rPr lang="ru-RU" dirty="0" err="1" smtClean="0"/>
              <a:t>діалогу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Густавом </a:t>
            </a:r>
            <a:r>
              <a:rPr lang="ru-RU" dirty="0" err="1" smtClean="0"/>
              <a:t>Клімтом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Поєднання</a:t>
            </a:r>
            <a:r>
              <a:rPr lang="ru-RU" dirty="0" smtClean="0"/>
              <a:t> </a:t>
            </a:r>
            <a:r>
              <a:rPr lang="ru-RU" dirty="0" err="1" smtClean="0"/>
              <a:t>барвистого</a:t>
            </a:r>
            <a:r>
              <a:rPr lang="ru-RU" dirty="0" smtClean="0"/>
              <a:t> </a:t>
            </a:r>
            <a:r>
              <a:rPr lang="ru-RU" dirty="0" err="1" smtClean="0"/>
              <a:t>вбрання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декоративного </a:t>
            </a:r>
            <a:r>
              <a:rPr lang="ru-RU" dirty="0" err="1" smtClean="0"/>
              <a:t>тла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виразним</a:t>
            </a:r>
            <a:r>
              <a:rPr lang="ru-RU" dirty="0" smtClean="0"/>
              <a:t> </a:t>
            </a:r>
            <a:r>
              <a:rPr lang="ru-RU" dirty="0" err="1" smtClean="0"/>
              <a:t>трактуванням</a:t>
            </a:r>
            <a:r>
              <a:rPr lang="ru-RU" dirty="0" smtClean="0"/>
              <a:t> </a:t>
            </a:r>
            <a:r>
              <a:rPr lang="ru-RU" dirty="0" err="1" smtClean="0"/>
              <a:t>голови</a:t>
            </a:r>
            <a:r>
              <a:rPr lang="ru-RU" dirty="0" smtClean="0"/>
              <a:t> та рук </a:t>
            </a:r>
            <a:r>
              <a:rPr lang="ru-RU" dirty="0" err="1" smtClean="0"/>
              <a:t>нагадує</a:t>
            </a:r>
            <a:r>
              <a:rPr lang="ru-RU" dirty="0" smtClean="0"/>
              <a:t> </a:t>
            </a:r>
            <a:r>
              <a:rPr lang="ru-RU" dirty="0" err="1" smtClean="0"/>
              <a:t>портрети</a:t>
            </a:r>
            <a:r>
              <a:rPr lang="ru-RU" dirty="0" smtClean="0"/>
              <a:t> </a:t>
            </a:r>
            <a:r>
              <a:rPr lang="ru-RU" dirty="0" err="1" smtClean="0"/>
              <a:t>віденського</a:t>
            </a:r>
            <a:r>
              <a:rPr lang="ru-RU" dirty="0" smtClean="0"/>
              <a:t> </a:t>
            </a:r>
            <a:r>
              <a:rPr lang="ru-RU" dirty="0" err="1" smtClean="0"/>
              <a:t>майстра</a:t>
            </a:r>
            <a:r>
              <a:rPr lang="ru-RU" dirty="0" smtClean="0"/>
              <a:t>. Для Ф.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неприйнятним</a:t>
            </a:r>
            <a:r>
              <a:rPr lang="ru-RU" dirty="0" smtClean="0"/>
              <a:t> </a:t>
            </a:r>
            <a:r>
              <a:rPr lang="ru-RU" dirty="0" err="1" smtClean="0"/>
              <a:t>штучний</a:t>
            </a:r>
            <a:r>
              <a:rPr lang="ru-RU" dirty="0" smtClean="0"/>
              <a:t> контраст </a:t>
            </a:r>
            <a:r>
              <a:rPr lang="ru-RU" dirty="0" err="1" smtClean="0"/>
              <a:t>тла</a:t>
            </a:r>
            <a:r>
              <a:rPr lang="ru-RU" dirty="0" smtClean="0"/>
              <a:t> та пластикою </a:t>
            </a:r>
            <a:r>
              <a:rPr lang="ru-RU" dirty="0" err="1" smtClean="0"/>
              <a:t>живої</a:t>
            </a:r>
            <a:r>
              <a:rPr lang="ru-RU" dirty="0" smtClean="0"/>
              <a:t> </a:t>
            </a:r>
            <a:r>
              <a:rPr lang="ru-RU" dirty="0" err="1" smtClean="0"/>
              <a:t>постаті</a:t>
            </a:r>
            <a:r>
              <a:rPr lang="ru-RU" dirty="0" smtClean="0"/>
              <a:t>.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живописець</a:t>
            </a:r>
            <a:r>
              <a:rPr lang="ru-RU" dirty="0" smtClean="0"/>
              <a:t> — </a:t>
            </a:r>
            <a:r>
              <a:rPr lang="ru-RU" dirty="0" err="1" smtClean="0"/>
              <a:t>реаліст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посилює</a:t>
            </a:r>
            <a:r>
              <a:rPr lang="ru-RU" dirty="0" smtClean="0"/>
              <a:t> </a:t>
            </a:r>
            <a:r>
              <a:rPr lang="ru-RU" dirty="0" err="1" smtClean="0"/>
              <a:t>емоційне</a:t>
            </a:r>
            <a:r>
              <a:rPr lang="ru-RU" dirty="0" smtClean="0"/>
              <a:t> </a:t>
            </a:r>
            <a:r>
              <a:rPr lang="ru-RU" dirty="0" err="1" smtClean="0"/>
              <a:t>звучання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декоративних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5" y="1571612"/>
            <a:ext cx="2214578" cy="414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29322" y="5857892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«Портрет Л.Я. </a:t>
            </a:r>
            <a:r>
              <a:rPr lang="ru-RU" dirty="0" err="1" smtClean="0"/>
              <a:t>Старицької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золотому </a:t>
            </a:r>
            <a:r>
              <a:rPr lang="ru-RU" dirty="0" err="1" smtClean="0"/>
              <a:t>тлі</a:t>
            </a:r>
            <a:r>
              <a:rPr lang="ru-RU" dirty="0" smtClean="0"/>
              <a:t>» (1914)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4000496" cy="514351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4500" dirty="0" smtClean="0"/>
              <a:t>1913 року Ф. </a:t>
            </a:r>
            <a:r>
              <a:rPr lang="ru-RU" sz="4500" dirty="0" err="1" smtClean="0"/>
              <a:t>Кричевський</a:t>
            </a:r>
            <a:r>
              <a:rPr lang="ru-RU" sz="4500" dirty="0" smtClean="0"/>
              <a:t> написав картину «Три </a:t>
            </a:r>
            <a:r>
              <a:rPr lang="ru-RU" sz="4500" dirty="0" err="1" smtClean="0"/>
              <a:t>покоління</a:t>
            </a:r>
            <a:r>
              <a:rPr lang="ru-RU" sz="4500" dirty="0" smtClean="0"/>
              <a:t>», у </a:t>
            </a:r>
            <a:r>
              <a:rPr lang="ru-RU" sz="4500" dirty="0" err="1" smtClean="0"/>
              <a:t>якій</a:t>
            </a:r>
            <a:r>
              <a:rPr lang="ru-RU" sz="4500" dirty="0" smtClean="0"/>
              <a:t> </a:t>
            </a:r>
            <a:r>
              <a:rPr lang="ru-RU" sz="4500" dirty="0" err="1" smtClean="0"/>
              <a:t>помітний</a:t>
            </a:r>
            <a:r>
              <a:rPr lang="ru-RU" sz="4500" dirty="0" smtClean="0"/>
              <a:t> </a:t>
            </a:r>
            <a:r>
              <a:rPr lang="ru-RU" sz="4500" dirty="0" err="1" smtClean="0"/>
              <a:t>вплив</a:t>
            </a:r>
            <a:r>
              <a:rPr lang="ru-RU" sz="4500" dirty="0" smtClean="0"/>
              <a:t> В. Сурикова. </a:t>
            </a:r>
            <a:r>
              <a:rPr lang="ru-RU" sz="4500" dirty="0" err="1" smtClean="0"/>
              <a:t>Дівоча</a:t>
            </a:r>
            <a:r>
              <a:rPr lang="ru-RU" sz="4500" dirty="0" smtClean="0"/>
              <a:t> </a:t>
            </a:r>
            <a:r>
              <a:rPr lang="ru-RU" sz="4500" dirty="0" err="1" smtClean="0"/>
              <a:t>стрічка</a:t>
            </a:r>
            <a:r>
              <a:rPr lang="ru-RU" sz="4500" dirty="0" smtClean="0"/>
              <a:t>, </a:t>
            </a:r>
            <a:r>
              <a:rPr lang="ru-RU" sz="4500" dirty="0" err="1" smtClean="0"/>
              <a:t>вишита</a:t>
            </a:r>
            <a:r>
              <a:rPr lang="ru-RU" sz="4500" dirty="0" smtClean="0"/>
              <a:t> золотом </a:t>
            </a:r>
            <a:r>
              <a:rPr lang="ru-RU" sz="4500" dirty="0" err="1" smtClean="0"/>
              <a:t>і</a:t>
            </a:r>
            <a:r>
              <a:rPr lang="ru-RU" sz="4500" dirty="0" smtClean="0"/>
              <a:t> </a:t>
            </a:r>
            <a:r>
              <a:rPr lang="ru-RU" sz="4500" dirty="0" err="1" smtClean="0"/>
              <a:t>сріблом</a:t>
            </a:r>
            <a:r>
              <a:rPr lang="ru-RU" sz="4500" dirty="0" smtClean="0"/>
              <a:t>, </a:t>
            </a:r>
            <a:r>
              <a:rPr lang="ru-RU" sz="4500" dirty="0" err="1" smtClean="0"/>
              <a:t>парчевий</a:t>
            </a:r>
            <a:r>
              <a:rPr lang="ru-RU" sz="4500" dirty="0" smtClean="0"/>
              <a:t> </a:t>
            </a:r>
            <a:r>
              <a:rPr lang="ru-RU" sz="4500" dirty="0" err="1" smtClean="0"/>
              <a:t>очіпок</a:t>
            </a:r>
            <a:r>
              <a:rPr lang="ru-RU" sz="4500" dirty="0" smtClean="0"/>
              <a:t> </a:t>
            </a:r>
            <a:r>
              <a:rPr lang="ru-RU" sz="4500" dirty="0" err="1" smtClean="0"/>
              <a:t>молодиці</a:t>
            </a:r>
            <a:r>
              <a:rPr lang="ru-RU" sz="4500" dirty="0" smtClean="0"/>
              <a:t> </a:t>
            </a:r>
            <a:r>
              <a:rPr lang="ru-RU" sz="4500" dirty="0" err="1" smtClean="0"/>
              <a:t>і</a:t>
            </a:r>
            <a:r>
              <a:rPr lang="ru-RU" sz="4500" dirty="0" smtClean="0"/>
              <a:t> темна </a:t>
            </a:r>
            <a:r>
              <a:rPr lang="ru-RU" sz="4500" dirty="0" err="1" smtClean="0"/>
              <a:t>хустка</a:t>
            </a:r>
            <a:r>
              <a:rPr lang="ru-RU" sz="4500" dirty="0" smtClean="0"/>
              <a:t> </a:t>
            </a:r>
            <a:r>
              <a:rPr lang="ru-RU" sz="4500" dirty="0" err="1" smtClean="0"/>
              <a:t>старої</a:t>
            </a:r>
            <a:r>
              <a:rPr lang="ru-RU" sz="4500" dirty="0" smtClean="0"/>
              <a:t> </a:t>
            </a:r>
            <a:r>
              <a:rPr lang="ru-RU" sz="4500" dirty="0" err="1" smtClean="0"/>
              <a:t>жінки</a:t>
            </a:r>
            <a:r>
              <a:rPr lang="ru-RU" sz="4500" dirty="0" smtClean="0"/>
              <a:t> </a:t>
            </a:r>
            <a:r>
              <a:rPr lang="ru-RU" sz="4500" dirty="0" err="1" smtClean="0"/>
              <a:t>дають</a:t>
            </a:r>
            <a:r>
              <a:rPr lang="ru-RU" sz="4500" dirty="0" smtClean="0"/>
              <a:t> </a:t>
            </a:r>
            <a:r>
              <a:rPr lang="ru-RU" sz="4500" dirty="0" err="1" smtClean="0"/>
              <a:t>реальне</a:t>
            </a:r>
            <a:r>
              <a:rPr lang="ru-RU" sz="4500" dirty="0" smtClean="0"/>
              <a:t> </a:t>
            </a:r>
            <a:r>
              <a:rPr lang="ru-RU" sz="4500" dirty="0" err="1" smtClean="0"/>
              <a:t>декоративне</a:t>
            </a:r>
            <a:r>
              <a:rPr lang="ru-RU" sz="4500" dirty="0" smtClean="0"/>
              <a:t> </a:t>
            </a:r>
            <a:r>
              <a:rPr lang="ru-RU" sz="4500" dirty="0" err="1" smtClean="0"/>
              <a:t>тло</a:t>
            </a:r>
            <a:r>
              <a:rPr lang="ru-RU" sz="4500" dirty="0" smtClean="0"/>
              <a:t>, </a:t>
            </a:r>
            <a:r>
              <a:rPr lang="ru-RU" sz="4500" dirty="0" err="1" smtClean="0"/>
              <a:t>що</a:t>
            </a:r>
            <a:r>
              <a:rPr lang="ru-RU" sz="4500" dirty="0" smtClean="0"/>
              <a:t> </a:t>
            </a:r>
            <a:r>
              <a:rPr lang="ru-RU" sz="4500" dirty="0" err="1" smtClean="0"/>
              <a:t>підкреслює</a:t>
            </a:r>
            <a:r>
              <a:rPr lang="ru-RU" sz="4500" dirty="0" smtClean="0"/>
              <a:t> </a:t>
            </a:r>
            <a:r>
              <a:rPr lang="ru-RU" sz="4500" dirty="0" err="1" smtClean="0"/>
              <a:t>поетично</a:t>
            </a:r>
            <a:r>
              <a:rPr lang="ru-RU" sz="4500" dirty="0" smtClean="0"/>
              <a:t>- </a:t>
            </a:r>
            <a:r>
              <a:rPr lang="ru-RU" sz="4500" dirty="0" err="1" smtClean="0"/>
              <a:t>символічний</a:t>
            </a:r>
            <a:r>
              <a:rPr lang="ru-RU" sz="4500" dirty="0" smtClean="0"/>
              <a:t> </a:t>
            </a:r>
            <a:r>
              <a:rPr lang="ru-RU" sz="4500" dirty="0" err="1" smtClean="0"/>
              <a:t>зміст</a:t>
            </a:r>
            <a:r>
              <a:rPr lang="ru-RU" sz="4500" dirty="0" smtClean="0"/>
              <a:t> </a:t>
            </a:r>
            <a:r>
              <a:rPr lang="ru-RU" sz="4500" dirty="0" err="1" smtClean="0"/>
              <a:t>створених</a:t>
            </a:r>
            <a:r>
              <a:rPr lang="ru-RU" sz="4500" dirty="0" smtClean="0"/>
              <a:t> художником </a:t>
            </a:r>
            <a:r>
              <a:rPr lang="ru-RU" sz="4500" dirty="0" err="1" smtClean="0"/>
              <a:t>реальних</a:t>
            </a:r>
            <a:r>
              <a:rPr lang="ru-RU" sz="4500" dirty="0" smtClean="0"/>
              <a:t> </a:t>
            </a:r>
            <a:r>
              <a:rPr lang="ru-RU" sz="4500" dirty="0" err="1" smtClean="0"/>
              <a:t>образів</a:t>
            </a:r>
            <a:r>
              <a:rPr lang="ru-RU" sz="4500" dirty="0" smtClean="0"/>
              <a:t>. Без </a:t>
            </a:r>
            <a:r>
              <a:rPr lang="ru-RU" sz="4500" dirty="0" err="1" smtClean="0"/>
              <a:t>сумніву</a:t>
            </a:r>
            <a:r>
              <a:rPr lang="ru-RU" sz="4500" dirty="0" smtClean="0"/>
              <a:t>, </a:t>
            </a:r>
            <a:r>
              <a:rPr lang="ru-RU" sz="4500" dirty="0" err="1" smtClean="0"/>
              <a:t>нестримному</a:t>
            </a:r>
            <a:r>
              <a:rPr lang="ru-RU" sz="4500" dirty="0" smtClean="0"/>
              <a:t> фантастичному декоративному </a:t>
            </a:r>
            <a:r>
              <a:rPr lang="ru-RU" sz="4500" dirty="0" err="1" smtClean="0"/>
              <a:t>пізньому</a:t>
            </a:r>
            <a:r>
              <a:rPr lang="ru-RU" sz="4500" dirty="0" smtClean="0"/>
              <a:t> модерну Ф. </a:t>
            </a:r>
            <a:r>
              <a:rPr lang="ru-RU" sz="4500" dirty="0" err="1" smtClean="0"/>
              <a:t>Кричевський</a:t>
            </a:r>
            <a:r>
              <a:rPr lang="ru-RU" sz="4500" dirty="0" smtClean="0"/>
              <a:t> </a:t>
            </a:r>
            <a:r>
              <a:rPr lang="ru-RU" sz="4500" dirty="0" err="1" smtClean="0"/>
              <a:t>свідомо</a:t>
            </a:r>
            <a:r>
              <a:rPr lang="ru-RU" sz="4500" dirty="0" smtClean="0"/>
              <a:t> </a:t>
            </a:r>
            <a:r>
              <a:rPr lang="ru-RU" sz="4500" dirty="0" err="1" smtClean="0"/>
              <a:t>протиставив</a:t>
            </a:r>
            <a:r>
              <a:rPr lang="ru-RU" sz="4500" dirty="0" smtClean="0"/>
              <a:t> живу, </a:t>
            </a:r>
            <a:r>
              <a:rPr lang="ru-RU" sz="4500" dirty="0" err="1" smtClean="0"/>
              <a:t>відчутну</a:t>
            </a:r>
            <a:r>
              <a:rPr lang="ru-RU" sz="4500" dirty="0" smtClean="0"/>
              <a:t> </a:t>
            </a:r>
            <a:r>
              <a:rPr lang="ru-RU" sz="4500" dirty="0" err="1" smtClean="0"/>
              <a:t>реальність</a:t>
            </a:r>
            <a:r>
              <a:rPr lang="ru-RU" sz="4500" dirty="0" smtClean="0"/>
              <a:t> </a:t>
            </a:r>
            <a:r>
              <a:rPr lang="ru-RU" sz="4500" dirty="0" err="1" smtClean="0"/>
              <a:t>творінь</a:t>
            </a:r>
            <a:r>
              <a:rPr lang="ru-RU" sz="4500" dirty="0" smtClean="0"/>
              <a:t> </a:t>
            </a:r>
            <a:r>
              <a:rPr lang="ru-RU" sz="4500" dirty="0" err="1" smtClean="0"/>
              <a:t>народних</a:t>
            </a:r>
            <a:r>
              <a:rPr lang="ru-RU" sz="4500" dirty="0" smtClean="0"/>
              <a:t> </a:t>
            </a:r>
            <a:r>
              <a:rPr lang="ru-RU" sz="4500" dirty="0" err="1" smtClean="0"/>
              <a:t>вишивальниць</a:t>
            </a:r>
            <a:r>
              <a:rPr lang="ru-RU" sz="4500" dirty="0" smtClean="0"/>
              <a:t>. </a:t>
            </a:r>
            <a:r>
              <a:rPr lang="ru-RU" sz="4500" dirty="0" err="1" smtClean="0"/>
              <a:t>Це</a:t>
            </a:r>
            <a:r>
              <a:rPr lang="ru-RU" sz="4500" dirty="0" smtClean="0"/>
              <a:t> </a:t>
            </a:r>
            <a:r>
              <a:rPr lang="ru-RU" sz="4500" dirty="0" err="1" smtClean="0"/>
              <a:t>повною</a:t>
            </a:r>
            <a:r>
              <a:rPr lang="ru-RU" sz="4500" dirty="0" smtClean="0"/>
              <a:t> </a:t>
            </a:r>
            <a:r>
              <a:rPr lang="ru-RU" sz="4500" dirty="0" err="1" smtClean="0"/>
              <a:t>мірою</a:t>
            </a:r>
            <a:r>
              <a:rPr lang="ru-RU" sz="4500" dirty="0" smtClean="0"/>
              <a:t> </a:t>
            </a:r>
            <a:r>
              <a:rPr lang="ru-RU" sz="4500" dirty="0" err="1" smtClean="0"/>
              <a:t>відповідало</a:t>
            </a:r>
            <a:r>
              <a:rPr lang="ru-RU" sz="4500" dirty="0" smtClean="0"/>
              <a:t> </a:t>
            </a:r>
            <a:r>
              <a:rPr lang="ru-RU" sz="4500" dirty="0" err="1" smtClean="0"/>
              <a:t>його</a:t>
            </a:r>
            <a:r>
              <a:rPr lang="ru-RU" sz="4500" dirty="0" smtClean="0"/>
              <a:t> </a:t>
            </a:r>
            <a:r>
              <a:rPr lang="ru-RU" sz="4500" dirty="0" err="1" smtClean="0"/>
              <a:t>яскраво-вираженому</a:t>
            </a:r>
            <a:r>
              <a:rPr lang="ru-RU" sz="4500" dirty="0" smtClean="0"/>
              <a:t> </a:t>
            </a:r>
            <a:r>
              <a:rPr lang="ru-RU" sz="4500" dirty="0" err="1" smtClean="0"/>
              <a:t>темпераментові</a:t>
            </a:r>
            <a:r>
              <a:rPr lang="ru-RU" sz="4500" dirty="0" smtClean="0"/>
              <a:t> як </a:t>
            </a:r>
            <a:r>
              <a:rPr lang="ru-RU" sz="4500" dirty="0" err="1" smtClean="0"/>
              <a:t>суто</a:t>
            </a:r>
            <a:r>
              <a:rPr lang="ru-RU" sz="4500" dirty="0" smtClean="0"/>
              <a:t> </a:t>
            </a:r>
            <a:r>
              <a:rPr lang="ru-RU" sz="4500" dirty="0" err="1" smtClean="0"/>
              <a:t>живописця</a:t>
            </a:r>
            <a:r>
              <a:rPr lang="ru-RU" sz="4500" dirty="0" smtClean="0"/>
              <a:t>, а не </a:t>
            </a:r>
            <a:r>
              <a:rPr lang="ru-RU" sz="4500" dirty="0" err="1" smtClean="0"/>
              <a:t>творця</a:t>
            </a:r>
            <a:r>
              <a:rPr lang="ru-RU" sz="4500" dirty="0" smtClean="0"/>
              <a:t> </a:t>
            </a:r>
            <a:r>
              <a:rPr lang="ru-RU" sz="4500" dirty="0" err="1" smtClean="0"/>
              <a:t>нових</a:t>
            </a:r>
            <a:r>
              <a:rPr lang="ru-RU" sz="4500" dirty="0" smtClean="0"/>
              <a:t> форм </a:t>
            </a:r>
            <a:r>
              <a:rPr lang="ru-RU" sz="4500" dirty="0" err="1" smtClean="0"/>
              <a:t>і</a:t>
            </a:r>
            <a:r>
              <a:rPr lang="ru-RU" sz="4500" dirty="0" smtClean="0"/>
              <a:t> </a:t>
            </a:r>
            <a:r>
              <a:rPr lang="ru-RU" sz="4500" dirty="0" err="1" smtClean="0"/>
              <a:t>пластичних</a:t>
            </a:r>
            <a:r>
              <a:rPr lang="ru-RU" sz="4500" dirty="0" smtClean="0"/>
              <a:t> </a:t>
            </a:r>
            <a:r>
              <a:rPr lang="ru-RU" sz="4500" dirty="0" err="1" smtClean="0"/>
              <a:t>ідей</a:t>
            </a:r>
            <a:r>
              <a:rPr lang="ru-RU" sz="4500" dirty="0" smtClean="0"/>
              <a:t>.</a:t>
            </a:r>
            <a:endParaRPr lang="ru-RU" sz="45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500306"/>
            <a:ext cx="4810890" cy="2805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29322" y="5572140"/>
            <a:ext cx="242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«Три </a:t>
            </a:r>
            <a:r>
              <a:rPr lang="ru-RU" dirty="0" err="1" smtClean="0"/>
              <a:t>покоління</a:t>
            </a:r>
            <a:r>
              <a:rPr lang="ru-RU" dirty="0" smtClean="0"/>
              <a:t>»(1913)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4429124" cy="5357826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dirty="0" smtClean="0"/>
              <a:t>           </a:t>
            </a:r>
            <a:r>
              <a:rPr lang="ru-RU" sz="4900" dirty="0" smtClean="0"/>
              <a:t>1917 року Ф. </a:t>
            </a:r>
            <a:r>
              <a:rPr lang="ru-RU" sz="4900" dirty="0" err="1" smtClean="0"/>
              <a:t>Кричевський</a:t>
            </a:r>
            <a:r>
              <a:rPr lang="ru-RU" sz="4900" dirty="0" smtClean="0"/>
              <a:t> </a:t>
            </a:r>
            <a:r>
              <a:rPr lang="ru-RU" sz="4900" dirty="0" err="1" smtClean="0"/>
              <a:t>бере</a:t>
            </a:r>
            <a:r>
              <a:rPr lang="ru-RU" sz="4900" dirty="0" smtClean="0"/>
              <a:t> участь у </a:t>
            </a:r>
            <a:r>
              <a:rPr lang="ru-RU" sz="4900" dirty="0" err="1" smtClean="0"/>
              <a:t>створенні</a:t>
            </a:r>
            <a:r>
              <a:rPr lang="ru-RU" sz="4900" dirty="0" smtClean="0"/>
              <a:t> </a:t>
            </a:r>
            <a:r>
              <a:rPr lang="ru-RU" sz="4900" dirty="0" err="1" smtClean="0"/>
              <a:t>Української</a:t>
            </a:r>
            <a:r>
              <a:rPr lang="ru-RU" sz="4900" dirty="0" smtClean="0"/>
              <a:t> </a:t>
            </a:r>
            <a:r>
              <a:rPr lang="ru-RU" sz="4900" dirty="0" err="1" smtClean="0"/>
              <a:t>академії</a:t>
            </a:r>
            <a:r>
              <a:rPr lang="ru-RU" sz="4900" dirty="0" smtClean="0"/>
              <a:t> </a:t>
            </a:r>
            <a:r>
              <a:rPr lang="ru-RU" sz="4900" dirty="0" err="1" smtClean="0"/>
              <a:t>мистецтва</a:t>
            </a:r>
            <a:r>
              <a:rPr lang="ru-RU" sz="4900" dirty="0" smtClean="0"/>
              <a:t>, </a:t>
            </a:r>
            <a:r>
              <a:rPr lang="ru-RU" sz="4900" dirty="0" err="1" smtClean="0"/>
              <a:t>пізніше</a:t>
            </a:r>
            <a:r>
              <a:rPr lang="ru-RU" sz="4900" dirty="0" smtClean="0"/>
              <a:t> </a:t>
            </a:r>
            <a:r>
              <a:rPr lang="ru-RU" sz="4900" dirty="0" err="1" smtClean="0"/>
              <a:t>викладає</a:t>
            </a:r>
            <a:r>
              <a:rPr lang="ru-RU" sz="4900" dirty="0" smtClean="0"/>
              <a:t> </a:t>
            </a:r>
            <a:r>
              <a:rPr lang="ru-RU" sz="4900" dirty="0" err="1" smtClean="0"/>
              <a:t>у</a:t>
            </a:r>
            <a:r>
              <a:rPr lang="ru-RU" sz="4900" dirty="0" smtClean="0"/>
              <a:t> </a:t>
            </a:r>
            <a:r>
              <a:rPr lang="ru-RU" sz="4900" dirty="0" err="1" smtClean="0"/>
              <a:t>Київському</a:t>
            </a:r>
            <a:r>
              <a:rPr lang="ru-RU" sz="4900" dirty="0" smtClean="0"/>
              <a:t> </a:t>
            </a:r>
            <a:r>
              <a:rPr lang="ru-RU" sz="4900" dirty="0" err="1" smtClean="0"/>
              <a:t>художньому</a:t>
            </a:r>
            <a:r>
              <a:rPr lang="ru-RU" sz="4900" dirty="0" smtClean="0"/>
              <a:t> </a:t>
            </a:r>
            <a:r>
              <a:rPr lang="ru-RU" sz="4900" dirty="0" err="1" smtClean="0"/>
              <a:t>інституті</a:t>
            </a:r>
            <a:r>
              <a:rPr lang="ru-RU" sz="4900" dirty="0" smtClean="0"/>
              <a:t>, в </a:t>
            </a:r>
            <a:r>
              <a:rPr lang="ru-RU" sz="4900" dirty="0" err="1" smtClean="0"/>
              <a:t>якому</a:t>
            </a:r>
            <a:r>
              <a:rPr lang="ru-RU" sz="4900" dirty="0" smtClean="0"/>
              <a:t> </a:t>
            </a:r>
            <a:r>
              <a:rPr lang="ru-RU" sz="4900" dirty="0" err="1" smtClean="0"/>
              <a:t>досить</a:t>
            </a:r>
            <a:r>
              <a:rPr lang="ru-RU" sz="4900" dirty="0" smtClean="0"/>
              <a:t> </a:t>
            </a:r>
            <a:r>
              <a:rPr lang="ru-RU" sz="4900" dirty="0" err="1" smtClean="0"/>
              <a:t>довго</a:t>
            </a:r>
            <a:r>
              <a:rPr lang="ru-RU" sz="4900" dirty="0" smtClean="0"/>
              <a:t> </a:t>
            </a:r>
            <a:r>
              <a:rPr lang="ru-RU" sz="4900" dirty="0" err="1" smtClean="0"/>
              <a:t>очолює</a:t>
            </a:r>
            <a:r>
              <a:rPr lang="ru-RU" sz="4900" dirty="0" smtClean="0"/>
              <a:t> </a:t>
            </a:r>
            <a:r>
              <a:rPr lang="ru-RU" sz="4900" dirty="0" err="1" smtClean="0"/>
              <a:t>живописний</a:t>
            </a:r>
            <a:r>
              <a:rPr lang="ru-RU" sz="4900" dirty="0" smtClean="0"/>
              <a:t> факультет.</a:t>
            </a:r>
          </a:p>
          <a:p>
            <a:pPr>
              <a:buNone/>
            </a:pPr>
            <a:endParaRPr lang="ru-RU" sz="4900" dirty="0" smtClean="0"/>
          </a:p>
          <a:p>
            <a:pPr>
              <a:buNone/>
            </a:pPr>
            <a:r>
              <a:rPr lang="ru-RU" sz="4900" dirty="0" smtClean="0"/>
              <a:t>        У 20-х роках Ф. </a:t>
            </a:r>
            <a:r>
              <a:rPr lang="ru-RU" sz="4900" dirty="0" err="1" smtClean="0"/>
              <a:t>Кричевський</a:t>
            </a:r>
            <a:r>
              <a:rPr lang="ru-RU" sz="4900" dirty="0" smtClean="0"/>
              <a:t> </a:t>
            </a:r>
            <a:r>
              <a:rPr lang="ru-RU" sz="4900" dirty="0" err="1" smtClean="0"/>
              <a:t>був</a:t>
            </a:r>
            <a:r>
              <a:rPr lang="ru-RU" sz="4900" dirty="0" smtClean="0"/>
              <a:t> одним </a:t>
            </a:r>
            <a:r>
              <a:rPr lang="ru-RU" sz="4900" dirty="0" err="1" smtClean="0"/>
              <a:t>з</a:t>
            </a:r>
            <a:r>
              <a:rPr lang="ru-RU" sz="4900" dirty="0" smtClean="0"/>
              <a:t> </a:t>
            </a:r>
            <a:r>
              <a:rPr lang="ru-RU" sz="4900" dirty="0" err="1" smtClean="0"/>
              <a:t>організаторів</a:t>
            </a:r>
            <a:r>
              <a:rPr lang="ru-RU" sz="4900" dirty="0" smtClean="0"/>
              <a:t> АХЧУ (</a:t>
            </a:r>
            <a:r>
              <a:rPr lang="ru-RU" sz="4900" dirty="0" err="1" smtClean="0"/>
              <a:t>Асоціації</a:t>
            </a:r>
            <a:r>
              <a:rPr lang="ru-RU" sz="4900" dirty="0" smtClean="0"/>
              <a:t> </a:t>
            </a:r>
            <a:r>
              <a:rPr lang="ru-RU" sz="4900" dirty="0" err="1" smtClean="0"/>
              <a:t>художників</a:t>
            </a:r>
            <a:r>
              <a:rPr lang="ru-RU" sz="4900" dirty="0" smtClean="0"/>
              <a:t> </a:t>
            </a:r>
            <a:r>
              <a:rPr lang="ru-RU" sz="4900" dirty="0" err="1" smtClean="0"/>
              <a:t>червоної</a:t>
            </a:r>
            <a:r>
              <a:rPr lang="ru-RU" sz="4900" dirty="0" smtClean="0"/>
              <a:t> </a:t>
            </a:r>
            <a:r>
              <a:rPr lang="ru-RU" sz="4900" dirty="0" err="1" smtClean="0"/>
              <a:t>України</a:t>
            </a:r>
            <a:r>
              <a:rPr lang="ru-RU" sz="4900" dirty="0" smtClean="0"/>
              <a:t>). </a:t>
            </a:r>
            <a:r>
              <a:rPr lang="ru-RU" sz="4900" dirty="0" err="1" smtClean="0"/>
              <a:t>Після</a:t>
            </a:r>
            <a:r>
              <a:rPr lang="ru-RU" sz="4900" dirty="0" smtClean="0"/>
              <a:t> </a:t>
            </a:r>
            <a:r>
              <a:rPr lang="ru-RU" sz="4900" dirty="0" err="1" smtClean="0"/>
              <a:t>виходу</a:t>
            </a:r>
            <a:r>
              <a:rPr lang="ru-RU" sz="4900" dirty="0" smtClean="0"/>
              <a:t> </a:t>
            </a:r>
            <a:r>
              <a:rPr lang="ru-RU" sz="4900" dirty="0" err="1" smtClean="0"/>
              <a:t>з</a:t>
            </a:r>
            <a:r>
              <a:rPr lang="ru-RU" sz="4900" dirty="0" smtClean="0"/>
              <a:t> АХЧУ </a:t>
            </a:r>
            <a:r>
              <a:rPr lang="ru-RU" sz="4900" dirty="0" err="1" smtClean="0"/>
              <a:t>створює</a:t>
            </a:r>
            <a:r>
              <a:rPr lang="ru-RU" sz="4900" dirty="0" smtClean="0"/>
              <a:t> УМО (</a:t>
            </a:r>
            <a:r>
              <a:rPr lang="ru-RU" sz="4900" dirty="0" err="1" smtClean="0"/>
              <a:t>Українське</a:t>
            </a:r>
            <a:r>
              <a:rPr lang="ru-RU" sz="4900" dirty="0" smtClean="0"/>
              <a:t> </a:t>
            </a:r>
            <a:r>
              <a:rPr lang="ru-RU" sz="4900" dirty="0" err="1" smtClean="0"/>
              <a:t>мистецьке</a:t>
            </a:r>
            <a:r>
              <a:rPr lang="ru-RU" sz="4900" dirty="0" smtClean="0"/>
              <a:t> </a:t>
            </a:r>
            <a:r>
              <a:rPr lang="ru-RU" sz="4900" dirty="0" err="1" smtClean="0"/>
              <a:t>об'єднання</a:t>
            </a:r>
            <a:r>
              <a:rPr lang="ru-RU" sz="4900" dirty="0" smtClean="0"/>
              <a:t>). 1927 року написав </a:t>
            </a:r>
            <a:r>
              <a:rPr lang="ru-RU" sz="4900" dirty="0" err="1" smtClean="0"/>
              <a:t>славетний</a:t>
            </a:r>
            <a:r>
              <a:rPr lang="ru-RU" sz="4900" dirty="0" smtClean="0"/>
              <a:t> триптих «</a:t>
            </a:r>
            <a:r>
              <a:rPr lang="ru-RU" sz="4900" dirty="0" err="1" smtClean="0"/>
              <a:t>Життя</a:t>
            </a:r>
            <a:r>
              <a:rPr lang="ru-RU" sz="4900" dirty="0" smtClean="0"/>
              <a:t>», в </a:t>
            </a:r>
            <a:r>
              <a:rPr lang="ru-RU" sz="4900" dirty="0" err="1" smtClean="0"/>
              <a:t>якому</a:t>
            </a:r>
            <a:r>
              <a:rPr lang="ru-RU" sz="4900" dirty="0" smtClean="0"/>
              <a:t> на перший план </a:t>
            </a:r>
            <a:r>
              <a:rPr lang="ru-RU" sz="4900" dirty="0" err="1" smtClean="0"/>
              <a:t>виступає</a:t>
            </a:r>
            <a:r>
              <a:rPr lang="ru-RU" sz="4900" dirty="0" smtClean="0"/>
              <a:t> не </a:t>
            </a:r>
            <a:r>
              <a:rPr lang="ru-RU" sz="4900" dirty="0" err="1" smtClean="0"/>
              <a:t>тільки</a:t>
            </a:r>
            <a:r>
              <a:rPr lang="ru-RU" sz="4900" dirty="0" smtClean="0"/>
              <a:t> </a:t>
            </a:r>
            <a:r>
              <a:rPr lang="ru-RU" sz="4900" dirty="0" err="1" smtClean="0"/>
              <a:t>зовнішня</a:t>
            </a:r>
            <a:r>
              <a:rPr lang="ru-RU" sz="4900" dirty="0" smtClean="0"/>
              <a:t> краса людей </a:t>
            </a:r>
            <a:r>
              <a:rPr lang="ru-RU" sz="4900" dirty="0" err="1" smtClean="0"/>
              <a:t>з</a:t>
            </a:r>
            <a:r>
              <a:rPr lang="ru-RU" sz="4900" dirty="0" smtClean="0"/>
              <a:t> народу, а </a:t>
            </a:r>
            <a:r>
              <a:rPr lang="ru-RU" sz="4900" dirty="0" err="1" smtClean="0"/>
              <a:t>й</a:t>
            </a:r>
            <a:r>
              <a:rPr lang="ru-RU" sz="4900" dirty="0" smtClean="0"/>
              <a:t> </a:t>
            </a:r>
            <a:r>
              <a:rPr lang="ru-RU" sz="4900" dirty="0" err="1" smtClean="0"/>
              <a:t>їх</a:t>
            </a:r>
            <a:r>
              <a:rPr lang="ru-RU" sz="4900" dirty="0" smtClean="0"/>
              <a:t> </a:t>
            </a:r>
            <a:r>
              <a:rPr lang="ru-RU" sz="4900" dirty="0" err="1" smtClean="0"/>
              <a:t>душевне</a:t>
            </a:r>
            <a:r>
              <a:rPr lang="ru-RU" sz="4900" dirty="0" smtClean="0"/>
              <a:t> благородство, моральна сила </a:t>
            </a:r>
            <a:r>
              <a:rPr lang="ru-RU" sz="4900" dirty="0" err="1" smtClean="0"/>
              <a:t>і</a:t>
            </a:r>
            <a:r>
              <a:rPr lang="ru-RU" sz="4900" dirty="0" smtClean="0"/>
              <a:t> </a:t>
            </a:r>
            <a:r>
              <a:rPr lang="ru-RU" sz="4900" dirty="0" err="1" smtClean="0"/>
              <a:t>велич</a:t>
            </a:r>
            <a:r>
              <a:rPr lang="ru-RU" sz="4900" dirty="0" smtClean="0"/>
              <a:t>, </a:t>
            </a:r>
            <a:r>
              <a:rPr lang="ru-RU" sz="4900" dirty="0" err="1" smtClean="0"/>
              <a:t>стриманість</a:t>
            </a:r>
            <a:r>
              <a:rPr lang="ru-RU" sz="4900" dirty="0" smtClean="0"/>
              <a:t> </a:t>
            </a:r>
            <a:r>
              <a:rPr lang="ru-RU" sz="4900" dirty="0" err="1" smtClean="0"/>
              <a:t>і</a:t>
            </a:r>
            <a:r>
              <a:rPr lang="ru-RU" sz="4900" dirty="0" smtClean="0"/>
              <a:t> </a:t>
            </a:r>
            <a:r>
              <a:rPr lang="ru-RU" sz="4900" dirty="0" err="1" smtClean="0"/>
              <a:t>стійкість</a:t>
            </a:r>
            <a:r>
              <a:rPr lang="ru-RU" sz="4900" dirty="0" smtClean="0"/>
              <a:t>. </a:t>
            </a:r>
            <a:r>
              <a:rPr lang="ru-RU" sz="4900" dirty="0" err="1" smtClean="0"/>
              <a:t>Хистким</a:t>
            </a:r>
            <a:r>
              <a:rPr lang="ru-RU" sz="4900" dirty="0" smtClean="0"/>
              <a:t> </a:t>
            </a:r>
            <a:r>
              <a:rPr lang="ru-RU" sz="4900" dirty="0" err="1" smtClean="0"/>
              <a:t>виявилося</a:t>
            </a:r>
            <a:r>
              <a:rPr lang="ru-RU" sz="4900" dirty="0" smtClean="0"/>
              <a:t> </a:t>
            </a:r>
            <a:r>
              <a:rPr lang="ru-RU" sz="4900" dirty="0" err="1" smtClean="0"/>
              <a:t>щастя</a:t>
            </a:r>
            <a:r>
              <a:rPr lang="ru-RU" sz="4900" dirty="0" smtClean="0"/>
              <a:t> </a:t>
            </a:r>
            <a:r>
              <a:rPr lang="ru-RU" sz="4900" dirty="0" err="1" smtClean="0"/>
              <a:t>першого</a:t>
            </a:r>
            <a:r>
              <a:rPr lang="ru-RU" sz="4900" dirty="0" smtClean="0"/>
              <a:t> </a:t>
            </a:r>
            <a:r>
              <a:rPr lang="ru-RU" sz="4900" dirty="0" err="1" smtClean="0"/>
              <a:t>кохання</a:t>
            </a:r>
            <a:r>
              <a:rPr lang="ru-RU" sz="4900" dirty="0" smtClean="0"/>
              <a:t>, </a:t>
            </a:r>
            <a:r>
              <a:rPr lang="ru-RU" sz="4900" dirty="0" err="1" smtClean="0"/>
              <a:t>біда</a:t>
            </a:r>
            <a:r>
              <a:rPr lang="ru-RU" sz="4900" dirty="0" smtClean="0"/>
              <a:t> </a:t>
            </a:r>
            <a:r>
              <a:rPr lang="ru-RU" sz="4900" dirty="0" err="1" smtClean="0"/>
              <a:t>загрожує</a:t>
            </a:r>
            <a:r>
              <a:rPr lang="ru-RU" sz="4900" dirty="0" smtClean="0"/>
              <a:t> </a:t>
            </a:r>
            <a:r>
              <a:rPr lang="ru-RU" sz="4900" dirty="0" err="1" smtClean="0"/>
              <a:t>сім'ї</a:t>
            </a:r>
            <a:r>
              <a:rPr lang="ru-RU" sz="4900" dirty="0" smtClean="0"/>
              <a:t>. </a:t>
            </a:r>
            <a:r>
              <a:rPr lang="ru-RU" sz="4900" dirty="0" err="1" smtClean="0"/>
              <a:t>Заціпенілі</a:t>
            </a:r>
            <a:r>
              <a:rPr lang="ru-RU" sz="4900" dirty="0" smtClean="0"/>
              <a:t> </a:t>
            </a:r>
            <a:r>
              <a:rPr lang="ru-RU" sz="4900" dirty="0" err="1" smtClean="0"/>
              <a:t>від</a:t>
            </a:r>
            <a:r>
              <a:rPr lang="ru-RU" sz="4900" dirty="0" smtClean="0"/>
              <a:t> горя </a:t>
            </a:r>
            <a:r>
              <a:rPr lang="ru-RU" sz="4900" dirty="0" err="1" smtClean="0"/>
              <a:t>зображені</a:t>
            </a:r>
            <a:r>
              <a:rPr lang="ru-RU" sz="4900" dirty="0" smtClean="0"/>
              <a:t> в </a:t>
            </a:r>
            <a:r>
              <a:rPr lang="ru-RU" sz="4900" dirty="0" err="1" smtClean="0"/>
              <a:t>останній</a:t>
            </a:r>
            <a:r>
              <a:rPr lang="ru-RU" sz="4900" dirty="0" smtClean="0"/>
              <a:t> </a:t>
            </a:r>
            <a:r>
              <a:rPr lang="ru-RU" sz="4900" dirty="0" err="1" smtClean="0"/>
              <a:t>частині</a:t>
            </a:r>
            <a:r>
              <a:rPr lang="ru-RU" sz="4900" dirty="0" smtClean="0"/>
              <a:t> </a:t>
            </a:r>
            <a:r>
              <a:rPr lang="ru-RU" sz="4900" dirty="0" err="1" smtClean="0"/>
              <a:t>батько</a:t>
            </a:r>
            <a:r>
              <a:rPr lang="ru-RU" sz="4900" dirty="0" smtClean="0"/>
              <a:t> </a:t>
            </a:r>
            <a:r>
              <a:rPr lang="ru-RU" sz="4900" dirty="0" err="1" smtClean="0"/>
              <a:t>і</a:t>
            </a:r>
            <a:r>
              <a:rPr lang="ru-RU" sz="4900" dirty="0" smtClean="0"/>
              <a:t> </a:t>
            </a:r>
            <a:r>
              <a:rPr lang="ru-RU" sz="4900" dirty="0" err="1" smtClean="0"/>
              <a:t>мати</a:t>
            </a:r>
            <a:r>
              <a:rPr lang="ru-RU" sz="4900" dirty="0" smtClean="0"/>
              <a:t> — </a:t>
            </a:r>
            <a:r>
              <a:rPr lang="ru-RU" sz="4900" dirty="0" err="1" smtClean="0"/>
              <a:t>їх</a:t>
            </a:r>
            <a:r>
              <a:rPr lang="ru-RU" sz="4900" dirty="0" smtClean="0"/>
              <a:t> </a:t>
            </a:r>
            <a:r>
              <a:rPr lang="ru-RU" sz="4900" dirty="0" err="1" smtClean="0"/>
              <a:t>син</a:t>
            </a:r>
            <a:r>
              <a:rPr lang="ru-RU" sz="4900" dirty="0" smtClean="0"/>
              <a:t> </a:t>
            </a:r>
            <a:r>
              <a:rPr lang="ru-RU" sz="4900" dirty="0" err="1" smtClean="0"/>
              <a:t>повернувся</a:t>
            </a:r>
            <a:r>
              <a:rPr lang="ru-RU" sz="4900" dirty="0" smtClean="0"/>
              <a:t> </a:t>
            </a:r>
            <a:r>
              <a:rPr lang="ru-RU" sz="4900" dirty="0" err="1" smtClean="0"/>
              <a:t>калікою</a:t>
            </a:r>
            <a:r>
              <a:rPr lang="ru-RU" sz="4900" dirty="0" smtClean="0"/>
              <a:t> </a:t>
            </a:r>
            <a:r>
              <a:rPr lang="ru-RU" sz="4900" dirty="0" err="1" smtClean="0"/>
              <a:t>з</a:t>
            </a:r>
            <a:r>
              <a:rPr lang="ru-RU" sz="4900" dirty="0" smtClean="0"/>
              <a:t> </a:t>
            </a:r>
            <a:r>
              <a:rPr lang="ru-RU" sz="4900" dirty="0" err="1" smtClean="0"/>
              <a:t>війни</a:t>
            </a:r>
            <a:r>
              <a:rPr lang="ru-RU" sz="4900" dirty="0" smtClean="0"/>
              <a:t>. </a:t>
            </a:r>
            <a:r>
              <a:rPr lang="ru-RU" sz="4900" dirty="0" err="1" smtClean="0"/>
              <a:t>Така</a:t>
            </a:r>
            <a:r>
              <a:rPr lang="ru-RU" sz="4900" dirty="0" smtClean="0"/>
              <a:t> трактовка теми </a:t>
            </a:r>
            <a:r>
              <a:rPr lang="ru-RU" sz="4900" dirty="0" err="1" smtClean="0"/>
              <a:t>потребувала</a:t>
            </a:r>
            <a:r>
              <a:rPr lang="ru-RU" sz="4900" dirty="0" smtClean="0"/>
              <a:t> </a:t>
            </a:r>
            <a:r>
              <a:rPr lang="ru-RU" sz="4900" dirty="0" err="1" smtClean="0"/>
              <a:t>стриманості</a:t>
            </a:r>
            <a:r>
              <a:rPr lang="ru-RU" sz="4900" dirty="0" smtClean="0"/>
              <a:t>, </a:t>
            </a:r>
            <a:r>
              <a:rPr lang="ru-RU" sz="4900" dirty="0" err="1" smtClean="0"/>
              <a:t>виваженості</a:t>
            </a:r>
            <a:r>
              <a:rPr lang="ru-RU" sz="4900" dirty="0" smtClean="0"/>
              <a:t> </a:t>
            </a:r>
            <a:r>
              <a:rPr lang="ru-RU" sz="4900" dirty="0" err="1" smtClean="0"/>
              <a:t>образів</a:t>
            </a:r>
            <a:r>
              <a:rPr lang="ru-RU" sz="4900" dirty="0" smtClean="0"/>
              <a:t> у </a:t>
            </a:r>
            <a:r>
              <a:rPr lang="ru-RU" sz="4900" dirty="0" err="1" smtClean="0"/>
              <a:t>трактуванні</a:t>
            </a:r>
            <a:r>
              <a:rPr lang="ru-RU" sz="4900" dirty="0" smtClean="0"/>
              <a:t> теми.</a:t>
            </a:r>
            <a:endParaRPr lang="ru-RU" sz="49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500306"/>
            <a:ext cx="40957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214942" y="5214950"/>
            <a:ext cx="3303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академія</a:t>
            </a:r>
            <a:r>
              <a:rPr lang="ru-RU" dirty="0" smtClean="0"/>
              <a:t> </a:t>
            </a:r>
            <a:r>
              <a:rPr lang="ru-RU" dirty="0" err="1" smtClean="0"/>
              <a:t>мистецтв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Тому Ф. </a:t>
            </a:r>
            <a:r>
              <a:rPr lang="ru-RU" sz="2400" dirty="0" err="1" smtClean="0"/>
              <a:t>Кричевський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свідомо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відмовився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соковитої</a:t>
            </a:r>
            <a:r>
              <a:rPr lang="ru-RU" sz="2400" dirty="0" smtClean="0"/>
              <a:t>, </a:t>
            </a:r>
            <a:r>
              <a:rPr lang="ru-RU" sz="2400" dirty="0" err="1" smtClean="0"/>
              <a:t>яскравої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палітри</a:t>
            </a:r>
            <a:r>
              <a:rPr lang="ru-RU" sz="2400" dirty="0" smtClean="0"/>
              <a:t> </a:t>
            </a:r>
            <a:r>
              <a:rPr lang="ru-RU" sz="2400" dirty="0" err="1" smtClean="0"/>
              <a:t>ранніх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творів</a:t>
            </a:r>
            <a:r>
              <a:rPr lang="ru-RU" sz="2400" dirty="0" smtClean="0"/>
              <a:t>, </a:t>
            </a:r>
            <a:r>
              <a:rPr lang="ru-RU" sz="2400" dirty="0" err="1" smtClean="0"/>
              <a:t>звів</a:t>
            </a:r>
            <a:r>
              <a:rPr lang="ru-RU" sz="2400" dirty="0" smtClean="0"/>
              <a:t> </a:t>
            </a:r>
            <a:r>
              <a:rPr lang="ru-RU" sz="2400" dirty="0" err="1" smtClean="0"/>
              <a:t>колірну</a:t>
            </a:r>
            <a:r>
              <a:rPr lang="ru-RU" sz="2400" dirty="0" smtClean="0"/>
              <a:t> гаму до </a:t>
            </a:r>
            <a:r>
              <a:rPr lang="ru-RU" sz="2400" dirty="0" err="1" smtClean="0"/>
              <a:t>мінімуму</a:t>
            </a:r>
            <a:r>
              <a:rPr lang="ru-RU" sz="2400" dirty="0" smtClean="0"/>
              <a:t>. </a:t>
            </a:r>
            <a:r>
              <a:rPr lang="ru-RU" sz="2400" dirty="0" err="1" smtClean="0"/>
              <a:t>Підкреслив</a:t>
            </a:r>
            <a:r>
              <a:rPr lang="ru-RU" sz="2400" dirty="0" smtClean="0"/>
              <a:t> </a:t>
            </a:r>
            <a:r>
              <a:rPr lang="ru-RU" sz="2400" dirty="0" err="1" smtClean="0"/>
              <a:t>лаконічну</a:t>
            </a:r>
            <a:r>
              <a:rPr lang="ru-RU" sz="2400" dirty="0" smtClean="0"/>
              <a:t> простоту рисунка </a:t>
            </a:r>
            <a:r>
              <a:rPr lang="ru-RU" sz="2400" dirty="0" err="1" smtClean="0"/>
              <a:t>кожної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постаті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силуетну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виразність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усієї</a:t>
            </a:r>
            <a:r>
              <a:rPr lang="ru-RU" sz="2400" dirty="0" smtClean="0"/>
              <a:t> </a:t>
            </a:r>
            <a:r>
              <a:rPr lang="ru-RU" sz="2400" dirty="0" err="1" smtClean="0"/>
              <a:t>групи</a:t>
            </a:r>
            <a:r>
              <a:rPr lang="ru-RU" sz="2400" dirty="0" smtClean="0"/>
              <a:t> </a:t>
            </a:r>
            <a:r>
              <a:rPr lang="ru-RU" sz="2400" dirty="0" err="1" smtClean="0"/>
              <a:t>загалом</a:t>
            </a:r>
            <a:r>
              <a:rPr lang="ru-RU" sz="2400" dirty="0" smtClean="0"/>
              <a:t>. Критика, </a:t>
            </a:r>
            <a:r>
              <a:rPr lang="ru-RU" sz="2400" dirty="0" err="1" smtClean="0"/>
              <a:t>оцінюючи</a:t>
            </a:r>
            <a:r>
              <a:rPr lang="ru-RU" sz="2400" dirty="0" smtClean="0"/>
              <a:t> </a:t>
            </a:r>
            <a:r>
              <a:rPr lang="ru-RU" sz="2400" dirty="0" err="1" smtClean="0"/>
              <a:t>твір</a:t>
            </a:r>
            <a:r>
              <a:rPr lang="ru-RU" sz="2400" dirty="0" smtClean="0"/>
              <a:t> Ф. </a:t>
            </a:r>
            <a:r>
              <a:rPr lang="ru-RU" sz="2400" dirty="0" err="1" smtClean="0"/>
              <a:t>Кричевського</a:t>
            </a:r>
            <a:r>
              <a:rPr lang="ru-RU" sz="2400" dirty="0" smtClean="0"/>
              <a:t>, писала: «Художник </a:t>
            </a:r>
            <a:r>
              <a:rPr lang="ru-RU" sz="2400" dirty="0" err="1" smtClean="0"/>
              <a:t>досягає</a:t>
            </a:r>
            <a:r>
              <a:rPr lang="ru-RU" sz="2400" dirty="0" smtClean="0"/>
              <a:t> в </a:t>
            </a:r>
            <a:r>
              <a:rPr lang="ru-RU" sz="2400" dirty="0" err="1" smtClean="0"/>
              <a:t>цьому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творі</a:t>
            </a:r>
            <a:r>
              <a:rPr lang="ru-RU" sz="2400" dirty="0" smtClean="0"/>
              <a:t> </a:t>
            </a:r>
            <a:r>
              <a:rPr lang="ru-RU" sz="2400" dirty="0" err="1" smtClean="0"/>
              <a:t>монументальності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лаконізму</a:t>
            </a:r>
            <a:r>
              <a:rPr lang="ru-RU" sz="2400" dirty="0" smtClean="0"/>
              <a:t> </a:t>
            </a:r>
            <a:r>
              <a:rPr lang="ru-RU" sz="2400" dirty="0" err="1" smtClean="0"/>
              <a:t>художніх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засобів</a:t>
            </a:r>
            <a:r>
              <a:rPr lang="ru-RU" sz="2400" dirty="0" smtClean="0"/>
              <a:t>,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внутрішньої</a:t>
            </a:r>
            <a:r>
              <a:rPr lang="ru-RU" sz="2400" dirty="0" smtClean="0"/>
              <a:t> </a:t>
            </a:r>
            <a:r>
              <a:rPr lang="ru-RU" sz="2400" dirty="0" err="1" smtClean="0"/>
              <a:t>логіки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відповідальності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ідейному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задуму</a:t>
            </a:r>
            <a:r>
              <a:rPr lang="ru-RU" sz="2400" dirty="0" smtClean="0"/>
              <a:t>». У 30-х роках Ф. </a:t>
            </a:r>
            <a:r>
              <a:rPr lang="ru-RU" sz="2400" dirty="0" err="1" smtClean="0"/>
              <a:t>Кричевський</a:t>
            </a:r>
            <a:r>
              <a:rPr lang="ru-RU" sz="2400" dirty="0" smtClean="0"/>
              <a:t> створив </a:t>
            </a:r>
            <a:r>
              <a:rPr lang="ru-RU" sz="2400" dirty="0" err="1" smtClean="0"/>
              <a:t>картини</a:t>
            </a:r>
            <a:r>
              <a:rPr lang="ru-RU" sz="2400" dirty="0" smtClean="0"/>
              <a:t> «</a:t>
            </a:r>
            <a:r>
              <a:rPr lang="ru-RU" sz="2400" dirty="0" err="1" smtClean="0"/>
              <a:t>Довбуш</a:t>
            </a:r>
            <a:r>
              <a:rPr lang="ru-RU" sz="2400" dirty="0" smtClean="0"/>
              <a:t>», «</a:t>
            </a:r>
            <a:r>
              <a:rPr lang="ru-RU" sz="2400" dirty="0" err="1" smtClean="0"/>
              <a:t>Переможці</a:t>
            </a:r>
            <a:r>
              <a:rPr lang="ru-RU" sz="2400" dirty="0" smtClean="0"/>
              <a:t> Врангеля», «</a:t>
            </a:r>
            <a:r>
              <a:rPr lang="ru-RU" sz="2400" dirty="0" err="1" smtClean="0"/>
              <a:t>Веселі</a:t>
            </a:r>
            <a:r>
              <a:rPr lang="ru-RU" sz="2400" dirty="0" smtClean="0"/>
              <a:t> доярки», цикл </a:t>
            </a:r>
            <a:r>
              <a:rPr lang="ru-RU" sz="2400" dirty="0" err="1" smtClean="0"/>
              <a:t>творів</a:t>
            </a:r>
            <a:r>
              <a:rPr lang="ru-RU" sz="2400" dirty="0" smtClean="0"/>
              <a:t> за мотивами </a:t>
            </a:r>
            <a:r>
              <a:rPr lang="ru-RU" sz="2400" dirty="0" err="1" smtClean="0"/>
              <a:t>поезій</a:t>
            </a:r>
            <a:r>
              <a:rPr lang="ru-RU" sz="2400" dirty="0" smtClean="0"/>
              <a:t> Т. </a:t>
            </a:r>
            <a:r>
              <a:rPr lang="ru-RU" sz="2400" dirty="0" err="1" smtClean="0"/>
              <a:t>Шевченка</a:t>
            </a:r>
            <a:r>
              <a:rPr lang="ru-RU" sz="2400" dirty="0" smtClean="0"/>
              <a:t> (1937-1940).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6043626" cy="462560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100" dirty="0" err="1" smtClean="0"/>
              <a:t>Народився</a:t>
            </a:r>
            <a:r>
              <a:rPr lang="ru-RU" sz="3100" dirty="0" smtClean="0"/>
              <a:t> художник 10 </a:t>
            </a:r>
            <a:r>
              <a:rPr lang="ru-RU" sz="3100" dirty="0" err="1" smtClean="0"/>
              <a:t>травня</a:t>
            </a:r>
            <a:r>
              <a:rPr lang="ru-RU" sz="3100" dirty="0" smtClean="0"/>
              <a:t> 1879 року в </a:t>
            </a:r>
            <a:r>
              <a:rPr lang="ru-RU" sz="3100" dirty="0" err="1" smtClean="0"/>
              <a:t>місті</a:t>
            </a:r>
            <a:r>
              <a:rPr lang="ru-RU" sz="3100" dirty="0" smtClean="0"/>
              <a:t> </a:t>
            </a:r>
            <a:r>
              <a:rPr lang="ru-RU" sz="3100" dirty="0" err="1" smtClean="0"/>
              <a:t>Лебедині</a:t>
            </a:r>
            <a:r>
              <a:rPr lang="ru-RU" sz="3100" dirty="0" smtClean="0"/>
              <a:t> (</a:t>
            </a:r>
            <a:r>
              <a:rPr lang="ru-RU" sz="3100" dirty="0" err="1" smtClean="0"/>
              <a:t>нині</a:t>
            </a:r>
            <a:r>
              <a:rPr lang="ru-RU" sz="3100" dirty="0" smtClean="0"/>
              <a:t> </a:t>
            </a:r>
            <a:r>
              <a:rPr lang="ru-RU" sz="3100" dirty="0" err="1" smtClean="0"/>
              <a:t>Сумської</a:t>
            </a:r>
            <a:r>
              <a:rPr lang="ru-RU" sz="3100" dirty="0" smtClean="0"/>
              <a:t> </a:t>
            </a:r>
            <a:r>
              <a:rPr lang="ru-RU" sz="3100" dirty="0" err="1" smtClean="0"/>
              <a:t>області</a:t>
            </a:r>
            <a:r>
              <a:rPr lang="ru-RU" sz="3100" dirty="0" smtClean="0"/>
              <a:t>) у </a:t>
            </a:r>
            <a:r>
              <a:rPr lang="ru-RU" sz="3100" dirty="0" err="1" smtClean="0"/>
              <a:t>бідній</a:t>
            </a:r>
            <a:r>
              <a:rPr lang="ru-RU" sz="3100" dirty="0" smtClean="0"/>
              <a:t> </a:t>
            </a:r>
            <a:r>
              <a:rPr lang="ru-RU" sz="3100" dirty="0" err="1" smtClean="0"/>
              <a:t>родині</a:t>
            </a:r>
            <a:r>
              <a:rPr lang="ru-RU" sz="3100" dirty="0" smtClean="0"/>
              <a:t> </a:t>
            </a:r>
            <a:r>
              <a:rPr lang="ru-RU" sz="3100" dirty="0" err="1" smtClean="0"/>
              <a:t>земського</a:t>
            </a:r>
            <a:r>
              <a:rPr lang="ru-RU" sz="3100" dirty="0" smtClean="0"/>
              <a:t> фельдшера </a:t>
            </a:r>
            <a:r>
              <a:rPr lang="ru-RU" sz="3100" dirty="0" err="1" smtClean="0"/>
              <a:t>Григорія</a:t>
            </a:r>
            <a:r>
              <a:rPr lang="ru-RU" sz="3100" dirty="0" smtClean="0"/>
              <a:t> Якимовича </a:t>
            </a:r>
            <a:r>
              <a:rPr lang="ru-RU" sz="3100" dirty="0" err="1" smtClean="0"/>
              <a:t>Кричевського</a:t>
            </a:r>
            <a:r>
              <a:rPr lang="ru-RU" sz="3100" dirty="0" smtClean="0"/>
              <a:t>. </a:t>
            </a:r>
            <a:r>
              <a:rPr lang="ru-RU" sz="3100" dirty="0" err="1" smtClean="0"/>
              <a:t>Дитячі</a:t>
            </a:r>
            <a:r>
              <a:rPr lang="ru-RU" sz="3100" dirty="0" smtClean="0"/>
              <a:t> роки </a:t>
            </a:r>
            <a:r>
              <a:rPr lang="ru-RU" sz="3100" dirty="0" err="1" smtClean="0"/>
              <a:t>провів</a:t>
            </a:r>
            <a:r>
              <a:rPr lang="ru-RU" sz="3100" dirty="0" smtClean="0"/>
              <a:t> у </a:t>
            </a:r>
            <a:r>
              <a:rPr lang="ru-RU" sz="3100" dirty="0" err="1" smtClean="0"/>
              <a:t>мальовничому</a:t>
            </a:r>
            <a:r>
              <a:rPr lang="ru-RU" sz="3100" dirty="0" smtClean="0"/>
              <a:t> </a:t>
            </a:r>
            <a:r>
              <a:rPr lang="ru-RU" sz="3100" dirty="0" err="1" smtClean="0"/>
              <a:t>селі</a:t>
            </a:r>
            <a:r>
              <a:rPr lang="ru-RU" sz="3100" dirty="0" smtClean="0"/>
              <a:t> </a:t>
            </a:r>
            <a:r>
              <a:rPr lang="ru-RU" sz="3100" dirty="0" err="1" smtClean="0"/>
              <a:t>Ворожбі</a:t>
            </a:r>
            <a:r>
              <a:rPr lang="ru-RU" sz="3100" dirty="0" smtClean="0"/>
              <a:t>, де </a:t>
            </a:r>
            <a:r>
              <a:rPr lang="ru-RU" sz="3100" dirty="0" err="1" smtClean="0"/>
              <a:t>здобув</a:t>
            </a:r>
            <a:r>
              <a:rPr lang="ru-RU" sz="3100" dirty="0" smtClean="0"/>
              <a:t> </a:t>
            </a:r>
            <a:r>
              <a:rPr lang="ru-RU" sz="3100" dirty="0" err="1" smtClean="0"/>
              <a:t>початкову</a:t>
            </a:r>
            <a:r>
              <a:rPr lang="ru-RU" sz="3100" dirty="0" smtClean="0"/>
              <a:t> </a:t>
            </a:r>
            <a:r>
              <a:rPr lang="ru-RU" sz="3100" dirty="0" err="1" smtClean="0"/>
              <a:t>освіту</a:t>
            </a:r>
            <a:r>
              <a:rPr lang="ru-RU" sz="3100" dirty="0" smtClean="0"/>
              <a:t>. </a:t>
            </a:r>
            <a:r>
              <a:rPr lang="ru-RU" sz="3100" dirty="0" err="1" smtClean="0"/>
              <a:t>Змалку</a:t>
            </a:r>
            <a:r>
              <a:rPr lang="ru-RU" sz="3100" dirty="0" smtClean="0"/>
              <a:t> </a:t>
            </a:r>
            <a:r>
              <a:rPr lang="ru-RU" sz="3100" dirty="0" err="1" smtClean="0"/>
              <a:t>Федір</a:t>
            </a:r>
            <a:r>
              <a:rPr lang="ru-RU" sz="3100" dirty="0" smtClean="0"/>
              <a:t> </a:t>
            </a:r>
            <a:r>
              <a:rPr lang="ru-RU" sz="3100" dirty="0" err="1" smtClean="0"/>
              <a:t>Кричевський</a:t>
            </a:r>
            <a:r>
              <a:rPr lang="ru-RU" sz="3100" dirty="0" smtClean="0"/>
              <a:t> </a:t>
            </a:r>
            <a:r>
              <a:rPr lang="ru-RU" sz="3100" dirty="0" err="1" smtClean="0"/>
              <a:t>захоплювався</a:t>
            </a:r>
            <a:r>
              <a:rPr lang="ru-RU" sz="3100" dirty="0" smtClean="0"/>
              <a:t> </a:t>
            </a:r>
            <a:r>
              <a:rPr lang="ru-RU" sz="3100" dirty="0" err="1" smtClean="0"/>
              <a:t>малюванням</a:t>
            </a:r>
            <a:r>
              <a:rPr lang="ru-RU" sz="3100" dirty="0" smtClean="0"/>
              <a:t> </a:t>
            </a:r>
            <a:r>
              <a:rPr lang="ru-RU" sz="3100" dirty="0" err="1" smtClean="0"/>
              <a:t>і</a:t>
            </a:r>
            <a:r>
              <a:rPr lang="ru-RU" sz="3100" dirty="0" smtClean="0"/>
              <a:t> </a:t>
            </a:r>
            <a:r>
              <a:rPr lang="ru-RU" sz="3100" dirty="0" err="1" smtClean="0"/>
              <a:t>ліпленням</a:t>
            </a:r>
            <a:r>
              <a:rPr lang="ru-RU" sz="3100" dirty="0" smtClean="0"/>
              <a:t>, любив </a:t>
            </a:r>
            <a:r>
              <a:rPr lang="ru-RU" sz="3100" dirty="0" err="1" smtClean="0"/>
              <a:t>робити</a:t>
            </a:r>
            <a:r>
              <a:rPr lang="ru-RU" sz="3100" dirty="0" smtClean="0"/>
              <a:t> </a:t>
            </a:r>
            <a:r>
              <a:rPr lang="ru-RU" sz="3100" dirty="0" err="1" smtClean="0"/>
              <a:t>глиняні</a:t>
            </a:r>
            <a:r>
              <a:rPr lang="ru-RU" sz="3100" dirty="0" smtClean="0"/>
              <a:t> </a:t>
            </a:r>
            <a:r>
              <a:rPr lang="ru-RU" sz="3100" dirty="0" err="1" smtClean="0"/>
              <a:t>фігурки</a:t>
            </a:r>
            <a:r>
              <a:rPr lang="ru-RU" sz="3100" dirty="0" smtClean="0"/>
              <a:t> людей, </a:t>
            </a:r>
            <a:r>
              <a:rPr lang="ru-RU" sz="3100" dirty="0" err="1" smtClean="0"/>
              <a:t>тварин</a:t>
            </a:r>
            <a:r>
              <a:rPr lang="ru-RU" sz="3100" dirty="0" smtClean="0"/>
              <a:t>, </a:t>
            </a:r>
            <a:r>
              <a:rPr lang="ru-RU" sz="3100" dirty="0" err="1" smtClean="0"/>
              <a:t>птахів</a:t>
            </a:r>
            <a:r>
              <a:rPr lang="ru-RU" sz="3100" dirty="0" smtClean="0"/>
              <a:t>, </a:t>
            </a:r>
            <a:r>
              <a:rPr lang="ru-RU" sz="3100" dirty="0" err="1" smtClean="0"/>
              <a:t>навчившись</a:t>
            </a:r>
            <a:r>
              <a:rPr lang="ru-RU" sz="3100" dirty="0" smtClean="0"/>
              <a:t> </a:t>
            </a:r>
            <a:r>
              <a:rPr lang="ru-RU" sz="3100" dirty="0" err="1" smtClean="0"/>
              <a:t>цьому</a:t>
            </a:r>
            <a:r>
              <a:rPr lang="ru-RU" sz="3100" dirty="0" smtClean="0"/>
              <a:t> у </a:t>
            </a:r>
            <a:r>
              <a:rPr lang="ru-RU" sz="3100" dirty="0" err="1" smtClean="0"/>
              <a:t>гончарів</a:t>
            </a:r>
            <a:r>
              <a:rPr lang="ru-RU" sz="3100" dirty="0" smtClean="0"/>
              <a:t> </a:t>
            </a:r>
            <a:r>
              <a:rPr lang="ru-RU" sz="3100" dirty="0" err="1" smtClean="0"/>
              <a:t>славетного</a:t>
            </a:r>
            <a:r>
              <a:rPr lang="ru-RU" sz="3100" dirty="0" smtClean="0"/>
              <a:t> центру гончарства в </a:t>
            </a:r>
            <a:r>
              <a:rPr lang="ru-RU" sz="3100" dirty="0" err="1" smtClean="0"/>
              <a:t>селі</a:t>
            </a:r>
            <a:r>
              <a:rPr lang="ru-RU" sz="3100" dirty="0" smtClean="0"/>
              <a:t> </a:t>
            </a:r>
            <a:r>
              <a:rPr lang="ru-RU" sz="3100" dirty="0" err="1" smtClean="0"/>
              <a:t>Межиріччі</a:t>
            </a:r>
            <a:r>
              <a:rPr lang="ru-RU" sz="3100" dirty="0" smtClean="0"/>
              <a:t>. </a:t>
            </a:r>
            <a:endParaRPr lang="ru-RU" sz="3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-1" b="4792"/>
          <a:stretch>
            <a:fillRect/>
          </a:stretch>
        </p:blipFill>
        <p:spPr bwMode="auto">
          <a:xfrm>
            <a:off x="6143636" y="2000240"/>
            <a:ext cx="2857520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8016" y="5857892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Автопортрет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3954604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85852" y="3786190"/>
            <a:ext cx="172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Довбуш</a:t>
            </a:r>
            <a:r>
              <a:rPr lang="ru-RU" dirty="0" smtClean="0"/>
              <a:t>, 1932р.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1942"/>
            <a:ext cx="3595686" cy="2427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6488668"/>
            <a:ext cx="365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Переможці</a:t>
            </a:r>
            <a:r>
              <a:rPr lang="ru-RU" dirty="0" smtClean="0"/>
              <a:t> Врангеля, 1934-1935рр.</a:t>
            </a:r>
            <a:endParaRPr lang="ru-RU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643050"/>
            <a:ext cx="3913342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00562" y="6072206"/>
            <a:ext cx="433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портрет Тараса </a:t>
            </a:r>
            <a:r>
              <a:rPr lang="ru-RU" dirty="0" err="1" smtClean="0"/>
              <a:t>Шевченка</a:t>
            </a:r>
            <a:r>
              <a:rPr lang="ru-RU" dirty="0" smtClean="0"/>
              <a:t>, 1928—1929 </a:t>
            </a:r>
            <a:r>
              <a:rPr lang="ru-RU" dirty="0" err="1" smtClean="0"/>
              <a:t>рр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8229600" cy="462560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На початку 1930-х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переїжджає</a:t>
            </a:r>
            <a:r>
              <a:rPr lang="ru-RU" dirty="0" smtClean="0"/>
              <a:t> в </a:t>
            </a:r>
            <a:r>
              <a:rPr lang="ru-RU" dirty="0" err="1" smtClean="0"/>
              <a:t>Харків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викладає</a:t>
            </a:r>
            <a:r>
              <a:rPr lang="ru-RU" dirty="0" smtClean="0"/>
              <a:t> у </a:t>
            </a:r>
            <a:r>
              <a:rPr lang="ru-RU" dirty="0" err="1" smtClean="0"/>
              <a:t>Харківському</a:t>
            </a:r>
            <a:r>
              <a:rPr lang="ru-RU" dirty="0" smtClean="0"/>
              <a:t> </a:t>
            </a:r>
            <a:r>
              <a:rPr lang="ru-RU" dirty="0" err="1" smtClean="0"/>
              <a:t>художньому</a:t>
            </a:r>
            <a:r>
              <a:rPr lang="ru-RU" dirty="0" smtClean="0"/>
              <a:t> </a:t>
            </a:r>
            <a:r>
              <a:rPr lang="ru-RU" dirty="0" err="1" smtClean="0"/>
              <a:t>інституті</a:t>
            </a:r>
            <a:r>
              <a:rPr lang="ru-RU" dirty="0" smtClean="0"/>
              <a:t>. У 30-х роках </a:t>
            </a:r>
            <a:r>
              <a:rPr lang="ru-RU" dirty="0" err="1" smtClean="0"/>
              <a:t>обіймає</a:t>
            </a:r>
            <a:r>
              <a:rPr lang="ru-RU" dirty="0" smtClean="0"/>
              <a:t> посаду заступника директора </a:t>
            </a:r>
            <a:r>
              <a:rPr lang="ru-RU" dirty="0" err="1" smtClean="0"/>
              <a:t>Київського</a:t>
            </a:r>
            <a:r>
              <a:rPr lang="ru-RU" dirty="0" smtClean="0"/>
              <a:t> </a:t>
            </a:r>
            <a:r>
              <a:rPr lang="ru-RU" dirty="0" err="1" smtClean="0"/>
              <a:t>художнього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декана живописного факультету, </a:t>
            </a:r>
            <a:r>
              <a:rPr lang="ru-RU" dirty="0" err="1" smtClean="0"/>
              <a:t>бере</a:t>
            </a:r>
            <a:r>
              <a:rPr lang="ru-RU" dirty="0" smtClean="0"/>
              <a:t> участь у </a:t>
            </a:r>
            <a:r>
              <a:rPr lang="ru-RU" dirty="0" err="1" smtClean="0"/>
              <a:t>створенні</a:t>
            </a:r>
            <a:r>
              <a:rPr lang="ru-RU" dirty="0" smtClean="0"/>
              <a:t> </a:t>
            </a:r>
            <a:r>
              <a:rPr lang="ru-RU" dirty="0" err="1" smtClean="0"/>
              <a:t>Спілки</a:t>
            </a:r>
            <a:r>
              <a:rPr lang="ru-RU" dirty="0" smtClean="0"/>
              <a:t> </a:t>
            </a:r>
            <a:r>
              <a:rPr lang="ru-RU" dirty="0" err="1" smtClean="0"/>
              <a:t>художників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В </a:t>
            </a:r>
            <a:r>
              <a:rPr lang="ru-RU" dirty="0" err="1" smtClean="0"/>
              <a:t>останні</a:t>
            </a:r>
            <a:r>
              <a:rPr lang="ru-RU" dirty="0" smtClean="0"/>
              <a:t> два роки </a:t>
            </a:r>
            <a:r>
              <a:rPr lang="ru-RU" dirty="0" err="1" smtClean="0"/>
              <a:t>працював</a:t>
            </a:r>
            <a:r>
              <a:rPr lang="ru-RU" dirty="0" smtClean="0"/>
              <a:t> над полотном «</a:t>
            </a:r>
            <a:r>
              <a:rPr lang="ru-RU" dirty="0" err="1" smtClean="0"/>
              <a:t>Квітуча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Помер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30 </a:t>
            </a:r>
            <a:r>
              <a:rPr lang="ru-RU" dirty="0" err="1" smtClean="0"/>
              <a:t>липня</a:t>
            </a:r>
            <a:r>
              <a:rPr lang="ru-RU" dirty="0" smtClean="0"/>
              <a:t> 1947 року в </a:t>
            </a:r>
            <a:r>
              <a:rPr lang="ru-RU" dirty="0" err="1" smtClean="0"/>
              <a:t>Ірпені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Федір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як художник </a:t>
            </a:r>
            <a:r>
              <a:rPr lang="ru-RU" dirty="0" err="1" smtClean="0"/>
              <a:t>і</a:t>
            </a:r>
            <a:r>
              <a:rPr lang="ru-RU" dirty="0" smtClean="0"/>
              <a:t> педагог </a:t>
            </a:r>
            <a:r>
              <a:rPr lang="ru-RU" dirty="0" err="1" smtClean="0"/>
              <a:t>зробив</a:t>
            </a:r>
            <a:r>
              <a:rPr lang="ru-RU" dirty="0" smtClean="0"/>
              <a:t> великий </a:t>
            </a:r>
            <a:r>
              <a:rPr lang="ru-RU" dirty="0" err="1" smtClean="0"/>
              <a:t>внесок</a:t>
            </a:r>
            <a:r>
              <a:rPr lang="ru-RU" dirty="0" smtClean="0"/>
              <a:t> у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.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першорядних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майстрів</a:t>
            </a:r>
            <a:r>
              <a:rPr lang="ru-RU" dirty="0" smtClean="0"/>
              <a:t> </a:t>
            </a:r>
            <a:r>
              <a:rPr lang="ru-RU" dirty="0" err="1" smtClean="0"/>
              <a:t>зобов'язані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творчим</a:t>
            </a:r>
            <a:r>
              <a:rPr lang="ru-RU" dirty="0" smtClean="0"/>
              <a:t> </a:t>
            </a:r>
            <a:r>
              <a:rPr lang="ru-RU" dirty="0" err="1" smtClean="0"/>
              <a:t>зростанням</a:t>
            </a:r>
            <a:r>
              <a:rPr lang="ru-RU" dirty="0" smtClean="0"/>
              <a:t>. </a:t>
            </a:r>
            <a:r>
              <a:rPr lang="ru-RU" dirty="0" err="1" smtClean="0"/>
              <a:t>Учнями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різного</a:t>
            </a:r>
            <a:r>
              <a:rPr lang="ru-RU" dirty="0" smtClean="0"/>
              <a:t> часу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українські</a:t>
            </a:r>
            <a:r>
              <a:rPr lang="ru-RU" dirty="0" smtClean="0"/>
              <a:t> </a:t>
            </a:r>
            <a:r>
              <a:rPr lang="ru-RU" dirty="0" err="1" smtClean="0"/>
              <a:t>митці</a:t>
            </a:r>
            <a:r>
              <a:rPr lang="ru-RU" dirty="0" smtClean="0"/>
              <a:t>, як </a:t>
            </a:r>
            <a:r>
              <a:rPr lang="ru-RU" dirty="0" err="1" smtClean="0"/>
              <a:t>Сергій</a:t>
            </a:r>
            <a:r>
              <a:rPr lang="ru-RU" dirty="0" smtClean="0"/>
              <a:t> </a:t>
            </a:r>
            <a:r>
              <a:rPr lang="ru-RU" dirty="0" err="1" smtClean="0"/>
              <a:t>Григор'єв</a:t>
            </a:r>
            <a:r>
              <a:rPr lang="ru-RU" dirty="0" smtClean="0"/>
              <a:t>, </a:t>
            </a:r>
            <a:r>
              <a:rPr lang="ru-RU" dirty="0" err="1" smtClean="0"/>
              <a:t>Віктор</a:t>
            </a:r>
            <a:r>
              <a:rPr lang="ru-RU" dirty="0" smtClean="0"/>
              <a:t> </a:t>
            </a:r>
            <a:r>
              <a:rPr lang="ru-RU" dirty="0" err="1" smtClean="0"/>
              <a:t>Костецький</a:t>
            </a:r>
            <a:r>
              <a:rPr lang="ru-RU" dirty="0" smtClean="0"/>
              <a:t>, </a:t>
            </a:r>
            <a:r>
              <a:rPr lang="ru-RU" dirty="0" err="1" smtClean="0"/>
              <a:t>Григорій</a:t>
            </a:r>
            <a:r>
              <a:rPr lang="ru-RU" dirty="0" smtClean="0"/>
              <a:t> </a:t>
            </a:r>
            <a:r>
              <a:rPr lang="ru-RU" dirty="0" err="1" smtClean="0"/>
              <a:t>Меліхов</a:t>
            </a:r>
            <a:r>
              <a:rPr lang="ru-RU" dirty="0" smtClean="0"/>
              <a:t>, </a:t>
            </a:r>
            <a:r>
              <a:rPr lang="ru-RU" dirty="0" err="1" smtClean="0"/>
              <a:t>Тетяна</a:t>
            </a:r>
            <a:r>
              <a:rPr lang="ru-RU" dirty="0" smtClean="0"/>
              <a:t> </a:t>
            </a:r>
            <a:r>
              <a:rPr lang="ru-RU" dirty="0" err="1" smtClean="0"/>
              <a:t>Яблонська</a:t>
            </a:r>
            <a:r>
              <a:rPr lang="ru-RU" dirty="0" smtClean="0"/>
              <a:t>, </a:t>
            </a:r>
            <a:r>
              <a:rPr lang="ru-RU" dirty="0" err="1" smtClean="0"/>
              <a:t>Сергій</a:t>
            </a:r>
            <a:r>
              <a:rPr lang="ru-RU" dirty="0" smtClean="0"/>
              <a:t> </a:t>
            </a:r>
            <a:r>
              <a:rPr lang="ru-RU" dirty="0" err="1" smtClean="0"/>
              <a:t>Отрощенко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err="1" smtClean="0"/>
              <a:t>Федір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жив </a:t>
            </a:r>
            <a:r>
              <a:rPr lang="ru-RU" dirty="0" err="1" smtClean="0"/>
              <a:t>і</a:t>
            </a:r>
            <a:r>
              <a:rPr lang="ru-RU" dirty="0" smtClean="0"/>
              <a:t> творив у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епохи</a:t>
            </a:r>
            <a:r>
              <a:rPr lang="ru-RU" dirty="0" smtClean="0"/>
              <a:t>, </a:t>
            </a:r>
            <a:r>
              <a:rPr lang="ru-RU" dirty="0" err="1" smtClean="0"/>
              <a:t>зазнав</a:t>
            </a:r>
            <a:r>
              <a:rPr lang="ru-RU" dirty="0" smtClean="0"/>
              <a:t> </a:t>
            </a:r>
            <a:r>
              <a:rPr lang="ru-RU" dirty="0" err="1" smtClean="0"/>
              <a:t>впливу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течій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напрямів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зумів</a:t>
            </a:r>
            <a:r>
              <a:rPr lang="ru-RU" dirty="0" smtClean="0"/>
              <a:t> </a:t>
            </a:r>
            <a:r>
              <a:rPr lang="ru-RU" dirty="0" err="1" smtClean="0"/>
              <a:t>витворити</a:t>
            </a:r>
            <a:r>
              <a:rPr lang="ru-RU" dirty="0" smtClean="0"/>
              <a:t> </a:t>
            </a:r>
            <a:r>
              <a:rPr lang="ru-RU" dirty="0" err="1" smtClean="0"/>
              <a:t>власний</a:t>
            </a:r>
            <a:r>
              <a:rPr lang="ru-RU" dirty="0" smtClean="0"/>
              <a:t> стиль у </a:t>
            </a:r>
            <a:r>
              <a:rPr lang="ru-RU" dirty="0" err="1" smtClean="0"/>
              <a:t>мистецтві</a:t>
            </a:r>
            <a:r>
              <a:rPr lang="ru-RU" dirty="0" smtClean="0"/>
              <a:t>, для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характерне</a:t>
            </a:r>
            <a:r>
              <a:rPr lang="ru-RU" dirty="0" smtClean="0"/>
              <a:t> </a:t>
            </a:r>
            <a:r>
              <a:rPr lang="ru-RU" dirty="0" err="1" smtClean="0"/>
              <a:t>монументально-епічне</a:t>
            </a:r>
            <a:r>
              <a:rPr lang="ru-RU" dirty="0" smtClean="0"/>
              <a:t> </a:t>
            </a:r>
            <a:r>
              <a:rPr lang="ru-RU" dirty="0" err="1" smtClean="0"/>
              <a:t>трактування</a:t>
            </a:r>
            <a:r>
              <a:rPr lang="ru-RU" dirty="0" smtClean="0"/>
              <a:t> </a:t>
            </a:r>
            <a:r>
              <a:rPr lang="ru-RU" dirty="0" err="1" smtClean="0"/>
              <a:t>образів</a:t>
            </a:r>
            <a:r>
              <a:rPr lang="ru-RU" dirty="0" smtClean="0"/>
              <a:t>. </a:t>
            </a:r>
            <a:r>
              <a:rPr lang="ru-RU" dirty="0" err="1" smtClean="0"/>
              <a:t>Змалку</a:t>
            </a:r>
            <a:r>
              <a:rPr lang="ru-RU" dirty="0" smtClean="0"/>
              <a:t> живучи </a:t>
            </a:r>
            <a:r>
              <a:rPr lang="ru-RU" dirty="0" err="1" smtClean="0"/>
              <a:t>серед</a:t>
            </a:r>
            <a:r>
              <a:rPr lang="ru-RU" dirty="0" smtClean="0"/>
              <a:t> народу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народної</a:t>
            </a:r>
            <a:r>
              <a:rPr lang="ru-RU" dirty="0" smtClean="0"/>
              <a:t> </a:t>
            </a:r>
            <a:r>
              <a:rPr lang="ru-RU" dirty="0" err="1" smtClean="0"/>
              <a:t>творчості</a:t>
            </a:r>
            <a:r>
              <a:rPr lang="ru-RU" dirty="0" smtClean="0"/>
              <a:t>,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популяризатором. </a:t>
            </a:r>
            <a:r>
              <a:rPr lang="ru-RU" dirty="0" err="1" smtClean="0"/>
              <a:t>Вихованець</a:t>
            </a:r>
            <a:r>
              <a:rPr lang="ru-RU" dirty="0" smtClean="0"/>
              <a:t> </a:t>
            </a:r>
            <a:r>
              <a:rPr lang="ru-RU" dirty="0" err="1" smtClean="0"/>
              <a:t>реалістичної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,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властиві</a:t>
            </a:r>
            <a:r>
              <a:rPr lang="ru-RU" dirty="0" smtClean="0"/>
              <a:t> </a:t>
            </a:r>
            <a:r>
              <a:rPr lang="ru-RU" dirty="0" err="1" smtClean="0"/>
              <a:t>міцне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рисунка, </a:t>
            </a:r>
            <a:r>
              <a:rPr lang="ru-RU" dirty="0" err="1" smtClean="0"/>
              <a:t>кольору</a:t>
            </a:r>
            <a:r>
              <a:rPr lang="ru-RU" dirty="0" smtClean="0"/>
              <a:t>, </a:t>
            </a:r>
            <a:r>
              <a:rPr lang="ru-RU" dirty="0" err="1" smtClean="0"/>
              <a:t>класичність</a:t>
            </a:r>
            <a:r>
              <a:rPr lang="ru-RU" dirty="0" smtClean="0"/>
              <a:t> </a:t>
            </a:r>
            <a:r>
              <a:rPr lang="ru-RU" dirty="0" err="1" smtClean="0"/>
              <a:t>побудови</a:t>
            </a:r>
            <a:r>
              <a:rPr lang="ru-RU" dirty="0" smtClean="0"/>
              <a:t> </a:t>
            </a:r>
            <a:r>
              <a:rPr lang="ru-RU" dirty="0" err="1" smtClean="0"/>
              <a:t>композиції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, </a:t>
            </a:r>
            <a:r>
              <a:rPr lang="ru-RU" dirty="0" err="1" smtClean="0"/>
              <a:t>ніколи</a:t>
            </a:r>
            <a:r>
              <a:rPr lang="ru-RU" dirty="0" smtClean="0"/>
              <a:t> не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гострим</a:t>
            </a:r>
            <a:r>
              <a:rPr lang="ru-RU" dirty="0" smtClean="0"/>
              <a:t> противником </a:t>
            </a:r>
            <a:r>
              <a:rPr lang="ru-RU" dirty="0" err="1" smtClean="0"/>
              <a:t>новітніх</a:t>
            </a:r>
            <a:r>
              <a:rPr lang="ru-RU" dirty="0" smtClean="0"/>
              <a:t> </a:t>
            </a:r>
            <a:r>
              <a:rPr lang="ru-RU" dirty="0" err="1" smtClean="0"/>
              <a:t>течій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напрямів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заполонили </a:t>
            </a:r>
            <a:r>
              <a:rPr lang="ru-RU" dirty="0" err="1" smtClean="0"/>
              <a:t>мистецтво</a:t>
            </a:r>
            <a:r>
              <a:rPr lang="ru-RU" dirty="0" smtClean="0"/>
              <a:t> у 20-х роках.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полеміки</a:t>
            </a:r>
            <a:r>
              <a:rPr lang="ru-RU" dirty="0" smtClean="0"/>
              <a:t> про шляхи нового </a:t>
            </a:r>
            <a:r>
              <a:rPr lang="ru-RU" dirty="0" err="1" smtClean="0"/>
              <a:t>мистецтва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розгорілася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численними</a:t>
            </a:r>
            <a:r>
              <a:rPr lang="ru-RU" dirty="0" smtClean="0"/>
              <a:t> </a:t>
            </a:r>
            <a:r>
              <a:rPr lang="ru-RU" dirty="0" err="1" smtClean="0"/>
              <a:t>художніми</a:t>
            </a:r>
            <a:r>
              <a:rPr lang="ru-RU" dirty="0" smtClean="0"/>
              <a:t> </a:t>
            </a:r>
            <a:r>
              <a:rPr lang="ru-RU" dirty="0" err="1" smtClean="0"/>
              <a:t>об'єднаннями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залишався</a:t>
            </a:r>
            <a:r>
              <a:rPr lang="ru-RU" dirty="0" smtClean="0"/>
              <a:t> </a:t>
            </a:r>
            <a:r>
              <a:rPr lang="ru-RU" dirty="0" err="1" smtClean="0"/>
              <a:t>вірним</a:t>
            </a:r>
            <a:r>
              <a:rPr lang="ru-RU" dirty="0" smtClean="0"/>
              <a:t> </a:t>
            </a:r>
            <a:r>
              <a:rPr lang="ru-RU" dirty="0" err="1" smtClean="0"/>
              <a:t>реалістичній</a:t>
            </a:r>
            <a:r>
              <a:rPr lang="ru-RU" dirty="0" smtClean="0"/>
              <a:t> </a:t>
            </a:r>
            <a:r>
              <a:rPr lang="ru-RU" dirty="0" err="1" smtClean="0"/>
              <a:t>манері</a:t>
            </a:r>
            <a:r>
              <a:rPr lang="ru-RU" dirty="0" smtClean="0"/>
              <a:t>, </a:t>
            </a:r>
            <a:r>
              <a:rPr lang="ru-RU" dirty="0" err="1" smtClean="0"/>
              <a:t>вбачаючи</a:t>
            </a:r>
            <a:r>
              <a:rPr lang="ru-RU" dirty="0" smtClean="0"/>
              <a:t> </a:t>
            </a:r>
            <a:r>
              <a:rPr lang="ru-RU" dirty="0" err="1" smtClean="0"/>
              <a:t>головну</a:t>
            </a:r>
            <a:r>
              <a:rPr lang="ru-RU" dirty="0" smtClean="0"/>
              <a:t> </a:t>
            </a:r>
            <a:r>
              <a:rPr lang="ru-RU" dirty="0" err="1" smtClean="0"/>
              <a:t>вартість</a:t>
            </a:r>
            <a:r>
              <a:rPr lang="ru-RU" dirty="0" smtClean="0"/>
              <a:t> </a:t>
            </a:r>
            <a:r>
              <a:rPr lang="ru-RU" dirty="0" err="1" smtClean="0"/>
              <a:t>митця</a:t>
            </a:r>
            <a:r>
              <a:rPr lang="ru-RU" dirty="0" smtClean="0"/>
              <a:t> не у </a:t>
            </a:r>
            <a:r>
              <a:rPr lang="ru-RU" dirty="0" err="1" smtClean="0"/>
              <a:t>частій</a:t>
            </a:r>
            <a:r>
              <a:rPr lang="ru-RU" dirty="0" smtClean="0"/>
              <a:t> </a:t>
            </a:r>
            <a:r>
              <a:rPr lang="ru-RU" dirty="0" err="1" smtClean="0"/>
              <a:t>зміні</a:t>
            </a:r>
            <a:r>
              <a:rPr lang="ru-RU" dirty="0" smtClean="0"/>
              <a:t> </a:t>
            </a:r>
            <a:r>
              <a:rPr lang="ru-RU" dirty="0" err="1" smtClean="0"/>
              <a:t>мистецьких</a:t>
            </a:r>
            <a:r>
              <a:rPr lang="ru-RU" dirty="0" smtClean="0"/>
              <a:t> </a:t>
            </a:r>
            <a:r>
              <a:rPr lang="ru-RU" dirty="0" err="1" smtClean="0"/>
              <a:t>орієнтацій</a:t>
            </a:r>
            <a:r>
              <a:rPr lang="ru-RU" dirty="0" smtClean="0"/>
              <a:t>, а в </a:t>
            </a:r>
            <a:r>
              <a:rPr lang="ru-RU" dirty="0" err="1" smtClean="0"/>
              <a:t>постійній</a:t>
            </a:r>
            <a:r>
              <a:rPr lang="ru-RU" dirty="0" smtClean="0"/>
              <a:t> </a:t>
            </a:r>
            <a:r>
              <a:rPr lang="ru-RU" dirty="0" err="1" smtClean="0"/>
              <a:t>вимогливості</a:t>
            </a:r>
            <a:r>
              <a:rPr lang="ru-RU" dirty="0" smtClean="0"/>
              <a:t> до </a:t>
            </a:r>
            <a:r>
              <a:rPr lang="ru-RU" dirty="0" err="1" smtClean="0"/>
              <a:t>удосконалення</a:t>
            </a:r>
            <a:r>
              <a:rPr lang="ru-RU" dirty="0" smtClean="0"/>
              <a:t> </a:t>
            </a:r>
            <a:r>
              <a:rPr lang="ru-RU" dirty="0" err="1" smtClean="0"/>
              <a:t>живописної</a:t>
            </a:r>
            <a:r>
              <a:rPr lang="ru-RU" dirty="0" smtClean="0"/>
              <a:t> </a:t>
            </a:r>
            <a:r>
              <a:rPr lang="ru-RU" dirty="0" err="1" smtClean="0"/>
              <a:t>майстерності</a:t>
            </a:r>
            <a:r>
              <a:rPr lang="ru-RU" dirty="0" smtClean="0"/>
              <a:t>, основу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вбачав</a:t>
            </a:r>
            <a:r>
              <a:rPr lang="ru-RU" dirty="0" smtClean="0"/>
              <a:t> у </a:t>
            </a:r>
            <a:r>
              <a:rPr lang="ru-RU" dirty="0" err="1" smtClean="0"/>
              <a:t>незмінних</a:t>
            </a:r>
            <a:r>
              <a:rPr lang="ru-RU" dirty="0" smtClean="0"/>
              <a:t> для художника </a:t>
            </a:r>
            <a:r>
              <a:rPr lang="ru-RU" dirty="0" err="1" smtClean="0"/>
              <a:t>вартостях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Водночас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послідовно</a:t>
            </a:r>
            <a:r>
              <a:rPr lang="ru-RU" dirty="0" smtClean="0"/>
              <a:t> </a:t>
            </a:r>
            <a:r>
              <a:rPr lang="ru-RU" dirty="0" err="1" smtClean="0"/>
              <a:t>відстоював</a:t>
            </a:r>
            <a:r>
              <a:rPr lang="ru-RU" dirty="0" smtClean="0"/>
              <a:t> в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радянської</a:t>
            </a:r>
            <a:r>
              <a:rPr lang="ru-RU" dirty="0" smtClean="0"/>
              <a:t> </a:t>
            </a:r>
            <a:r>
              <a:rPr lang="ru-RU" dirty="0" err="1" smtClean="0"/>
              <a:t>дійсності</a:t>
            </a:r>
            <a:r>
              <a:rPr lang="ru-RU" dirty="0" smtClean="0"/>
              <a:t> </a:t>
            </a:r>
            <a:r>
              <a:rPr lang="ru-RU" dirty="0" err="1" smtClean="0"/>
              <a:t>національні</a:t>
            </a:r>
            <a:r>
              <a:rPr lang="ru-RU" dirty="0" smtClean="0"/>
              <a:t> </a:t>
            </a:r>
            <a:r>
              <a:rPr lang="ru-RU" dirty="0" err="1" smtClean="0"/>
              <a:t>традиції</a:t>
            </a:r>
            <a:r>
              <a:rPr lang="ru-RU" dirty="0" smtClean="0"/>
              <a:t>, </a:t>
            </a:r>
            <a:r>
              <a:rPr lang="ru-RU" dirty="0" err="1" smtClean="0"/>
              <a:t>розробляючи</a:t>
            </a:r>
            <a:r>
              <a:rPr lang="ru-RU" dirty="0" smtClean="0"/>
              <a:t> </a:t>
            </a:r>
            <a:r>
              <a:rPr lang="ru-RU" dirty="0" err="1" smtClean="0"/>
              <a:t>українську</a:t>
            </a:r>
            <a:r>
              <a:rPr lang="ru-RU" dirty="0" smtClean="0"/>
              <a:t> тематику </a:t>
            </a:r>
            <a:r>
              <a:rPr lang="ru-RU" dirty="0" err="1" smtClean="0"/>
              <a:t>засобами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перейняв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закордонних</a:t>
            </a:r>
            <a:r>
              <a:rPr lang="ru-RU" dirty="0" smtClean="0"/>
              <a:t> </a:t>
            </a:r>
            <a:r>
              <a:rPr lang="ru-RU" dirty="0" err="1" smtClean="0"/>
              <a:t>поїздок</a:t>
            </a:r>
            <a:r>
              <a:rPr lang="ru-RU" dirty="0" smtClean="0"/>
              <a:t> по </a:t>
            </a:r>
            <a:r>
              <a:rPr lang="ru-RU" dirty="0" err="1" smtClean="0"/>
              <a:t>Європі</a:t>
            </a:r>
            <a:r>
              <a:rPr lang="ru-RU" dirty="0" smtClean="0"/>
              <a:t>. </a:t>
            </a:r>
            <a:r>
              <a:rPr lang="ru-RU" dirty="0" err="1" smtClean="0"/>
              <a:t>Кожна</a:t>
            </a:r>
            <a:r>
              <a:rPr lang="ru-RU" dirty="0" smtClean="0"/>
              <a:t> картина Ф.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подією</a:t>
            </a:r>
            <a:r>
              <a:rPr lang="ru-RU" dirty="0" smtClean="0"/>
              <a:t> у </a:t>
            </a:r>
            <a:r>
              <a:rPr lang="ru-RU" dirty="0" err="1" smtClean="0"/>
              <a:t>мистецькому</a:t>
            </a:r>
            <a:r>
              <a:rPr lang="ru-RU" dirty="0" smtClean="0"/>
              <a:t> </a:t>
            </a:r>
            <a:r>
              <a:rPr lang="ru-RU" dirty="0" err="1" smtClean="0"/>
              <a:t>житті</a:t>
            </a:r>
            <a:r>
              <a:rPr lang="ru-RU" dirty="0" smtClean="0"/>
              <a:t>, а триптих «</a:t>
            </a:r>
            <a:r>
              <a:rPr lang="ru-RU" dirty="0" err="1" smtClean="0"/>
              <a:t>Життя</a:t>
            </a:r>
            <a:r>
              <a:rPr lang="ru-RU" dirty="0" smtClean="0"/>
              <a:t>» </a:t>
            </a:r>
            <a:r>
              <a:rPr lang="ru-RU" dirty="0" err="1" smtClean="0"/>
              <a:t>увійшов</a:t>
            </a:r>
            <a:r>
              <a:rPr lang="ru-RU" dirty="0" smtClean="0"/>
              <a:t> в </a:t>
            </a:r>
            <a:r>
              <a:rPr lang="ru-RU" dirty="0" err="1" smtClean="0"/>
              <a:t>історію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живопису</a:t>
            </a:r>
            <a:r>
              <a:rPr lang="ru-RU" dirty="0" smtClean="0"/>
              <a:t> як </a:t>
            </a:r>
            <a:r>
              <a:rPr lang="ru-RU" dirty="0" err="1" smtClean="0"/>
              <a:t>твір</a:t>
            </a:r>
            <a:r>
              <a:rPr lang="ru-RU" dirty="0" smtClean="0"/>
              <a:t> </a:t>
            </a:r>
            <a:r>
              <a:rPr lang="ru-RU" dirty="0" err="1" smtClean="0"/>
              <a:t>глибоко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колоритом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епічністю</a:t>
            </a:r>
            <a:r>
              <a:rPr lang="ru-RU" dirty="0" smtClean="0"/>
              <a:t>, </a:t>
            </a:r>
            <a:r>
              <a:rPr lang="ru-RU" dirty="0" err="1" smtClean="0"/>
              <a:t>суголосною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українськими</a:t>
            </a:r>
            <a:r>
              <a:rPr lang="ru-RU" dirty="0" smtClean="0"/>
              <a:t> </a:t>
            </a:r>
            <a:r>
              <a:rPr lang="ru-RU" dirty="0" err="1" smtClean="0"/>
              <a:t>народними</a:t>
            </a:r>
            <a:r>
              <a:rPr lang="ru-RU" dirty="0" smtClean="0"/>
              <a:t> думами. В основу триптиха </a:t>
            </a:r>
            <a:r>
              <a:rPr lang="ru-RU" dirty="0" err="1" smtClean="0"/>
              <a:t>покладено</a:t>
            </a:r>
            <a:r>
              <a:rPr lang="ru-RU" dirty="0" smtClean="0"/>
              <a:t> </a:t>
            </a:r>
            <a:r>
              <a:rPr lang="ru-RU" dirty="0" err="1" smtClean="0"/>
              <a:t>глибоко</a:t>
            </a:r>
            <a:r>
              <a:rPr lang="ru-RU" dirty="0" smtClean="0"/>
              <a:t> </a:t>
            </a:r>
            <a:r>
              <a:rPr lang="ru-RU" dirty="0" err="1" smtClean="0"/>
              <a:t>філософський</a:t>
            </a:r>
            <a:r>
              <a:rPr lang="ru-RU" dirty="0" smtClean="0"/>
              <a:t> </a:t>
            </a:r>
            <a:r>
              <a:rPr lang="ru-RU" dirty="0" err="1" smtClean="0"/>
              <a:t>зміст</a:t>
            </a:r>
            <a:r>
              <a:rPr lang="ru-RU" dirty="0" smtClean="0"/>
              <a:t>: «</a:t>
            </a:r>
            <a:r>
              <a:rPr lang="ru-RU" dirty="0" err="1" smtClean="0"/>
              <a:t>Любов</a:t>
            </a:r>
            <a:r>
              <a:rPr lang="ru-RU" dirty="0" smtClean="0"/>
              <a:t>», «</a:t>
            </a:r>
            <a:r>
              <a:rPr lang="ru-RU" dirty="0" err="1" smtClean="0"/>
              <a:t>Сім'я</a:t>
            </a:r>
            <a:r>
              <a:rPr lang="ru-RU" dirty="0" smtClean="0"/>
              <a:t>», «</a:t>
            </a:r>
            <a:r>
              <a:rPr lang="ru-RU" dirty="0" err="1" smtClean="0"/>
              <a:t>Повернення</a:t>
            </a:r>
            <a:r>
              <a:rPr lang="ru-RU" dirty="0" smtClean="0"/>
              <a:t>» — </a:t>
            </a:r>
            <a:r>
              <a:rPr lang="ru-RU" dirty="0" err="1" smtClean="0"/>
              <a:t>споконвічний</a:t>
            </a:r>
            <a:r>
              <a:rPr lang="ru-RU" dirty="0" smtClean="0"/>
              <a:t> цикл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селянської</a:t>
            </a:r>
            <a:r>
              <a:rPr lang="ru-RU" dirty="0" smtClean="0"/>
              <a:t> </a:t>
            </a:r>
            <a:r>
              <a:rPr lang="ru-RU" dirty="0" err="1" smtClean="0"/>
              <a:t>родини</a:t>
            </a:r>
            <a:r>
              <a:rPr lang="ru-RU" dirty="0" smtClean="0"/>
              <a:t>. </a:t>
            </a:r>
            <a:r>
              <a:rPr lang="ru-RU" dirty="0" err="1" smtClean="0"/>
              <a:t>Філософська</a:t>
            </a:r>
            <a:r>
              <a:rPr lang="ru-RU" dirty="0" smtClean="0"/>
              <a:t> </a:t>
            </a:r>
            <a:r>
              <a:rPr lang="ru-RU" dirty="0" err="1" smtClean="0"/>
              <a:t>глибина</a:t>
            </a:r>
            <a:r>
              <a:rPr lang="ru-RU" dirty="0" smtClean="0"/>
              <a:t> </a:t>
            </a:r>
            <a:r>
              <a:rPr lang="ru-RU" dirty="0" err="1" smtClean="0"/>
              <a:t>досягнута</a:t>
            </a:r>
            <a:r>
              <a:rPr lang="ru-RU" dirty="0" smtClean="0"/>
              <a:t> художником </a:t>
            </a:r>
            <a:r>
              <a:rPr lang="ru-RU" dirty="0" err="1" smtClean="0"/>
              <a:t>величністю</a:t>
            </a:r>
            <a:r>
              <a:rPr lang="ru-RU" dirty="0" smtClean="0"/>
              <a:t> </a:t>
            </a:r>
            <a:r>
              <a:rPr lang="ru-RU" dirty="0" err="1" smtClean="0"/>
              <a:t>узагальнених</a:t>
            </a:r>
            <a:r>
              <a:rPr lang="ru-RU" dirty="0" smtClean="0"/>
              <a:t> </a:t>
            </a:r>
            <a:r>
              <a:rPr lang="ru-RU" dirty="0" err="1" smtClean="0"/>
              <a:t>ритмів</a:t>
            </a:r>
            <a:r>
              <a:rPr lang="ru-RU" dirty="0" smtClean="0"/>
              <a:t>, </a:t>
            </a:r>
            <a:r>
              <a:rPr lang="ru-RU" dirty="0" err="1" smtClean="0"/>
              <a:t>абстрагованою</a:t>
            </a:r>
            <a:r>
              <a:rPr lang="ru-RU" dirty="0" smtClean="0"/>
              <a:t> </a:t>
            </a:r>
            <a:r>
              <a:rPr lang="ru-RU" dirty="0" err="1" smtClean="0"/>
              <a:t>символікою</a:t>
            </a:r>
            <a:r>
              <a:rPr lang="ru-RU" dirty="0" smtClean="0"/>
              <a:t>, </a:t>
            </a:r>
            <a:r>
              <a:rPr lang="ru-RU" dirty="0" err="1" smtClean="0"/>
              <a:t>гармонійністю</a:t>
            </a:r>
            <a:r>
              <a:rPr lang="ru-RU" dirty="0" smtClean="0"/>
              <a:t> </a:t>
            </a:r>
            <a:r>
              <a:rPr lang="ru-RU" dirty="0" err="1" smtClean="0"/>
              <a:t>декоративної</a:t>
            </a:r>
            <a:r>
              <a:rPr lang="ru-RU" dirty="0" smtClean="0"/>
              <a:t> </a:t>
            </a:r>
            <a:r>
              <a:rPr lang="ru-RU" dirty="0" err="1" smtClean="0"/>
              <a:t>живописної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.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звернувся</a:t>
            </a:r>
            <a:r>
              <a:rPr lang="ru-RU" dirty="0" smtClean="0"/>
              <a:t> до </a:t>
            </a:r>
            <a:r>
              <a:rPr lang="ru-RU" dirty="0" err="1" smtClean="0"/>
              <a:t>традицій</a:t>
            </a:r>
            <a:r>
              <a:rPr lang="ru-RU" dirty="0" smtClean="0"/>
              <a:t> </a:t>
            </a:r>
            <a:r>
              <a:rPr lang="ru-RU" dirty="0" err="1" smtClean="0"/>
              <a:t>іконописного</a:t>
            </a:r>
            <a:r>
              <a:rPr lang="ru-RU" dirty="0" smtClean="0"/>
              <a:t> </a:t>
            </a:r>
            <a:r>
              <a:rPr lang="ru-RU" dirty="0" err="1" smtClean="0"/>
              <a:t>малярства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уникнув</a:t>
            </a:r>
            <a:r>
              <a:rPr lang="ru-RU" dirty="0" smtClean="0"/>
              <a:t> </a:t>
            </a:r>
            <a:r>
              <a:rPr lang="ru-RU" dirty="0" err="1" smtClean="0"/>
              <a:t>прямої</a:t>
            </a:r>
            <a:r>
              <a:rPr lang="ru-RU" dirty="0" smtClean="0"/>
              <a:t> </a:t>
            </a:r>
            <a:r>
              <a:rPr lang="ru-RU" dirty="0" err="1" smtClean="0"/>
              <a:t>стилізації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давні</a:t>
            </a:r>
            <a:r>
              <a:rPr lang="ru-RU" dirty="0" smtClean="0"/>
              <a:t> </a:t>
            </a:r>
            <a:r>
              <a:rPr lang="ru-RU" dirty="0" err="1" smtClean="0"/>
              <a:t>іконописні</a:t>
            </a:r>
            <a:r>
              <a:rPr lang="ru-RU" dirty="0" smtClean="0"/>
              <a:t> </a:t>
            </a:r>
            <a:r>
              <a:rPr lang="ru-RU" dirty="0" err="1" smtClean="0"/>
              <a:t>сюжети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наповнив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твір</a:t>
            </a:r>
            <a:r>
              <a:rPr lang="ru-RU" dirty="0" smtClean="0"/>
              <a:t> </a:t>
            </a:r>
            <a:r>
              <a:rPr lang="ru-RU" dirty="0" err="1" smtClean="0"/>
              <a:t>новим</a:t>
            </a:r>
            <a:r>
              <a:rPr lang="ru-RU" dirty="0" smtClean="0"/>
              <a:t> </a:t>
            </a:r>
            <a:r>
              <a:rPr lang="ru-RU" dirty="0" err="1" smtClean="0"/>
              <a:t>звучанням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мелодійності</a:t>
            </a:r>
            <a:r>
              <a:rPr lang="ru-RU" dirty="0" smtClean="0"/>
              <a:t> </a:t>
            </a:r>
            <a:r>
              <a:rPr lang="ru-RU" dirty="0" err="1" smtClean="0"/>
              <a:t>живопису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архітектонічній</a:t>
            </a:r>
            <a:r>
              <a:rPr lang="ru-RU" dirty="0" smtClean="0"/>
              <a:t> </a:t>
            </a:r>
            <a:r>
              <a:rPr lang="ru-RU" dirty="0" err="1" smtClean="0"/>
              <a:t>виваженості</a:t>
            </a:r>
            <a:r>
              <a:rPr lang="ru-RU" dirty="0" smtClean="0"/>
              <a:t> </a:t>
            </a:r>
            <a:r>
              <a:rPr lang="ru-RU" dirty="0" err="1" smtClean="0"/>
              <a:t>композиції</a:t>
            </a:r>
            <a:r>
              <a:rPr lang="ru-RU" dirty="0" smtClean="0"/>
              <a:t>. Триптих «</a:t>
            </a:r>
            <a:r>
              <a:rPr lang="ru-RU" dirty="0" err="1" smtClean="0"/>
              <a:t>Життя</a:t>
            </a:r>
            <a:r>
              <a:rPr lang="ru-RU" dirty="0" smtClean="0"/>
              <a:t>» </a:t>
            </a:r>
            <a:r>
              <a:rPr lang="ru-RU" dirty="0" err="1" smtClean="0"/>
              <a:t>експонувався</a:t>
            </a:r>
            <a:r>
              <a:rPr lang="ru-RU" dirty="0" smtClean="0"/>
              <a:t> на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виставках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за кордоном.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4214810" cy="52149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1928 року на </a:t>
            </a:r>
            <a:r>
              <a:rPr lang="ru-RU" dirty="0" err="1" smtClean="0"/>
              <a:t>Міжнародному</a:t>
            </a:r>
            <a:r>
              <a:rPr lang="ru-RU" dirty="0" smtClean="0"/>
              <a:t> </a:t>
            </a:r>
            <a:r>
              <a:rPr lang="ru-RU" dirty="0" err="1" smtClean="0"/>
              <a:t>конкурсі</a:t>
            </a:r>
            <a:r>
              <a:rPr lang="ru-RU" dirty="0" smtClean="0"/>
              <a:t> у </a:t>
            </a:r>
            <a:r>
              <a:rPr lang="ru-RU" dirty="0" err="1" smtClean="0"/>
              <a:t>Венеції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мав</a:t>
            </a:r>
            <a:r>
              <a:rPr lang="ru-RU" dirty="0" smtClean="0"/>
              <a:t> великий </a:t>
            </a:r>
            <a:r>
              <a:rPr lang="ru-RU" dirty="0" err="1" smtClean="0"/>
              <a:t>успіх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численні</a:t>
            </a:r>
            <a:r>
              <a:rPr lang="ru-RU" dirty="0" smtClean="0"/>
              <a:t> </a:t>
            </a:r>
            <a:r>
              <a:rPr lang="ru-RU" dirty="0" err="1" smtClean="0"/>
              <a:t>відгуки</a:t>
            </a:r>
            <a:r>
              <a:rPr lang="ru-RU" dirty="0" smtClean="0"/>
              <a:t> у </a:t>
            </a:r>
            <a:r>
              <a:rPr lang="ru-RU" dirty="0" err="1" smtClean="0"/>
              <a:t>пресі</a:t>
            </a:r>
            <a:r>
              <a:rPr lang="ru-RU" dirty="0" smtClean="0"/>
              <a:t>. 1933 року </a:t>
            </a:r>
            <a:r>
              <a:rPr lang="ru-RU" dirty="0" err="1" smtClean="0"/>
              <a:t>частина</a:t>
            </a:r>
            <a:r>
              <a:rPr lang="ru-RU" dirty="0" smtClean="0"/>
              <a:t> триптиха «</a:t>
            </a:r>
            <a:r>
              <a:rPr lang="ru-RU" dirty="0" err="1" smtClean="0"/>
              <a:t>Повернення</a:t>
            </a:r>
            <a:r>
              <a:rPr lang="ru-RU" dirty="0" smtClean="0"/>
              <a:t>» </a:t>
            </a:r>
            <a:r>
              <a:rPr lang="ru-RU" dirty="0" err="1" smtClean="0"/>
              <a:t>самостійно</a:t>
            </a:r>
            <a:r>
              <a:rPr lang="ru-RU" dirty="0" smtClean="0"/>
              <a:t> </a:t>
            </a:r>
            <a:r>
              <a:rPr lang="ru-RU" dirty="0" err="1" smtClean="0"/>
              <a:t>експонувалася</a:t>
            </a:r>
            <a:r>
              <a:rPr lang="ru-RU" dirty="0" smtClean="0"/>
              <a:t> у </a:t>
            </a:r>
            <a:r>
              <a:rPr lang="ru-RU" dirty="0" err="1" smtClean="0"/>
              <a:t>складі</a:t>
            </a:r>
            <a:r>
              <a:rPr lang="ru-RU" dirty="0" smtClean="0"/>
              <a:t> </a:t>
            </a:r>
            <a:r>
              <a:rPr lang="ru-RU" dirty="0" err="1" smtClean="0"/>
              <a:t>виставки</a:t>
            </a:r>
            <a:r>
              <a:rPr lang="ru-RU" dirty="0" smtClean="0"/>
              <a:t> </a:t>
            </a:r>
            <a:r>
              <a:rPr lang="ru-RU" dirty="0" err="1" smtClean="0"/>
              <a:t>радянського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Копенгагені</a:t>
            </a:r>
            <a:r>
              <a:rPr lang="ru-RU" dirty="0" smtClean="0"/>
              <a:t> та </a:t>
            </a:r>
            <a:r>
              <a:rPr lang="ru-RU" dirty="0" err="1" smtClean="0"/>
              <a:t>Варшаві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Художник </a:t>
            </a:r>
            <a:r>
              <a:rPr lang="ru-RU" dirty="0" err="1" smtClean="0"/>
              <a:t>багато</a:t>
            </a:r>
            <a:r>
              <a:rPr lang="ru-RU" dirty="0" smtClean="0"/>
              <a:t> часу </a:t>
            </a:r>
            <a:r>
              <a:rPr lang="ru-RU" dirty="0" err="1" smtClean="0"/>
              <a:t>працював</a:t>
            </a:r>
            <a:r>
              <a:rPr lang="ru-RU" dirty="0" smtClean="0"/>
              <a:t> у </a:t>
            </a:r>
            <a:r>
              <a:rPr lang="ru-RU" dirty="0" err="1" smtClean="0"/>
              <a:t>селі</a:t>
            </a:r>
            <a:r>
              <a:rPr lang="ru-RU" dirty="0" smtClean="0"/>
              <a:t> Шишаки на </a:t>
            </a:r>
            <a:r>
              <a:rPr lang="ru-RU" dirty="0" err="1" smtClean="0"/>
              <a:t>Полтавщині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придбав</a:t>
            </a:r>
            <a:r>
              <a:rPr lang="ru-RU" dirty="0" smtClean="0"/>
              <a:t> там </a:t>
            </a:r>
            <a:r>
              <a:rPr lang="ru-RU" dirty="0" err="1" smtClean="0"/>
              <a:t>звичайну</a:t>
            </a:r>
            <a:r>
              <a:rPr lang="ru-RU" dirty="0" smtClean="0"/>
              <a:t> хату, </a:t>
            </a:r>
            <a:r>
              <a:rPr lang="ru-RU" dirty="0" err="1" smtClean="0"/>
              <a:t>що</a:t>
            </a:r>
            <a:r>
              <a:rPr lang="ru-RU" dirty="0" smtClean="0"/>
              <a:t> стала </a:t>
            </a:r>
            <a:r>
              <a:rPr lang="ru-RU" dirty="0" err="1" smtClean="0"/>
              <a:t>своєрідною</a:t>
            </a:r>
            <a:r>
              <a:rPr lang="ru-RU" dirty="0" smtClean="0"/>
              <a:t> </a:t>
            </a:r>
            <a:r>
              <a:rPr lang="ru-RU" dirty="0" err="1" smtClean="0"/>
              <a:t>академією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набиралися</a:t>
            </a:r>
            <a:r>
              <a:rPr lang="ru-RU" dirty="0" smtClean="0"/>
              <a:t> </a:t>
            </a:r>
            <a:r>
              <a:rPr lang="ru-RU" dirty="0" err="1" smtClean="0"/>
              <a:t>наснаги</a:t>
            </a:r>
            <a:r>
              <a:rPr lang="ru-RU" dirty="0" smtClean="0"/>
              <a:t> </a:t>
            </a:r>
            <a:r>
              <a:rPr lang="ru-RU" dirty="0" err="1" smtClean="0"/>
              <a:t>студенти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практики.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зібрав</a:t>
            </a:r>
            <a:r>
              <a:rPr lang="ru-RU" dirty="0" smtClean="0"/>
              <a:t> у Шишаках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колекцію</a:t>
            </a:r>
            <a:r>
              <a:rPr lang="ru-RU" dirty="0" smtClean="0"/>
              <a:t> народного </a:t>
            </a:r>
            <a:r>
              <a:rPr lang="ru-RU" dirty="0" err="1" smtClean="0"/>
              <a:t>мистецтва</a:t>
            </a:r>
            <a:r>
              <a:rPr lang="ru-RU" dirty="0" smtClean="0"/>
              <a:t>— </a:t>
            </a:r>
            <a:r>
              <a:rPr lang="ru-RU" dirty="0" err="1" smtClean="0"/>
              <a:t>килимів</a:t>
            </a:r>
            <a:r>
              <a:rPr lang="ru-RU" dirty="0" smtClean="0"/>
              <a:t>, </a:t>
            </a:r>
            <a:r>
              <a:rPr lang="ru-RU" dirty="0" err="1" smtClean="0"/>
              <a:t>вишивок</a:t>
            </a:r>
            <a:r>
              <a:rPr lang="ru-RU" dirty="0" smtClean="0"/>
              <a:t>, </a:t>
            </a:r>
            <a:r>
              <a:rPr lang="ru-RU" dirty="0" err="1" smtClean="0"/>
              <a:t>кераміки</a:t>
            </a:r>
            <a:r>
              <a:rPr lang="ru-RU" dirty="0" smtClean="0"/>
              <a:t>, </a:t>
            </a:r>
            <a:r>
              <a:rPr lang="ru-RU" dirty="0" err="1" smtClean="0"/>
              <a:t>іконопису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слугували</a:t>
            </a:r>
            <a:r>
              <a:rPr lang="ru-RU" dirty="0" smtClean="0"/>
              <a:t> </a:t>
            </a:r>
            <a:r>
              <a:rPr lang="ru-RU" dirty="0" err="1" smtClean="0"/>
              <a:t>взірцями</a:t>
            </a:r>
            <a:r>
              <a:rPr lang="ru-RU" dirty="0" smtClean="0"/>
              <a:t> для </a:t>
            </a:r>
            <a:r>
              <a:rPr lang="ru-RU" dirty="0" err="1" smtClean="0"/>
              <a:t>натюрмортів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714488"/>
            <a:ext cx="47625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6248" y="48266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Фотографія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фондів</a:t>
            </a:r>
            <a:r>
              <a:rPr lang="ru-RU" dirty="0" smtClean="0"/>
              <a:t> </a:t>
            </a:r>
            <a:r>
              <a:rPr lang="ru-RU" dirty="0" err="1" smtClean="0"/>
              <a:t>Ірпінського</a:t>
            </a:r>
            <a:r>
              <a:rPr lang="ru-RU" dirty="0" smtClean="0"/>
              <a:t> </a:t>
            </a:r>
            <a:r>
              <a:rPr lang="ru-RU" dirty="0" err="1" smtClean="0"/>
              <a:t>історико-краєзнавчого</a:t>
            </a:r>
            <a:r>
              <a:rPr lang="ru-RU" dirty="0" smtClean="0"/>
              <a:t> музею.  Село Шишаки. На </a:t>
            </a:r>
            <a:r>
              <a:rPr lang="ru-RU" dirty="0" err="1" smtClean="0"/>
              <a:t>дворі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 Ф.Г. </a:t>
            </a:r>
            <a:r>
              <a:rPr lang="ru-RU" dirty="0" err="1" smtClean="0"/>
              <a:t>Кричевського</a:t>
            </a:r>
            <a:r>
              <a:rPr lang="ru-RU" dirty="0" smtClean="0"/>
              <a:t>, 1939р.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6"/>
            <a:ext cx="5429256" cy="462560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У Шишаках 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створив </a:t>
            </a:r>
            <a:r>
              <a:rPr lang="ru-RU" dirty="0" err="1" smtClean="0"/>
              <a:t>картини</a:t>
            </a:r>
            <a:r>
              <a:rPr lang="ru-RU" dirty="0" smtClean="0"/>
              <a:t> «</a:t>
            </a:r>
            <a:r>
              <a:rPr lang="ru-RU" dirty="0" err="1" smtClean="0"/>
              <a:t>Розповідь</a:t>
            </a:r>
            <a:r>
              <a:rPr lang="ru-RU" dirty="0" smtClean="0"/>
              <a:t> </a:t>
            </a:r>
            <a:r>
              <a:rPr lang="ru-RU" dirty="0" err="1" smtClean="0"/>
              <a:t>діда</a:t>
            </a:r>
            <a:r>
              <a:rPr lang="ru-RU" dirty="0" smtClean="0"/>
              <a:t>», «</a:t>
            </a:r>
            <a:r>
              <a:rPr lang="ru-RU" dirty="0" err="1" smtClean="0"/>
              <a:t>Веселі</a:t>
            </a:r>
            <a:r>
              <a:rPr lang="ru-RU" dirty="0" smtClean="0"/>
              <a:t> доярки», «</a:t>
            </a:r>
            <a:r>
              <a:rPr lang="ru-RU" dirty="0" err="1" smtClean="0"/>
              <a:t>Дівчата</a:t>
            </a:r>
            <a:r>
              <a:rPr lang="ru-RU" dirty="0" smtClean="0"/>
              <a:t>». </a:t>
            </a:r>
            <a:r>
              <a:rPr lang="ru-RU" dirty="0" err="1" smtClean="0"/>
              <a:t>Особливий</a:t>
            </a:r>
            <a:r>
              <a:rPr lang="ru-RU" dirty="0" smtClean="0"/>
              <a:t> </a:t>
            </a:r>
            <a:r>
              <a:rPr lang="ru-RU" dirty="0" err="1" smtClean="0"/>
              <a:t>успіх</a:t>
            </a:r>
            <a:r>
              <a:rPr lang="ru-RU" dirty="0" smtClean="0"/>
              <a:t> на </a:t>
            </a:r>
            <a:r>
              <a:rPr lang="ru-RU" dirty="0" err="1" smtClean="0"/>
              <a:t>виставках</a:t>
            </a:r>
            <a:r>
              <a:rPr lang="ru-RU" dirty="0" smtClean="0"/>
              <a:t> мала картина «</a:t>
            </a:r>
            <a:r>
              <a:rPr lang="ru-RU" dirty="0" err="1" smtClean="0"/>
              <a:t>Веселі</a:t>
            </a:r>
            <a:r>
              <a:rPr lang="ru-RU" dirty="0" smtClean="0"/>
              <a:t> доярки», у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Федір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повторює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улюблений</a:t>
            </a:r>
            <a:r>
              <a:rPr lang="ru-RU" dirty="0" smtClean="0"/>
              <a:t> </a:t>
            </a:r>
            <a:r>
              <a:rPr lang="ru-RU" dirty="0" err="1" smtClean="0"/>
              <a:t>прийом</a:t>
            </a:r>
            <a:r>
              <a:rPr lang="ru-RU" dirty="0" smtClean="0"/>
              <a:t>: </a:t>
            </a:r>
            <a:r>
              <a:rPr lang="ru-RU" dirty="0" err="1" smtClean="0"/>
              <a:t>зобразивши</a:t>
            </a:r>
            <a:r>
              <a:rPr lang="ru-RU" dirty="0" smtClean="0"/>
              <a:t>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дівчат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розкриває</a:t>
            </a:r>
            <a:r>
              <a:rPr lang="ru-RU" dirty="0" smtClean="0"/>
              <a:t> </a:t>
            </a:r>
            <a:r>
              <a:rPr lang="ru-RU" dirty="0" err="1" smtClean="0"/>
              <a:t>їхні</a:t>
            </a:r>
            <a:r>
              <a:rPr lang="ru-RU" dirty="0" smtClean="0"/>
              <a:t> </a:t>
            </a:r>
            <a:r>
              <a:rPr lang="ru-RU" dirty="0" err="1" smtClean="0"/>
              <a:t>образи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протиставленні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доповненні</a:t>
            </a:r>
            <a:r>
              <a:rPr lang="ru-RU" dirty="0" smtClean="0"/>
              <a:t>. Широкий </a:t>
            </a:r>
            <a:r>
              <a:rPr lang="ru-RU" dirty="0" err="1" smtClean="0"/>
              <a:t>декоративний</a:t>
            </a:r>
            <a:r>
              <a:rPr lang="ru-RU" dirty="0" smtClean="0"/>
              <a:t> </a:t>
            </a:r>
            <a:r>
              <a:rPr lang="ru-RU" dirty="0" err="1" smtClean="0"/>
              <a:t>живопис</a:t>
            </a:r>
            <a:r>
              <a:rPr lang="ru-RU" dirty="0" smtClean="0"/>
              <a:t> </a:t>
            </a:r>
            <a:r>
              <a:rPr lang="ru-RU" dirty="0" err="1" smtClean="0"/>
              <a:t>твору</a:t>
            </a:r>
            <a:r>
              <a:rPr lang="ru-RU" dirty="0" smtClean="0"/>
              <a:t> </a:t>
            </a:r>
            <a:r>
              <a:rPr lang="ru-RU" dirty="0" err="1" smtClean="0"/>
              <a:t>відзначається</a:t>
            </a:r>
            <a:r>
              <a:rPr lang="ru-RU" dirty="0" smtClean="0"/>
              <a:t> </a:t>
            </a:r>
            <a:r>
              <a:rPr lang="ru-RU" dirty="0" err="1" smtClean="0"/>
              <a:t>соковитістю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колірною</a:t>
            </a:r>
            <a:r>
              <a:rPr lang="ru-RU" dirty="0" smtClean="0"/>
              <a:t> </a:t>
            </a:r>
            <a:r>
              <a:rPr lang="ru-RU" dirty="0" err="1" smtClean="0"/>
              <a:t>насиченістю</a:t>
            </a:r>
            <a:r>
              <a:rPr lang="ru-RU" dirty="0" smtClean="0"/>
              <a:t>, </a:t>
            </a:r>
            <a:r>
              <a:rPr lang="ru-RU" dirty="0" err="1" smtClean="0"/>
              <a:t>притаманною</a:t>
            </a:r>
            <a:r>
              <a:rPr lang="ru-RU" dirty="0" smtClean="0"/>
              <a:t> народному </a:t>
            </a:r>
            <a:r>
              <a:rPr lang="ru-RU" dirty="0" err="1" smtClean="0"/>
              <a:t>мистецтву</a:t>
            </a:r>
            <a:r>
              <a:rPr lang="ru-RU" dirty="0" smtClean="0"/>
              <a:t>. </a:t>
            </a:r>
            <a:r>
              <a:rPr lang="ru-RU" dirty="0" err="1" smtClean="0"/>
              <a:t>Найбільшим</a:t>
            </a:r>
            <a:r>
              <a:rPr lang="ru-RU" dirty="0" smtClean="0"/>
              <a:t> </a:t>
            </a:r>
            <a:r>
              <a:rPr lang="ru-RU" dirty="0" err="1" smtClean="0"/>
              <a:t>досягненням</a:t>
            </a:r>
            <a:r>
              <a:rPr lang="ru-RU" dirty="0" smtClean="0"/>
              <a:t> </a:t>
            </a:r>
            <a:r>
              <a:rPr lang="ru-RU" dirty="0" err="1" smtClean="0"/>
              <a:t>майстра</a:t>
            </a:r>
            <a:r>
              <a:rPr lang="ru-RU" dirty="0" smtClean="0"/>
              <a:t> </a:t>
            </a:r>
            <a:r>
              <a:rPr lang="ru-RU" dirty="0" err="1" smtClean="0"/>
              <a:t>передвоєнних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серія</a:t>
            </a:r>
            <a:r>
              <a:rPr lang="ru-RU" dirty="0" smtClean="0"/>
              <a:t> </a:t>
            </a:r>
            <a:r>
              <a:rPr lang="ru-RU" dirty="0" err="1" smtClean="0"/>
              <a:t>копозицій</a:t>
            </a:r>
            <a:r>
              <a:rPr lang="ru-RU" dirty="0" smtClean="0"/>
              <a:t> за мотивами </a:t>
            </a:r>
            <a:r>
              <a:rPr lang="ru-RU" dirty="0" err="1" smtClean="0"/>
              <a:t>поеми</a:t>
            </a:r>
            <a:r>
              <a:rPr lang="ru-RU" dirty="0" smtClean="0"/>
              <a:t> Т. </a:t>
            </a:r>
            <a:r>
              <a:rPr lang="ru-RU" dirty="0" err="1" smtClean="0"/>
              <a:t>Шевченка</a:t>
            </a:r>
            <a:r>
              <a:rPr lang="ru-RU" dirty="0" smtClean="0"/>
              <a:t> «Катерина»,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створив до 125-річчя </a:t>
            </a:r>
            <a:r>
              <a:rPr lang="ru-RU" dirty="0" err="1" smtClean="0"/>
              <a:t>від</a:t>
            </a:r>
            <a:r>
              <a:rPr lang="ru-RU" dirty="0" smtClean="0"/>
              <a:t> дня </a:t>
            </a:r>
            <a:r>
              <a:rPr lang="ru-RU" dirty="0" err="1" smtClean="0"/>
              <a:t>народження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. Художник у </a:t>
            </a:r>
            <a:r>
              <a:rPr lang="ru-RU" dirty="0" err="1" smtClean="0"/>
              <a:t>властивій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епічно-монументальній</a:t>
            </a:r>
            <a:r>
              <a:rPr lang="ru-RU" dirty="0" smtClean="0"/>
              <a:t> </a:t>
            </a:r>
            <a:r>
              <a:rPr lang="ru-RU" dirty="0" err="1" smtClean="0"/>
              <a:t>манері</a:t>
            </a:r>
            <a:r>
              <a:rPr lang="ru-RU" dirty="0" smtClean="0"/>
              <a:t> дав </a:t>
            </a:r>
            <a:r>
              <a:rPr lang="ru-RU" dirty="0" err="1" smtClean="0"/>
              <a:t>своєрідну</a:t>
            </a:r>
            <a:r>
              <a:rPr lang="ru-RU" dirty="0" smtClean="0"/>
              <a:t> </a:t>
            </a:r>
            <a:r>
              <a:rPr lang="ru-RU" dirty="0" err="1" smtClean="0"/>
              <a:t>живописну</a:t>
            </a:r>
            <a:r>
              <a:rPr lang="ru-RU" dirty="0" smtClean="0"/>
              <a:t> </a:t>
            </a:r>
            <a:r>
              <a:rPr lang="ru-RU" dirty="0" err="1" smtClean="0"/>
              <a:t>інтерпретацію</a:t>
            </a:r>
            <a:r>
              <a:rPr lang="ru-RU" dirty="0" smtClean="0"/>
              <a:t> </a:t>
            </a:r>
            <a:r>
              <a:rPr lang="ru-RU" dirty="0" err="1" smtClean="0"/>
              <a:t>геніальної</a:t>
            </a:r>
            <a:r>
              <a:rPr lang="ru-RU" dirty="0" smtClean="0"/>
              <a:t> </a:t>
            </a:r>
            <a:r>
              <a:rPr lang="ru-RU" dirty="0" err="1" smtClean="0"/>
              <a:t>поеми</a:t>
            </a:r>
            <a:r>
              <a:rPr lang="ru-RU" dirty="0" smtClean="0"/>
              <a:t>, </a:t>
            </a:r>
            <a:r>
              <a:rPr lang="ru-RU" dirty="0" err="1" smtClean="0"/>
              <a:t>відтворивши</a:t>
            </a:r>
            <a:r>
              <a:rPr lang="ru-RU" dirty="0" smtClean="0"/>
              <a:t> </a:t>
            </a:r>
            <a:r>
              <a:rPr lang="ru-RU" dirty="0" err="1" smtClean="0"/>
              <a:t>притаманний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драматизм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водночас</a:t>
            </a:r>
            <a:r>
              <a:rPr lang="ru-RU" dirty="0" smtClean="0"/>
              <a:t> </a:t>
            </a:r>
            <a:r>
              <a:rPr lang="ru-RU" dirty="0" err="1" smtClean="0"/>
              <a:t>високий</a:t>
            </a:r>
            <a:r>
              <a:rPr lang="ru-RU" dirty="0" smtClean="0"/>
              <a:t> </a:t>
            </a:r>
            <a:r>
              <a:rPr lang="ru-RU" dirty="0" err="1" smtClean="0"/>
              <a:t>ліризм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2610" y="2071678"/>
            <a:ext cx="3751390" cy="3048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429388" y="5143512"/>
            <a:ext cx="155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Дівчата</a:t>
            </a:r>
            <a:r>
              <a:rPr lang="ru-RU" dirty="0" smtClean="0"/>
              <a:t>, 1937.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5214942" cy="535782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видатним</a:t>
            </a:r>
            <a:r>
              <a:rPr lang="ru-RU" dirty="0" smtClean="0"/>
              <a:t> </a:t>
            </a:r>
            <a:r>
              <a:rPr lang="ru-RU" dirty="0" err="1" smtClean="0"/>
              <a:t>майстром</a:t>
            </a:r>
            <a:r>
              <a:rPr lang="ru-RU" dirty="0" smtClean="0"/>
              <a:t> портрета. </a:t>
            </a:r>
            <a:r>
              <a:rPr lang="ru-RU" dirty="0" err="1" smtClean="0"/>
              <a:t>Звертаючись</a:t>
            </a:r>
            <a:r>
              <a:rPr lang="ru-RU" dirty="0" smtClean="0"/>
              <a:t> до </a:t>
            </a:r>
            <a:r>
              <a:rPr lang="ru-RU" dirty="0" err="1" smtClean="0"/>
              <a:t>простих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невибагливих</a:t>
            </a:r>
            <a:r>
              <a:rPr lang="ru-RU" dirty="0" smtClean="0"/>
              <a:t> </a:t>
            </a:r>
            <a:r>
              <a:rPr lang="ru-RU" dirty="0" err="1" smtClean="0"/>
              <a:t>мотивів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незмінно</a:t>
            </a:r>
            <a:r>
              <a:rPr lang="ru-RU" dirty="0" smtClean="0"/>
              <a:t> </a:t>
            </a:r>
            <a:r>
              <a:rPr lang="ru-RU" dirty="0" err="1" smtClean="0"/>
              <a:t>прагнув</a:t>
            </a:r>
            <a:r>
              <a:rPr lang="ru-RU" dirty="0" smtClean="0"/>
              <a:t> </a:t>
            </a:r>
            <a:r>
              <a:rPr lang="ru-RU" dirty="0" err="1" smtClean="0"/>
              <a:t>досягти</a:t>
            </a:r>
            <a:r>
              <a:rPr lang="ru-RU" dirty="0" smtClean="0"/>
              <a:t> в </a:t>
            </a:r>
            <a:r>
              <a:rPr lang="ru-RU" dirty="0" err="1" smtClean="0"/>
              <a:t>розкритті</a:t>
            </a:r>
            <a:r>
              <a:rPr lang="ru-RU" dirty="0" smtClean="0"/>
              <a:t> </a:t>
            </a:r>
            <a:r>
              <a:rPr lang="ru-RU" dirty="0" err="1" smtClean="0"/>
              <a:t>образів</a:t>
            </a:r>
            <a:r>
              <a:rPr lang="ru-RU" dirty="0" smtClean="0"/>
              <a:t> </a:t>
            </a:r>
            <a:r>
              <a:rPr lang="ru-RU" dirty="0" err="1" smtClean="0"/>
              <a:t>високих</a:t>
            </a:r>
            <a:r>
              <a:rPr lang="ru-RU" dirty="0" smtClean="0"/>
              <a:t> </a:t>
            </a:r>
            <a:r>
              <a:rPr lang="ru-RU" dirty="0" err="1" smtClean="0"/>
              <a:t>загальнолюдських</a:t>
            </a:r>
            <a:r>
              <a:rPr lang="ru-RU" dirty="0" smtClean="0"/>
              <a:t> рис.У </a:t>
            </a:r>
            <a:r>
              <a:rPr lang="ru-RU" dirty="0" err="1" smtClean="0"/>
              <a:t>творах</a:t>
            </a:r>
            <a:r>
              <a:rPr lang="ru-RU" dirty="0" smtClean="0"/>
              <a:t> </a:t>
            </a:r>
            <a:r>
              <a:rPr lang="ru-RU" dirty="0" err="1" smtClean="0"/>
              <a:t>давнього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живопису</a:t>
            </a:r>
            <a:r>
              <a:rPr lang="ru-RU" dirty="0" smtClean="0"/>
              <a:t>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почерпнув </a:t>
            </a:r>
            <a:r>
              <a:rPr lang="ru-RU" dirty="0" err="1" smtClean="0"/>
              <a:t>неповторну</a:t>
            </a:r>
            <a:r>
              <a:rPr lang="ru-RU" dirty="0" smtClean="0"/>
              <a:t> </a:t>
            </a:r>
            <a:r>
              <a:rPr lang="ru-RU" dirty="0" err="1" smtClean="0"/>
              <a:t>монументальність</a:t>
            </a:r>
            <a:r>
              <a:rPr lang="ru-RU" dirty="0" smtClean="0"/>
              <a:t>, яка </a:t>
            </a:r>
            <a:r>
              <a:rPr lang="ru-RU" dirty="0" err="1" smtClean="0"/>
              <a:t>підкреслювала</a:t>
            </a:r>
            <a:r>
              <a:rPr lang="ru-RU" dirty="0" smtClean="0"/>
              <a:t> </a:t>
            </a:r>
            <a:r>
              <a:rPr lang="ru-RU" dirty="0" err="1" smtClean="0"/>
              <a:t>високу</a:t>
            </a:r>
            <a:r>
              <a:rPr lang="ru-RU" dirty="0" smtClean="0"/>
              <a:t> </a:t>
            </a:r>
            <a:r>
              <a:rPr lang="ru-RU" dirty="0" err="1" smtClean="0"/>
              <a:t>людську</a:t>
            </a:r>
            <a:r>
              <a:rPr lang="ru-RU" dirty="0" smtClean="0"/>
              <a:t> </a:t>
            </a:r>
            <a:r>
              <a:rPr lang="ru-RU" dirty="0" err="1" smtClean="0"/>
              <a:t>гідність</a:t>
            </a:r>
            <a:r>
              <a:rPr lang="ru-RU" dirty="0" smtClean="0"/>
              <a:t>. До </a:t>
            </a:r>
            <a:r>
              <a:rPr lang="ru-RU" dirty="0" err="1" smtClean="0"/>
              <a:t>кращих</a:t>
            </a:r>
            <a:r>
              <a:rPr lang="ru-RU" dirty="0" smtClean="0"/>
              <a:t> </a:t>
            </a:r>
            <a:r>
              <a:rPr lang="ru-RU" dirty="0" err="1" smtClean="0"/>
              <a:t>портретних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 </a:t>
            </a:r>
            <a:r>
              <a:rPr lang="ru-RU" dirty="0" err="1" smtClean="0"/>
              <a:t>митця</a:t>
            </a:r>
            <a:r>
              <a:rPr lang="ru-RU" dirty="0" smtClean="0"/>
              <a:t> належать «Три </a:t>
            </a:r>
            <a:r>
              <a:rPr lang="ru-RU" dirty="0" err="1" smtClean="0"/>
              <a:t>покоління</a:t>
            </a:r>
            <a:r>
              <a:rPr lang="ru-RU" dirty="0" smtClean="0"/>
              <a:t>» (1913), «Портрет </a:t>
            </a:r>
            <a:r>
              <a:rPr lang="ru-RU" dirty="0" err="1" smtClean="0"/>
              <a:t>історика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, </a:t>
            </a:r>
            <a:r>
              <a:rPr lang="ru-RU" dirty="0" err="1" smtClean="0"/>
              <a:t>професора</a:t>
            </a:r>
            <a:r>
              <a:rPr lang="ru-RU" dirty="0" smtClean="0"/>
              <a:t> Г. </a:t>
            </a:r>
            <a:r>
              <a:rPr lang="ru-RU" dirty="0" err="1" smtClean="0"/>
              <a:t>Павлуцького</a:t>
            </a:r>
            <a:r>
              <a:rPr lang="ru-RU" dirty="0" smtClean="0"/>
              <a:t>» (1923), «Автопортрет у </a:t>
            </a:r>
            <a:r>
              <a:rPr lang="ru-RU" dirty="0" err="1" smtClean="0"/>
              <a:t>свитці</a:t>
            </a:r>
            <a:r>
              <a:rPr lang="ru-RU" dirty="0" smtClean="0"/>
              <a:t>» (1924), «Т.Г. Шевченко» (1929).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571612"/>
            <a:ext cx="2696506" cy="3262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43538" y="4929198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«Портрет </a:t>
            </a:r>
            <a:r>
              <a:rPr lang="ru-RU" dirty="0" err="1" smtClean="0"/>
              <a:t>історика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, </a:t>
            </a:r>
          </a:p>
          <a:p>
            <a:r>
              <a:rPr lang="ru-RU" dirty="0" err="1" smtClean="0"/>
              <a:t>професора</a:t>
            </a:r>
            <a:r>
              <a:rPr lang="ru-RU" dirty="0" smtClean="0"/>
              <a:t> Г. </a:t>
            </a:r>
            <a:r>
              <a:rPr lang="ru-RU" dirty="0" err="1" smtClean="0"/>
              <a:t>Павлуцького</a:t>
            </a:r>
            <a:r>
              <a:rPr lang="ru-RU" dirty="0" smtClean="0"/>
              <a:t>» (1923)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5191"/>
            <a:ext cx="5257808" cy="462560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Своєрідним</a:t>
            </a:r>
            <a:r>
              <a:rPr lang="ru-RU" dirty="0" smtClean="0"/>
              <a:t> </a:t>
            </a:r>
            <a:r>
              <a:rPr lang="ru-RU" dirty="0" err="1" smtClean="0"/>
              <a:t>вираженням</a:t>
            </a:r>
            <a:r>
              <a:rPr lang="ru-RU" dirty="0" smtClean="0"/>
              <a:t> </a:t>
            </a:r>
            <a:r>
              <a:rPr lang="ru-RU" dirty="0" err="1" smtClean="0"/>
              <a:t>творчого</a:t>
            </a:r>
            <a:r>
              <a:rPr lang="ru-RU" dirty="0" smtClean="0"/>
              <a:t> кредо </a:t>
            </a:r>
            <a:r>
              <a:rPr lang="ru-RU" dirty="0" err="1" smtClean="0"/>
              <a:t>митця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усе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сповідував</a:t>
            </a:r>
            <a:r>
              <a:rPr lang="ru-RU" dirty="0" smtClean="0"/>
              <a:t> </a:t>
            </a:r>
            <a:r>
              <a:rPr lang="ru-RU" dirty="0" err="1" smtClean="0"/>
              <a:t>вірність</a:t>
            </a:r>
            <a:r>
              <a:rPr lang="ru-RU" dirty="0" smtClean="0"/>
              <a:t> </a:t>
            </a:r>
            <a:r>
              <a:rPr lang="ru-RU" dirty="0" err="1" smtClean="0"/>
              <a:t>мистецтву</a:t>
            </a:r>
            <a:r>
              <a:rPr lang="ru-RU" dirty="0" smtClean="0"/>
              <a:t> та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високим</a:t>
            </a:r>
            <a:r>
              <a:rPr lang="ru-RU" dirty="0" smtClean="0"/>
              <a:t> </a:t>
            </a:r>
            <a:r>
              <a:rPr lang="ru-RU" dirty="0" err="1" smtClean="0"/>
              <a:t>естетичним</a:t>
            </a:r>
            <a:r>
              <a:rPr lang="ru-RU" dirty="0" smtClean="0"/>
              <a:t> </a:t>
            </a:r>
            <a:r>
              <a:rPr lang="ru-RU" dirty="0" err="1" smtClean="0"/>
              <a:t>критеріям</a:t>
            </a:r>
            <a:r>
              <a:rPr lang="ru-RU" dirty="0" smtClean="0"/>
              <a:t>, став «Автопортрет у </a:t>
            </a:r>
            <a:r>
              <a:rPr lang="ru-RU" dirty="0" err="1" smtClean="0"/>
              <a:t>білому</a:t>
            </a:r>
            <a:r>
              <a:rPr lang="ru-RU" dirty="0" smtClean="0"/>
              <a:t> </a:t>
            </a:r>
            <a:r>
              <a:rPr lang="ru-RU" dirty="0" err="1" smtClean="0"/>
              <a:t>кожусі</a:t>
            </a:r>
            <a:r>
              <a:rPr lang="ru-RU" dirty="0" smtClean="0"/>
              <a:t>» (1932), у </a:t>
            </a:r>
            <a:r>
              <a:rPr lang="ru-RU" dirty="0" err="1" smtClean="0"/>
              <a:t>якому</a:t>
            </a:r>
            <a:r>
              <a:rPr lang="ru-RU" dirty="0" smtClean="0"/>
              <a:t>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у той </a:t>
            </a:r>
            <a:r>
              <a:rPr lang="ru-RU" dirty="0" err="1" smtClean="0"/>
              <a:t>складний</a:t>
            </a:r>
            <a:r>
              <a:rPr lang="ru-RU" dirty="0" smtClean="0"/>
              <a:t> час, коли </a:t>
            </a:r>
            <a:r>
              <a:rPr lang="ru-RU" dirty="0" err="1" smtClean="0"/>
              <a:t>українська</a:t>
            </a:r>
            <a:r>
              <a:rPr lang="ru-RU" dirty="0" smtClean="0"/>
              <a:t> культура </a:t>
            </a:r>
            <a:r>
              <a:rPr lang="ru-RU" dirty="0" err="1" smtClean="0"/>
              <a:t>зазнавала</a:t>
            </a:r>
            <a:r>
              <a:rPr lang="ru-RU" dirty="0" smtClean="0"/>
              <a:t> </a:t>
            </a:r>
            <a:r>
              <a:rPr lang="ru-RU" dirty="0" err="1" smtClean="0"/>
              <a:t>репресій</a:t>
            </a:r>
            <a:r>
              <a:rPr lang="ru-RU" dirty="0" smtClean="0"/>
              <a:t>, </a:t>
            </a:r>
            <a:r>
              <a:rPr lang="ru-RU" dirty="0" err="1" smtClean="0"/>
              <a:t>зумів</a:t>
            </a:r>
            <a:r>
              <a:rPr lang="ru-RU" dirty="0" smtClean="0"/>
              <a:t> </a:t>
            </a:r>
            <a:r>
              <a:rPr lang="ru-RU" dirty="0" err="1" smtClean="0"/>
              <a:t>утвердити</a:t>
            </a:r>
            <a:r>
              <a:rPr lang="ru-RU" dirty="0" smtClean="0"/>
              <a:t> у </a:t>
            </a:r>
            <a:r>
              <a:rPr lang="ru-RU" dirty="0" err="1" smtClean="0"/>
              <a:t>втіленому</a:t>
            </a:r>
            <a:r>
              <a:rPr lang="ru-RU" dirty="0" smtClean="0"/>
              <a:t> </a:t>
            </a:r>
            <a:r>
              <a:rPr lang="ru-RU" dirty="0" err="1" smtClean="0"/>
              <a:t>образі</a:t>
            </a:r>
            <a:r>
              <a:rPr lang="ru-RU" dirty="0" smtClean="0"/>
              <a:t> свою </a:t>
            </a:r>
            <a:r>
              <a:rPr lang="ru-RU" dirty="0" err="1" smtClean="0"/>
              <a:t>високу</a:t>
            </a:r>
            <a:r>
              <a:rPr lang="ru-RU" dirty="0" smtClean="0"/>
              <a:t> </a:t>
            </a:r>
            <a:r>
              <a:rPr lang="ru-RU" dirty="0" err="1" smtClean="0"/>
              <a:t>гідність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митця</a:t>
            </a:r>
            <a:r>
              <a:rPr lang="ru-RU" dirty="0" smtClean="0"/>
              <a:t>. </a:t>
            </a:r>
            <a:r>
              <a:rPr lang="ru-RU" dirty="0" err="1" smtClean="0"/>
              <a:t>Федір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творив у </a:t>
            </a:r>
            <a:r>
              <a:rPr lang="ru-RU" dirty="0" err="1" smtClean="0"/>
              <a:t>важких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панування</a:t>
            </a:r>
            <a:r>
              <a:rPr lang="ru-RU" dirty="0" smtClean="0"/>
              <a:t> вульгарного </a:t>
            </a:r>
            <a:r>
              <a:rPr lang="ru-RU" dirty="0" err="1" smtClean="0"/>
              <a:t>соціологізму</a:t>
            </a:r>
            <a:r>
              <a:rPr lang="ru-RU" dirty="0" smtClean="0"/>
              <a:t>,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адміністративного</a:t>
            </a:r>
            <a:r>
              <a:rPr lang="ru-RU" dirty="0" smtClean="0"/>
              <a:t> </a:t>
            </a:r>
            <a:r>
              <a:rPr lang="ru-RU" dirty="0" err="1" smtClean="0"/>
              <a:t>запровадження</a:t>
            </a:r>
            <a:r>
              <a:rPr lang="ru-RU" dirty="0" smtClean="0"/>
              <a:t> так званого методу </a:t>
            </a:r>
            <a:r>
              <a:rPr lang="ru-RU" dirty="0" err="1" smtClean="0"/>
              <a:t>соціалістичного</a:t>
            </a:r>
            <a:r>
              <a:rPr lang="ru-RU" dirty="0" smtClean="0"/>
              <a:t> </a:t>
            </a:r>
            <a:r>
              <a:rPr lang="ru-RU" dirty="0" err="1" smtClean="0"/>
              <a:t>реалізму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71612"/>
            <a:ext cx="2889694" cy="474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01061" y="6357958"/>
            <a:ext cx="3942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«Автопортрет у </a:t>
            </a:r>
            <a:r>
              <a:rPr lang="ru-RU" dirty="0" err="1" smtClean="0"/>
              <a:t>білому</a:t>
            </a:r>
            <a:r>
              <a:rPr lang="ru-RU" dirty="0" smtClean="0"/>
              <a:t> </a:t>
            </a:r>
            <a:r>
              <a:rPr lang="ru-RU" dirty="0" err="1" smtClean="0"/>
              <a:t>кожусі</a:t>
            </a:r>
            <a:r>
              <a:rPr lang="ru-RU" dirty="0" smtClean="0"/>
              <a:t>» (1932)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4857752" cy="535782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Майже</a:t>
            </a:r>
            <a:r>
              <a:rPr lang="ru-RU" dirty="0" smtClean="0"/>
              <a:t> в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періоди</a:t>
            </a:r>
            <a:r>
              <a:rPr lang="ru-RU" dirty="0" smtClean="0"/>
              <a:t> </a:t>
            </a:r>
            <a:r>
              <a:rPr lang="ru-RU" dirty="0" err="1" smtClean="0"/>
              <a:t>творчої</a:t>
            </a:r>
            <a:r>
              <a:rPr lang="ru-RU" dirty="0" smtClean="0"/>
              <a:t> </a:t>
            </a:r>
            <a:r>
              <a:rPr lang="ru-RU" dirty="0" err="1" smtClean="0"/>
              <a:t>біографії</a:t>
            </a:r>
            <a:r>
              <a:rPr lang="ru-RU" dirty="0" smtClean="0"/>
              <a:t> художник </a:t>
            </a:r>
            <a:r>
              <a:rPr lang="ru-RU" dirty="0" err="1" smtClean="0"/>
              <a:t>багато</a:t>
            </a:r>
            <a:r>
              <a:rPr lang="ru-RU" dirty="0" smtClean="0"/>
              <a:t> часу </a:t>
            </a:r>
            <a:r>
              <a:rPr lang="ru-RU" dirty="0" err="1" smtClean="0"/>
              <a:t>віддавав</a:t>
            </a:r>
            <a:r>
              <a:rPr lang="ru-RU" dirty="0" smtClean="0"/>
              <a:t> </a:t>
            </a:r>
            <a:r>
              <a:rPr lang="ru-RU" dirty="0" err="1" smtClean="0"/>
              <a:t>педагогічній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педагогом, уроки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учні</a:t>
            </a:r>
            <a:r>
              <a:rPr lang="ru-RU" dirty="0" smtClean="0"/>
              <a:t> </a:t>
            </a:r>
            <a:r>
              <a:rPr lang="ru-RU" dirty="0" err="1" smtClean="0"/>
              <a:t>пам'ятали</a:t>
            </a:r>
            <a:r>
              <a:rPr lang="ru-RU" dirty="0" smtClean="0"/>
              <a:t> все </a:t>
            </a:r>
            <a:r>
              <a:rPr lang="ru-RU" dirty="0" err="1" smtClean="0"/>
              <a:t>життя</a:t>
            </a:r>
            <a:r>
              <a:rPr lang="ru-RU" dirty="0" smtClean="0"/>
              <a:t>. </a:t>
            </a:r>
            <a:r>
              <a:rPr lang="ru-RU" dirty="0" err="1" smtClean="0"/>
              <a:t>Найперше</a:t>
            </a:r>
            <a:r>
              <a:rPr lang="ru-RU" dirty="0" smtClean="0"/>
              <a:t>,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прагнув</a:t>
            </a:r>
            <a:r>
              <a:rPr lang="ru-RU" dirty="0" smtClean="0"/>
              <a:t> </a:t>
            </a:r>
            <a:r>
              <a:rPr lang="ru-RU" dirty="0" err="1" smtClean="0"/>
              <a:t>домогтися</a:t>
            </a:r>
            <a:r>
              <a:rPr lang="ru-RU" dirty="0" smtClean="0"/>
              <a:t>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, — </a:t>
            </a:r>
            <a:r>
              <a:rPr lang="ru-RU" dirty="0" err="1" smtClean="0"/>
              <a:t>розвинути</a:t>
            </a:r>
            <a:r>
              <a:rPr lang="ru-RU" dirty="0" smtClean="0"/>
              <a:t> </a:t>
            </a:r>
            <a:r>
              <a:rPr lang="ru-RU" dirty="0" err="1" smtClean="0"/>
              <a:t>колористичне</a:t>
            </a:r>
            <a:r>
              <a:rPr lang="ru-RU" dirty="0" smtClean="0"/>
              <a:t> </a:t>
            </a:r>
            <a:r>
              <a:rPr lang="ru-RU" dirty="0" err="1" smtClean="0"/>
              <a:t>обдарування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навчав</a:t>
            </a:r>
            <a:r>
              <a:rPr lang="ru-RU" dirty="0" smtClean="0"/>
              <a:t> </a:t>
            </a:r>
            <a:r>
              <a:rPr lang="ru-RU" dirty="0" err="1" smtClean="0"/>
              <a:t>студентів</a:t>
            </a:r>
            <a:r>
              <a:rPr lang="ru-RU" dirty="0" smtClean="0"/>
              <a:t> </a:t>
            </a:r>
            <a:r>
              <a:rPr lang="ru-RU" dirty="0" err="1" smtClean="0"/>
              <a:t>шукати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у </a:t>
            </a:r>
            <a:r>
              <a:rPr lang="ru-RU" dirty="0" err="1" smtClean="0"/>
              <a:t>природі</a:t>
            </a:r>
            <a:r>
              <a:rPr lang="ru-RU" dirty="0" smtClean="0"/>
              <a:t>, </a:t>
            </a:r>
            <a:r>
              <a:rPr lang="ru-RU" dirty="0" err="1" smtClean="0"/>
              <a:t>у</a:t>
            </a:r>
            <a:r>
              <a:rPr lang="ru-RU" dirty="0" smtClean="0"/>
              <a:t> народному </a:t>
            </a:r>
            <a:r>
              <a:rPr lang="ru-RU" dirty="0" err="1" smtClean="0"/>
              <a:t>мистецтві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не любив </a:t>
            </a:r>
            <a:r>
              <a:rPr lang="ru-RU" dirty="0" err="1" smtClean="0"/>
              <a:t>в'ялого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неактивного </a:t>
            </a:r>
            <a:r>
              <a:rPr lang="ru-RU" dirty="0" err="1" smtClean="0"/>
              <a:t>живопису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застерігав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прикрашання</a:t>
            </a:r>
            <a:r>
              <a:rPr lang="ru-RU" dirty="0" smtClean="0"/>
              <a:t> та </a:t>
            </a:r>
            <a:r>
              <a:rPr lang="ru-RU" dirty="0" err="1" smtClean="0"/>
              <a:t>зовнішньої</a:t>
            </a:r>
            <a:r>
              <a:rPr lang="ru-RU" dirty="0" smtClean="0"/>
              <a:t> </a:t>
            </a:r>
            <a:r>
              <a:rPr lang="ru-RU" dirty="0" err="1" smtClean="0"/>
              <a:t>декоративності</a:t>
            </a:r>
            <a:r>
              <a:rPr lang="ru-RU" dirty="0" smtClean="0"/>
              <a:t>. </a:t>
            </a:r>
            <a:r>
              <a:rPr lang="ru-RU" b="1" dirty="0" smtClean="0"/>
              <a:t>«Не </a:t>
            </a:r>
            <a:r>
              <a:rPr lang="ru-RU" b="1" dirty="0" err="1" smtClean="0"/>
              <a:t>порушуйте</a:t>
            </a:r>
            <a:r>
              <a:rPr lang="ru-RU" b="1" dirty="0" smtClean="0"/>
              <a:t> головного принципу </a:t>
            </a:r>
            <a:r>
              <a:rPr lang="ru-RU" b="1" dirty="0" err="1" smtClean="0"/>
              <a:t>живопису</a:t>
            </a:r>
            <a:r>
              <a:rPr lang="ru-RU" b="1" dirty="0" smtClean="0"/>
              <a:t> — </a:t>
            </a:r>
            <a:r>
              <a:rPr lang="ru-RU" b="1" dirty="0" err="1" smtClean="0"/>
              <a:t>гармонії</a:t>
            </a:r>
            <a:r>
              <a:rPr lang="ru-RU" b="1" dirty="0" smtClean="0"/>
              <a:t>», — часто казав </a:t>
            </a:r>
            <a:r>
              <a:rPr lang="ru-RU" b="1" dirty="0" err="1" smtClean="0"/>
              <a:t>він</a:t>
            </a:r>
            <a:r>
              <a:rPr lang="ru-RU" b="1" dirty="0" smtClean="0"/>
              <a:t> </a:t>
            </a:r>
            <a:r>
              <a:rPr lang="ru-RU" b="1" dirty="0" err="1" smtClean="0"/>
              <a:t>своїм</a:t>
            </a:r>
            <a:r>
              <a:rPr lang="ru-RU" b="1" dirty="0" smtClean="0"/>
              <a:t> </a:t>
            </a:r>
            <a:r>
              <a:rPr lang="ru-RU" b="1" dirty="0" err="1" smtClean="0"/>
              <a:t>учням</a:t>
            </a:r>
            <a:r>
              <a:rPr lang="ru-RU" dirty="0" smtClean="0"/>
              <a:t>.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вимагав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молоді</a:t>
            </a:r>
            <a:r>
              <a:rPr lang="ru-RU" dirty="0" smtClean="0"/>
              <a:t> критично </a:t>
            </a:r>
            <a:r>
              <a:rPr lang="ru-RU" dirty="0" err="1" smtClean="0"/>
              <a:t>ставитися</a:t>
            </a:r>
            <a:r>
              <a:rPr lang="ru-RU" dirty="0" smtClean="0"/>
              <a:t> до </a:t>
            </a:r>
            <a:r>
              <a:rPr lang="ru-RU" dirty="0" err="1" smtClean="0"/>
              <a:t>новацій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над усе </a:t>
            </a:r>
            <a:r>
              <a:rPr lang="ru-RU" dirty="0" err="1" smtClean="0"/>
              <a:t>прагнути</a:t>
            </a:r>
            <a:r>
              <a:rPr lang="ru-RU" dirty="0" smtClean="0"/>
              <a:t> </a:t>
            </a:r>
            <a:r>
              <a:rPr lang="ru-RU" dirty="0" err="1" smtClean="0"/>
              <a:t>опанувати</a:t>
            </a:r>
            <a:r>
              <a:rPr lang="ru-RU" dirty="0" smtClean="0"/>
              <a:t> рисунок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живописну</a:t>
            </a:r>
            <a:r>
              <a:rPr lang="ru-RU" dirty="0" smtClean="0"/>
              <a:t> </a:t>
            </a:r>
            <a:r>
              <a:rPr lang="ru-RU" dirty="0" err="1" smtClean="0"/>
              <a:t>майстерність</a:t>
            </a:r>
            <a:r>
              <a:rPr lang="ru-RU" dirty="0" smtClean="0"/>
              <a:t>.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педагогічний</a:t>
            </a:r>
            <a:r>
              <a:rPr lang="ru-RU" dirty="0" smtClean="0"/>
              <a:t> метод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ілюстрував</a:t>
            </a:r>
            <a:r>
              <a:rPr lang="ru-RU" dirty="0" smtClean="0"/>
              <a:t> постановками,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демонстрував</a:t>
            </a:r>
            <a:r>
              <a:rPr lang="ru-RU" dirty="0" smtClean="0"/>
              <a:t> у </a:t>
            </a:r>
            <a:r>
              <a:rPr lang="ru-RU" dirty="0" err="1" smtClean="0"/>
              <a:t>майстерні</a:t>
            </a:r>
            <a:r>
              <a:rPr lang="ru-RU" dirty="0" smtClean="0"/>
              <a:t>. На них приходили </a:t>
            </a:r>
            <a:r>
              <a:rPr lang="ru-RU" dirty="0" err="1" smtClean="0"/>
              <a:t>дивитися</a:t>
            </a:r>
            <a:r>
              <a:rPr lang="ru-RU" dirty="0" smtClean="0"/>
              <a:t>, як на </a:t>
            </a:r>
            <a:r>
              <a:rPr lang="ru-RU" dirty="0" err="1" smtClean="0"/>
              <a:t>незвичайні</a:t>
            </a:r>
            <a:r>
              <a:rPr lang="ru-RU" dirty="0" smtClean="0"/>
              <a:t> </a:t>
            </a:r>
            <a:r>
              <a:rPr lang="ru-RU" dirty="0" err="1" smtClean="0"/>
              <a:t>події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Художник </a:t>
            </a:r>
            <a:r>
              <a:rPr lang="ru-RU" dirty="0" err="1" smtClean="0"/>
              <a:t>намагався</a:t>
            </a:r>
            <a:r>
              <a:rPr lang="ru-RU" dirty="0" smtClean="0"/>
              <a:t> </a:t>
            </a:r>
            <a:r>
              <a:rPr lang="ru-RU" dirty="0" err="1" smtClean="0"/>
              <a:t>розвинути</a:t>
            </a:r>
            <a:r>
              <a:rPr lang="ru-RU" dirty="0" smtClean="0"/>
              <a:t> в </a:t>
            </a:r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до </a:t>
            </a:r>
            <a:r>
              <a:rPr lang="ru-RU" dirty="0" err="1" smtClean="0"/>
              <a:t>народних</a:t>
            </a:r>
            <a:r>
              <a:rPr lang="ru-RU" dirty="0" smtClean="0"/>
              <a:t> тем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сюжетів</a:t>
            </a:r>
            <a:r>
              <a:rPr lang="ru-RU" dirty="0" smtClean="0"/>
              <a:t>, </a:t>
            </a:r>
            <a:r>
              <a:rPr lang="ru-RU" dirty="0" err="1" smtClean="0"/>
              <a:t>прищепити</a:t>
            </a:r>
            <a:r>
              <a:rPr lang="ru-RU" dirty="0" smtClean="0"/>
              <a:t> </a:t>
            </a:r>
            <a:r>
              <a:rPr lang="ru-RU" dirty="0" err="1" smtClean="0"/>
              <a:t>любов</a:t>
            </a:r>
            <a:r>
              <a:rPr lang="ru-RU" dirty="0" smtClean="0"/>
              <a:t> до народного </a:t>
            </a:r>
            <a:r>
              <a:rPr lang="ru-RU" dirty="0" err="1" smtClean="0"/>
              <a:t>мистецтва</a:t>
            </a:r>
            <a:r>
              <a:rPr lang="ru-RU" dirty="0" smtClean="0"/>
              <a:t>. </a:t>
            </a:r>
            <a:r>
              <a:rPr lang="ru-RU" dirty="0" err="1" smtClean="0"/>
              <a:t>Славнозвісні</a:t>
            </a:r>
            <a:r>
              <a:rPr lang="ru-RU" dirty="0" smtClean="0"/>
              <a:t> </a:t>
            </a:r>
            <a:r>
              <a:rPr lang="ru-RU" dirty="0" err="1" smtClean="0"/>
              <a:t>поїздки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улюбленим</a:t>
            </a:r>
            <a:r>
              <a:rPr lang="ru-RU" dirty="0" smtClean="0"/>
              <a:t> </a:t>
            </a:r>
            <a:r>
              <a:rPr lang="ru-RU" dirty="0" err="1" smtClean="0"/>
              <a:t>професором</a:t>
            </a:r>
            <a:r>
              <a:rPr lang="ru-RU" dirty="0" smtClean="0"/>
              <a:t> у </a:t>
            </a:r>
            <a:r>
              <a:rPr lang="ru-RU" dirty="0" err="1" smtClean="0"/>
              <a:t>його</a:t>
            </a:r>
            <a:r>
              <a:rPr lang="ru-RU" dirty="0" smtClean="0"/>
              <a:t> село Шишаки </a:t>
            </a:r>
            <a:r>
              <a:rPr lang="ru-RU" dirty="0" err="1" smtClean="0"/>
              <a:t>згадувало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митців</a:t>
            </a:r>
            <a:r>
              <a:rPr lang="ru-RU" dirty="0" smtClean="0"/>
              <a:t> як </a:t>
            </a:r>
            <a:r>
              <a:rPr lang="ru-RU" dirty="0" err="1" smtClean="0"/>
              <a:t>події</a:t>
            </a:r>
            <a:r>
              <a:rPr lang="ru-RU" dirty="0" smtClean="0"/>
              <a:t> </a:t>
            </a:r>
            <a:r>
              <a:rPr lang="ru-RU" dirty="0" err="1" smtClean="0"/>
              <a:t>особливої</a:t>
            </a:r>
            <a:r>
              <a:rPr lang="ru-RU" dirty="0" smtClean="0"/>
              <a:t> ваги,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вплинули</a:t>
            </a:r>
            <a:r>
              <a:rPr lang="ru-RU" dirty="0" smtClean="0"/>
              <a:t> на </a:t>
            </a:r>
            <a:r>
              <a:rPr lang="ru-RU" dirty="0" err="1" smtClean="0"/>
              <a:t>їхні</a:t>
            </a:r>
            <a:r>
              <a:rPr lang="ru-RU" dirty="0" smtClean="0"/>
              <a:t> </a:t>
            </a:r>
            <a:r>
              <a:rPr lang="ru-RU" dirty="0" err="1" smtClean="0"/>
              <a:t>творчі</a:t>
            </a:r>
            <a:r>
              <a:rPr lang="ru-RU" dirty="0" smtClean="0"/>
              <a:t> </a:t>
            </a:r>
            <a:r>
              <a:rPr lang="ru-RU" dirty="0" err="1" smtClean="0"/>
              <a:t>долі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71612"/>
            <a:ext cx="3810000" cy="399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628" y="5643578"/>
            <a:ext cx="414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Т.М. </a:t>
            </a:r>
            <a:r>
              <a:rPr lang="ru-RU" dirty="0" err="1" smtClean="0"/>
              <a:t>Старосельська</a:t>
            </a:r>
            <a:r>
              <a:rPr lang="ru-RU" dirty="0" smtClean="0"/>
              <a:t>, Ф. Г. </a:t>
            </a:r>
            <a:r>
              <a:rPr lang="ru-RU" dirty="0" err="1" smtClean="0"/>
              <a:t>Кричевський</a:t>
            </a:r>
            <a:r>
              <a:rPr lang="ru-RU" dirty="0" smtClean="0"/>
              <a:t>, Т. Н. </a:t>
            </a:r>
            <a:r>
              <a:rPr lang="ru-RU" dirty="0" err="1" smtClean="0"/>
              <a:t>Яблонська</a:t>
            </a:r>
            <a:r>
              <a:rPr lang="ru-RU" dirty="0" smtClean="0"/>
              <a:t> в </a:t>
            </a:r>
            <a:r>
              <a:rPr lang="ru-RU" dirty="0" err="1" smtClean="0"/>
              <a:t>майстерні</a:t>
            </a:r>
            <a:r>
              <a:rPr lang="ru-RU" dirty="0" smtClean="0"/>
              <a:t> станкового </a:t>
            </a:r>
            <a:r>
              <a:rPr lang="ru-RU" dirty="0" err="1" smtClean="0"/>
              <a:t>живопису</a:t>
            </a:r>
            <a:r>
              <a:rPr lang="ru-RU" dirty="0" smtClean="0"/>
              <a:t> КДХІ. 1939. </a:t>
            </a:r>
            <a:r>
              <a:rPr lang="ru-RU" dirty="0" err="1" smtClean="0"/>
              <a:t>Київ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Свої</a:t>
            </a:r>
            <a:r>
              <a:rPr lang="ru-RU" dirty="0" smtClean="0"/>
              <a:t> погляди на </a:t>
            </a:r>
            <a:r>
              <a:rPr lang="ru-RU" dirty="0" err="1" smtClean="0"/>
              <a:t>мистецтво</a:t>
            </a:r>
            <a:r>
              <a:rPr lang="ru-RU" dirty="0" smtClean="0"/>
              <a:t> та </a:t>
            </a:r>
            <a:r>
              <a:rPr lang="ru-RU" dirty="0" err="1" smtClean="0"/>
              <a:t>педагогічні</a:t>
            </a:r>
            <a:r>
              <a:rPr lang="ru-RU" dirty="0" smtClean="0"/>
              <a:t> засади </a:t>
            </a:r>
            <a:r>
              <a:rPr lang="ru-RU" dirty="0" err="1" smtClean="0"/>
              <a:t>виховання</a:t>
            </a:r>
            <a:r>
              <a:rPr lang="ru-RU" dirty="0" smtClean="0"/>
              <a:t> </a:t>
            </a:r>
            <a:r>
              <a:rPr lang="ru-RU" dirty="0" err="1" smtClean="0"/>
              <a:t>художників</a:t>
            </a:r>
            <a:r>
              <a:rPr lang="ru-RU" dirty="0" smtClean="0"/>
              <a:t>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викладав</a:t>
            </a:r>
            <a:r>
              <a:rPr lang="ru-RU" dirty="0" smtClean="0"/>
              <a:t> у </a:t>
            </a:r>
            <a:r>
              <a:rPr lang="ru-RU" dirty="0" err="1" smtClean="0"/>
              <a:t>наукових</a:t>
            </a:r>
            <a:r>
              <a:rPr lang="ru-RU" dirty="0" smtClean="0"/>
              <a:t> </a:t>
            </a:r>
            <a:r>
              <a:rPr lang="ru-RU" dirty="0" err="1" smtClean="0"/>
              <a:t>теоретичних</a:t>
            </a:r>
            <a:r>
              <a:rPr lang="ru-RU" dirty="0" smtClean="0"/>
              <a:t> </a:t>
            </a:r>
            <a:r>
              <a:rPr lang="ru-RU" dirty="0" err="1" smtClean="0"/>
              <a:t>працях</a:t>
            </a:r>
            <a:r>
              <a:rPr lang="ru-RU" dirty="0" smtClean="0"/>
              <a:t>, за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присвоєно</a:t>
            </a:r>
            <a:r>
              <a:rPr lang="ru-RU" dirty="0" smtClean="0"/>
              <a:t> </a:t>
            </a:r>
            <a:r>
              <a:rPr lang="ru-RU" dirty="0" err="1" smtClean="0"/>
              <a:t>звання</a:t>
            </a:r>
            <a:r>
              <a:rPr lang="ru-RU" dirty="0" smtClean="0"/>
              <a:t> доктора </a:t>
            </a:r>
            <a:r>
              <a:rPr lang="ru-RU" dirty="0" err="1" smtClean="0"/>
              <a:t>мистецтвознавства</a:t>
            </a:r>
            <a:r>
              <a:rPr lang="ru-RU" dirty="0" smtClean="0"/>
              <a:t>. На початку </a:t>
            </a:r>
            <a:r>
              <a:rPr lang="ru-RU" dirty="0" err="1" smtClean="0"/>
              <a:t>війни</a:t>
            </a:r>
            <a:r>
              <a:rPr lang="ru-RU" dirty="0" smtClean="0"/>
              <a:t> </a:t>
            </a:r>
            <a:r>
              <a:rPr lang="ru-RU" dirty="0" err="1" smtClean="0"/>
              <a:t>Київський</a:t>
            </a:r>
            <a:r>
              <a:rPr lang="ru-RU" dirty="0" smtClean="0"/>
              <a:t> </a:t>
            </a:r>
            <a:r>
              <a:rPr lang="ru-RU" dirty="0" err="1" smtClean="0"/>
              <a:t>художній</a:t>
            </a:r>
            <a:r>
              <a:rPr lang="ru-RU" dirty="0" smtClean="0"/>
              <a:t> </a:t>
            </a:r>
            <a:r>
              <a:rPr lang="ru-RU" dirty="0" err="1" smtClean="0"/>
              <a:t>інститут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евакуйовано</a:t>
            </a:r>
            <a:r>
              <a:rPr lang="ru-RU" dirty="0" smtClean="0"/>
              <a:t> до </a:t>
            </a:r>
            <a:r>
              <a:rPr lang="ru-RU" dirty="0" err="1" smtClean="0"/>
              <a:t>Уфи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старий</a:t>
            </a:r>
            <a:r>
              <a:rPr lang="ru-RU" dirty="0" smtClean="0"/>
              <a:t> </a:t>
            </a:r>
            <a:r>
              <a:rPr lang="ru-RU" dirty="0" err="1" smtClean="0"/>
              <a:t>професор</a:t>
            </a:r>
            <a:r>
              <a:rPr lang="ru-RU" dirty="0" smtClean="0"/>
              <a:t> </a:t>
            </a:r>
            <a:r>
              <a:rPr lang="ru-RU" dirty="0" err="1" smtClean="0"/>
              <a:t>залишився</a:t>
            </a:r>
            <a:r>
              <a:rPr lang="ru-RU" dirty="0" smtClean="0"/>
              <a:t> на </a:t>
            </a:r>
            <a:r>
              <a:rPr lang="ru-RU" dirty="0" err="1" smtClean="0"/>
              <a:t>окупованій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, через </a:t>
            </a:r>
            <a:r>
              <a:rPr lang="ru-RU" dirty="0" err="1" smtClean="0"/>
              <a:t>що</a:t>
            </a:r>
            <a:r>
              <a:rPr lang="ru-RU" dirty="0" smtClean="0"/>
              <a:t> по </a:t>
            </a:r>
            <a:r>
              <a:rPr lang="ru-RU" dirty="0" err="1" smtClean="0"/>
              <a:t>закінченні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довелося</a:t>
            </a:r>
            <a:r>
              <a:rPr lang="ru-RU" dirty="0" smtClean="0"/>
              <a:t> </a:t>
            </a:r>
            <a:r>
              <a:rPr lang="ru-RU" dirty="0" err="1" smtClean="0"/>
              <a:t>терпіти</a:t>
            </a:r>
            <a:r>
              <a:rPr lang="ru-RU" dirty="0" smtClean="0"/>
              <a:t> </a:t>
            </a:r>
            <a:r>
              <a:rPr lang="ru-RU" dirty="0" err="1" smtClean="0"/>
              <a:t>злигодні</a:t>
            </a:r>
            <a:r>
              <a:rPr lang="ru-RU" dirty="0" smtClean="0"/>
              <a:t>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війни</a:t>
            </a:r>
            <a:r>
              <a:rPr lang="ru-RU" dirty="0" smtClean="0"/>
              <a:t> </a:t>
            </a:r>
            <a:r>
              <a:rPr lang="ru-RU" dirty="0" err="1" smtClean="0"/>
              <a:t>згоріло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помешкання</a:t>
            </a:r>
            <a:r>
              <a:rPr lang="ru-RU" dirty="0" smtClean="0"/>
              <a:t> у </a:t>
            </a:r>
            <a:r>
              <a:rPr lang="ru-RU" dirty="0" err="1" smtClean="0"/>
              <a:t>Києві</a:t>
            </a:r>
            <a:r>
              <a:rPr lang="ru-RU" dirty="0" smtClean="0"/>
              <a:t> та </a:t>
            </a:r>
            <a:r>
              <a:rPr lang="ru-RU" dirty="0" err="1" smtClean="0"/>
              <a:t>майстерня</a:t>
            </a:r>
            <a:r>
              <a:rPr lang="ru-RU" dirty="0" smtClean="0"/>
              <a:t> у Шишаках.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надали</a:t>
            </a:r>
            <a:r>
              <a:rPr lang="ru-RU" dirty="0" smtClean="0"/>
              <a:t> </a:t>
            </a:r>
            <a:r>
              <a:rPr lang="ru-RU" dirty="0" err="1" smtClean="0"/>
              <a:t>житло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Києвом</a:t>
            </a:r>
            <a:r>
              <a:rPr lang="ru-RU" dirty="0" smtClean="0"/>
              <a:t>, в </a:t>
            </a:r>
            <a:r>
              <a:rPr lang="ru-RU" dirty="0" err="1" smtClean="0"/>
              <a:t>Ірпені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почав </a:t>
            </a:r>
            <a:r>
              <a:rPr lang="ru-RU" dirty="0" err="1" smtClean="0"/>
              <a:t>керувати</a:t>
            </a:r>
            <a:r>
              <a:rPr lang="ru-RU" dirty="0" smtClean="0"/>
              <a:t> </a:t>
            </a:r>
            <a:r>
              <a:rPr lang="ru-RU" dirty="0" err="1" smtClean="0"/>
              <a:t>аспірантурою</a:t>
            </a:r>
            <a:r>
              <a:rPr lang="ru-RU" dirty="0" smtClean="0"/>
              <a:t> в </a:t>
            </a:r>
            <a:r>
              <a:rPr lang="ru-RU" dirty="0" err="1" smtClean="0"/>
              <a:t>Науково-дослідному</a:t>
            </a:r>
            <a:r>
              <a:rPr lang="ru-RU" dirty="0" smtClean="0"/>
              <a:t> </a:t>
            </a:r>
            <a:r>
              <a:rPr lang="ru-RU" dirty="0" err="1" smtClean="0"/>
              <a:t>інституті</a:t>
            </a:r>
            <a:r>
              <a:rPr lang="ru-RU" dirty="0" smtClean="0"/>
              <a:t> монументального </a:t>
            </a:r>
            <a:r>
              <a:rPr lang="ru-RU" dirty="0" err="1" smtClean="0"/>
              <a:t>живопису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скульптури</a:t>
            </a:r>
            <a:r>
              <a:rPr lang="ru-RU" dirty="0" smtClean="0"/>
              <a:t> при </a:t>
            </a:r>
            <a:r>
              <a:rPr lang="ru-RU" dirty="0" err="1" smtClean="0"/>
              <a:t>Академії</a:t>
            </a:r>
            <a:r>
              <a:rPr lang="ru-RU" dirty="0" smtClean="0"/>
              <a:t> </a:t>
            </a:r>
            <a:r>
              <a:rPr lang="ru-RU" dirty="0" err="1" smtClean="0"/>
              <a:t>архітектури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створити</a:t>
            </a:r>
            <a:r>
              <a:rPr lang="ru-RU" dirty="0" smtClean="0"/>
              <a:t> уже </a:t>
            </a:r>
            <a:r>
              <a:rPr lang="ru-RU" dirty="0" err="1" smtClean="0"/>
              <a:t>нічого</a:t>
            </a:r>
            <a:r>
              <a:rPr lang="ru-RU" dirty="0" smtClean="0"/>
              <a:t> не </a:t>
            </a:r>
            <a:r>
              <a:rPr lang="ru-RU" dirty="0" err="1" smtClean="0"/>
              <a:t>зміг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належав </a:t>
            </a:r>
            <a:r>
              <a:rPr lang="ru-RU" dirty="0" err="1" smtClean="0"/>
              <a:t>іншому</a:t>
            </a:r>
            <a:r>
              <a:rPr lang="ru-RU" dirty="0" smtClean="0"/>
              <a:t> </a:t>
            </a:r>
            <a:r>
              <a:rPr lang="ru-RU" dirty="0" err="1" smtClean="0"/>
              <a:t>часові</a:t>
            </a:r>
            <a:r>
              <a:rPr lang="ru-RU" dirty="0" smtClean="0"/>
              <a:t>, а в новому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незатишно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самотньо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26"/>
            <a:ext cx="8858280" cy="435774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400" dirty="0" err="1" smtClean="0"/>
              <a:t>Талановитий</a:t>
            </a:r>
            <a:r>
              <a:rPr lang="ru-RU" sz="3400" dirty="0" smtClean="0"/>
              <a:t> </a:t>
            </a:r>
            <a:r>
              <a:rPr lang="ru-RU" sz="3400" dirty="0" err="1" smtClean="0"/>
              <a:t>хлопець</a:t>
            </a:r>
            <a:r>
              <a:rPr lang="ru-RU" sz="3400" dirty="0" smtClean="0"/>
              <a:t> привернув </a:t>
            </a:r>
            <a:r>
              <a:rPr lang="ru-RU" sz="3400" dirty="0" err="1" smtClean="0"/>
              <a:t>увагу</a:t>
            </a:r>
            <a:r>
              <a:rPr lang="ru-RU" sz="3400" dirty="0" smtClean="0"/>
              <a:t> графа Василя </a:t>
            </a:r>
            <a:r>
              <a:rPr lang="ru-RU" sz="3400" dirty="0" err="1" smtClean="0"/>
              <a:t>Капніста</a:t>
            </a:r>
            <a:r>
              <a:rPr lang="ru-RU" sz="3400" dirty="0" smtClean="0"/>
              <a:t>. У </a:t>
            </a:r>
            <a:r>
              <a:rPr lang="ru-RU" sz="3400" dirty="0" err="1" smtClean="0"/>
              <a:t>його</a:t>
            </a:r>
            <a:r>
              <a:rPr lang="ru-RU" sz="3400" dirty="0" smtClean="0"/>
              <a:t> </a:t>
            </a:r>
            <a:r>
              <a:rPr lang="ru-RU" sz="3400" dirty="0" err="1" smtClean="0"/>
              <a:t>маєтку</a:t>
            </a:r>
            <a:r>
              <a:rPr lang="ru-RU" sz="3400" dirty="0" smtClean="0"/>
              <a:t> в </a:t>
            </a:r>
            <a:r>
              <a:rPr lang="ru-RU" sz="3400" dirty="0" err="1" smtClean="0"/>
              <a:t>селі</a:t>
            </a:r>
            <a:r>
              <a:rPr lang="ru-RU" sz="3400" dirty="0" smtClean="0"/>
              <a:t> </a:t>
            </a:r>
            <a:r>
              <a:rPr lang="ru-RU" sz="3400" dirty="0" err="1" smtClean="0"/>
              <a:t>Михайлівці</a:t>
            </a:r>
            <a:r>
              <a:rPr lang="ru-RU" sz="3400" dirty="0" smtClean="0"/>
              <a:t> </a:t>
            </a:r>
            <a:r>
              <a:rPr lang="ru-RU" sz="3400" dirty="0" err="1" smtClean="0"/>
              <a:t>Федір</a:t>
            </a:r>
            <a:r>
              <a:rPr lang="ru-RU" sz="3400" dirty="0" smtClean="0"/>
              <a:t> </a:t>
            </a:r>
            <a:r>
              <a:rPr lang="ru-RU" sz="3400" dirty="0" err="1" smtClean="0"/>
              <a:t>Кричевський</a:t>
            </a:r>
            <a:r>
              <a:rPr lang="ru-RU" sz="3400" dirty="0" smtClean="0"/>
              <a:t> </a:t>
            </a:r>
            <a:r>
              <a:rPr lang="ru-RU" sz="3400" dirty="0" err="1" smtClean="0"/>
              <a:t>мав</a:t>
            </a:r>
            <a:r>
              <a:rPr lang="ru-RU" sz="3400" dirty="0" smtClean="0"/>
              <a:t> </a:t>
            </a:r>
            <a:r>
              <a:rPr lang="ru-RU" sz="3400" dirty="0" err="1" smtClean="0"/>
              <a:t>змогу</a:t>
            </a:r>
            <a:r>
              <a:rPr lang="ru-RU" sz="3400" dirty="0" smtClean="0"/>
              <a:t> </a:t>
            </a:r>
            <a:r>
              <a:rPr lang="ru-RU" sz="3400" dirty="0" err="1" smtClean="0"/>
              <a:t>ознайомитися</a:t>
            </a:r>
            <a:r>
              <a:rPr lang="ru-RU" sz="3400" dirty="0" smtClean="0"/>
              <a:t> </a:t>
            </a:r>
            <a:r>
              <a:rPr lang="ru-RU" sz="3400" dirty="0" err="1" smtClean="0"/>
              <a:t>з</a:t>
            </a:r>
            <a:r>
              <a:rPr lang="ru-RU" sz="3400" dirty="0" smtClean="0"/>
              <a:t> </a:t>
            </a:r>
            <a:r>
              <a:rPr lang="ru-RU" sz="3400" dirty="0" err="1" smtClean="0"/>
              <a:t>галереєю</a:t>
            </a:r>
            <a:r>
              <a:rPr lang="ru-RU" sz="3400" dirty="0" smtClean="0"/>
              <a:t> </a:t>
            </a:r>
            <a:r>
              <a:rPr lang="ru-RU" sz="3400" dirty="0" err="1" smtClean="0"/>
              <a:t>козацьких</a:t>
            </a:r>
            <a:r>
              <a:rPr lang="ru-RU" sz="3400" dirty="0" smtClean="0"/>
              <a:t> </a:t>
            </a:r>
            <a:r>
              <a:rPr lang="ru-RU" sz="3400" dirty="0" err="1" smtClean="0"/>
              <a:t>портретів</a:t>
            </a:r>
            <a:r>
              <a:rPr lang="ru-RU" sz="3400" dirty="0" smtClean="0"/>
              <a:t>, </a:t>
            </a:r>
            <a:r>
              <a:rPr lang="ru-RU" sz="3400" dirty="0" err="1" smtClean="0"/>
              <a:t>колекцією</a:t>
            </a:r>
            <a:r>
              <a:rPr lang="ru-RU" sz="3400" dirty="0" smtClean="0"/>
              <a:t> </a:t>
            </a:r>
            <a:r>
              <a:rPr lang="ru-RU" sz="3400" dirty="0" err="1" smtClean="0"/>
              <a:t>живопису</a:t>
            </a:r>
            <a:r>
              <a:rPr lang="ru-RU" sz="3400" dirty="0" smtClean="0"/>
              <a:t> </a:t>
            </a:r>
            <a:r>
              <a:rPr lang="ru-RU" sz="3400" dirty="0" err="1" smtClean="0"/>
              <a:t>й</a:t>
            </a:r>
            <a:r>
              <a:rPr lang="ru-RU" sz="3400" dirty="0" smtClean="0"/>
              <a:t> </a:t>
            </a:r>
            <a:r>
              <a:rPr lang="ru-RU" sz="3400" dirty="0" err="1" smtClean="0"/>
              <a:t>графіки</a:t>
            </a:r>
            <a:r>
              <a:rPr lang="ru-RU" sz="3400" dirty="0" smtClean="0"/>
              <a:t> </a:t>
            </a:r>
            <a:r>
              <a:rPr lang="ru-RU" sz="3400" dirty="0" err="1" smtClean="0"/>
              <a:t>західноєвропейських</a:t>
            </a:r>
            <a:r>
              <a:rPr lang="ru-RU" sz="3400" dirty="0" smtClean="0"/>
              <a:t>, </a:t>
            </a:r>
            <a:r>
              <a:rPr lang="ru-RU" sz="3400" dirty="0" err="1" smtClean="0"/>
              <a:t>російських</a:t>
            </a:r>
            <a:r>
              <a:rPr lang="ru-RU" sz="3400" dirty="0" smtClean="0"/>
              <a:t> та </a:t>
            </a:r>
            <a:r>
              <a:rPr lang="ru-RU" sz="3400" dirty="0" err="1" smtClean="0"/>
              <a:t>українських</a:t>
            </a:r>
            <a:r>
              <a:rPr lang="ru-RU" sz="3400" dirty="0" smtClean="0"/>
              <a:t> </a:t>
            </a:r>
            <a:r>
              <a:rPr lang="ru-RU" sz="3400" dirty="0" err="1" smtClean="0"/>
              <a:t>художників</a:t>
            </a:r>
            <a:r>
              <a:rPr lang="ru-RU" sz="3400" dirty="0" smtClean="0"/>
              <a:t>, </a:t>
            </a:r>
            <a:r>
              <a:rPr lang="ru-RU" sz="3400" dirty="0" err="1" smtClean="0"/>
              <a:t>багатою</a:t>
            </a:r>
            <a:r>
              <a:rPr lang="ru-RU" sz="3400" dirty="0" smtClean="0"/>
              <a:t> </a:t>
            </a:r>
            <a:r>
              <a:rPr lang="ru-RU" sz="3400" dirty="0" err="1" smtClean="0"/>
              <a:t>історичною</a:t>
            </a:r>
            <a:r>
              <a:rPr lang="ru-RU" sz="3400" dirty="0" smtClean="0"/>
              <a:t> </a:t>
            </a:r>
            <a:r>
              <a:rPr lang="ru-RU" sz="3400" dirty="0" err="1" smtClean="0"/>
              <a:t>бібліотекою</a:t>
            </a:r>
            <a:r>
              <a:rPr lang="ru-RU" sz="3400" dirty="0" smtClean="0"/>
              <a:t>. </a:t>
            </a:r>
            <a:r>
              <a:rPr lang="ru-RU" sz="3400" dirty="0" err="1" smtClean="0"/>
              <a:t>Це</a:t>
            </a:r>
            <a:r>
              <a:rPr lang="ru-RU" sz="3400" dirty="0" smtClean="0"/>
              <a:t> справило </a:t>
            </a:r>
            <a:r>
              <a:rPr lang="ru-RU" sz="3400" dirty="0" err="1" smtClean="0"/>
              <a:t>неабияке</a:t>
            </a:r>
            <a:r>
              <a:rPr lang="ru-RU" sz="3400" dirty="0" smtClean="0"/>
              <a:t> </a:t>
            </a:r>
            <a:r>
              <a:rPr lang="ru-RU" sz="3400" dirty="0" err="1" smtClean="0"/>
              <a:t>враження</a:t>
            </a:r>
            <a:r>
              <a:rPr lang="ru-RU" sz="3400" dirty="0" smtClean="0"/>
              <a:t> на </a:t>
            </a:r>
            <a:r>
              <a:rPr lang="ru-RU" sz="3400" dirty="0" err="1" smtClean="0"/>
              <a:t>поетичну</a:t>
            </a:r>
            <a:r>
              <a:rPr lang="ru-RU" sz="3400" dirty="0" smtClean="0"/>
              <a:t> натуру </a:t>
            </a:r>
            <a:r>
              <a:rPr lang="ru-RU" sz="3400" dirty="0" err="1" smtClean="0"/>
              <a:t>майбутнього</a:t>
            </a:r>
            <a:r>
              <a:rPr lang="ru-RU" sz="3400" dirty="0" smtClean="0"/>
              <a:t> художника. І </a:t>
            </a:r>
            <a:r>
              <a:rPr lang="ru-RU" sz="3400" dirty="0" err="1" smtClean="0"/>
              <a:t>саме</a:t>
            </a:r>
            <a:r>
              <a:rPr lang="ru-RU" sz="3400" dirty="0" smtClean="0"/>
              <a:t> там Ф. </a:t>
            </a:r>
            <a:r>
              <a:rPr lang="ru-RU" sz="3400" dirty="0" err="1" smtClean="0"/>
              <a:t>Кричевський</a:t>
            </a:r>
            <a:r>
              <a:rPr lang="ru-RU" sz="3400" dirty="0" smtClean="0"/>
              <a:t> почав </a:t>
            </a:r>
            <a:r>
              <a:rPr lang="ru-RU" sz="3400" dirty="0" err="1" smtClean="0"/>
              <a:t>копіювати</a:t>
            </a:r>
            <a:r>
              <a:rPr lang="ru-RU" sz="3400" dirty="0" smtClean="0"/>
              <a:t> </a:t>
            </a:r>
            <a:r>
              <a:rPr lang="ru-RU" sz="3400" dirty="0" err="1" smtClean="0"/>
              <a:t>з</a:t>
            </a:r>
            <a:r>
              <a:rPr lang="ru-RU" sz="3400" dirty="0" smtClean="0"/>
              <a:t> </a:t>
            </a:r>
            <a:r>
              <a:rPr lang="ru-RU" sz="3400" dirty="0" err="1" smtClean="0"/>
              <a:t>альбомів</a:t>
            </a:r>
            <a:r>
              <a:rPr lang="ru-RU" sz="3400" dirty="0" smtClean="0"/>
              <a:t> </a:t>
            </a:r>
            <a:r>
              <a:rPr lang="ru-RU" sz="3400" dirty="0" err="1" smtClean="0"/>
              <a:t>і</a:t>
            </a:r>
            <a:r>
              <a:rPr lang="ru-RU" sz="3400" dirty="0" smtClean="0"/>
              <a:t> </a:t>
            </a:r>
            <a:r>
              <a:rPr lang="ru-RU" sz="3400" dirty="0" err="1" smtClean="0"/>
              <a:t>художніх</a:t>
            </a:r>
            <a:r>
              <a:rPr lang="ru-RU" sz="3400" dirty="0" smtClean="0"/>
              <a:t> </a:t>
            </a:r>
            <a:r>
              <a:rPr lang="ru-RU" sz="3400" dirty="0" err="1" smtClean="0"/>
              <a:t>творів</a:t>
            </a:r>
            <a:r>
              <a:rPr lang="ru-RU" sz="3400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5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 smtClean="0"/>
              <a:t>Існують</a:t>
            </a:r>
            <a:r>
              <a:rPr lang="ru-RU" dirty="0" smtClean="0"/>
              <a:t>  </a:t>
            </a:r>
            <a:r>
              <a:rPr lang="ru-RU" dirty="0" err="1" smtClean="0"/>
              <a:t>дані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Друга </a:t>
            </a:r>
            <a:r>
              <a:rPr lang="ru-RU" dirty="0" err="1" smtClean="0"/>
              <a:t>світова</a:t>
            </a:r>
            <a:r>
              <a:rPr lang="ru-RU" dirty="0" smtClean="0"/>
              <a:t> </a:t>
            </a:r>
            <a:r>
              <a:rPr lang="ru-RU" dirty="0" err="1" smtClean="0"/>
              <a:t>війна</a:t>
            </a:r>
            <a:r>
              <a:rPr lang="ru-RU" dirty="0" smtClean="0"/>
              <a:t> стала </a:t>
            </a:r>
            <a:r>
              <a:rPr lang="ru-RU" dirty="0" err="1" smtClean="0"/>
              <a:t>важким</a:t>
            </a:r>
            <a:r>
              <a:rPr lang="ru-RU" dirty="0" smtClean="0"/>
              <a:t> </a:t>
            </a:r>
            <a:r>
              <a:rPr lang="ru-RU" dirty="0" err="1" smtClean="0"/>
              <a:t>випробуванням</a:t>
            </a:r>
            <a:r>
              <a:rPr lang="ru-RU" dirty="0" smtClean="0"/>
              <a:t> у </a:t>
            </a:r>
            <a:r>
              <a:rPr lang="ru-RU" dirty="0" err="1" smtClean="0"/>
              <a:t>житті</a:t>
            </a:r>
            <a:r>
              <a:rPr lang="ru-RU" dirty="0" smtClean="0"/>
              <a:t> </a:t>
            </a:r>
            <a:r>
              <a:rPr lang="ru-RU" dirty="0" err="1" smtClean="0"/>
              <a:t>митця</a:t>
            </a:r>
            <a:r>
              <a:rPr lang="ru-RU" dirty="0" smtClean="0"/>
              <a:t>. </a:t>
            </a:r>
            <a:r>
              <a:rPr lang="ru-RU" dirty="0" err="1" smtClean="0"/>
              <a:t>Опинившись</a:t>
            </a:r>
            <a:r>
              <a:rPr lang="ru-RU" dirty="0" smtClean="0"/>
              <a:t> на </a:t>
            </a:r>
            <a:r>
              <a:rPr lang="ru-RU" dirty="0" err="1" smtClean="0"/>
              <a:t>окупованій</a:t>
            </a:r>
            <a:r>
              <a:rPr lang="ru-RU" dirty="0" smtClean="0"/>
              <a:t> фашистами </a:t>
            </a:r>
            <a:r>
              <a:rPr lang="ru-RU" dirty="0" err="1" smtClean="0"/>
              <a:t>території</a:t>
            </a:r>
            <a:r>
              <a:rPr lang="ru-RU" dirty="0" smtClean="0"/>
              <a:t>, художник </a:t>
            </a:r>
            <a:r>
              <a:rPr lang="ru-RU" dirty="0" err="1" smtClean="0"/>
              <a:t>опинився</a:t>
            </a:r>
            <a:r>
              <a:rPr lang="ru-RU" dirty="0" smtClean="0"/>
              <a:t> у </a:t>
            </a:r>
            <a:r>
              <a:rPr lang="ru-RU" dirty="0" err="1" smtClean="0"/>
              <a:t>надзвичайно</a:t>
            </a:r>
            <a:r>
              <a:rPr lang="ru-RU" dirty="0" smtClean="0"/>
              <a:t> </a:t>
            </a:r>
            <a:r>
              <a:rPr lang="ru-RU" dirty="0" err="1" smtClean="0"/>
              <a:t>скрутному</a:t>
            </a:r>
            <a:r>
              <a:rPr lang="ru-RU" dirty="0" smtClean="0"/>
              <a:t> </a:t>
            </a:r>
            <a:r>
              <a:rPr lang="ru-RU" dirty="0" err="1" smtClean="0"/>
              <a:t>становищі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 В 1943 </a:t>
            </a:r>
            <a:r>
              <a:rPr lang="ru-RU" dirty="0" err="1" smtClean="0"/>
              <a:t>році</a:t>
            </a:r>
            <a:r>
              <a:rPr lang="ru-RU" dirty="0" smtClean="0"/>
              <a:t> у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з’явилася</a:t>
            </a:r>
            <a:r>
              <a:rPr lang="ru-RU" dirty="0" smtClean="0"/>
              <a:t> </a:t>
            </a:r>
            <a:r>
              <a:rPr lang="ru-RU" dirty="0" err="1" smtClean="0"/>
              <a:t>виразка</a:t>
            </a:r>
            <a:r>
              <a:rPr lang="ru-RU" dirty="0" smtClean="0"/>
              <a:t> </a:t>
            </a:r>
            <a:r>
              <a:rPr lang="ru-RU" dirty="0" err="1" smtClean="0"/>
              <a:t>шлунку</a:t>
            </a:r>
            <a:r>
              <a:rPr lang="ru-RU" dirty="0" smtClean="0"/>
              <a:t>. </a:t>
            </a:r>
            <a:r>
              <a:rPr lang="ru-RU" dirty="0" err="1" smtClean="0"/>
              <a:t>Німецький</a:t>
            </a:r>
            <a:r>
              <a:rPr lang="ru-RU" dirty="0" smtClean="0"/>
              <a:t> </a:t>
            </a:r>
            <a:r>
              <a:rPr lang="ru-RU" dirty="0" err="1" smtClean="0"/>
              <a:t>лікар</a:t>
            </a:r>
            <a:r>
              <a:rPr lang="ru-RU" dirty="0" smtClean="0"/>
              <a:t>, </a:t>
            </a:r>
            <a:r>
              <a:rPr lang="ru-RU" dirty="0" err="1" smtClean="0"/>
              <a:t>професор</a:t>
            </a:r>
            <a:r>
              <a:rPr lang="ru-RU" dirty="0" smtClean="0"/>
              <a:t> та </a:t>
            </a:r>
            <a:r>
              <a:rPr lang="ru-RU" dirty="0" err="1" smtClean="0"/>
              <a:t>шанувальник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, </a:t>
            </a:r>
            <a:r>
              <a:rPr lang="ru-RU" dirty="0" err="1" smtClean="0"/>
              <a:t>рятуючи</a:t>
            </a:r>
            <a:r>
              <a:rPr lang="ru-RU" dirty="0" smtClean="0"/>
              <a:t>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смерті</a:t>
            </a:r>
            <a:r>
              <a:rPr lang="ru-RU" dirty="0" smtClean="0"/>
              <a:t>, перевозить </a:t>
            </a:r>
            <a:r>
              <a:rPr lang="ru-RU" dirty="0" err="1" smtClean="0"/>
              <a:t>його</a:t>
            </a:r>
            <a:r>
              <a:rPr lang="ru-RU" dirty="0" smtClean="0"/>
              <a:t> в </a:t>
            </a:r>
            <a:r>
              <a:rPr lang="ru-RU" dirty="0" err="1" smtClean="0"/>
              <a:t>німецьке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 </a:t>
            </a:r>
            <a:r>
              <a:rPr lang="ru-RU" dirty="0" err="1" smtClean="0"/>
              <a:t>Кеслінг</a:t>
            </a:r>
            <a:r>
              <a:rPr lang="ru-RU" dirty="0" smtClean="0"/>
              <a:t>. </a:t>
            </a:r>
            <a:r>
              <a:rPr lang="ru-RU" dirty="0" err="1" smtClean="0"/>
              <a:t>Згодом</a:t>
            </a:r>
            <a:r>
              <a:rPr lang="ru-RU" dirty="0" smtClean="0"/>
              <a:t> до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приїздить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дружина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донькою</a:t>
            </a:r>
            <a:r>
              <a:rPr lang="ru-RU" dirty="0" smtClean="0"/>
              <a:t>. Там </a:t>
            </a:r>
            <a:r>
              <a:rPr lang="ru-RU" dirty="0" err="1" smtClean="0"/>
              <a:t>митець</a:t>
            </a:r>
            <a:r>
              <a:rPr lang="ru-RU" dirty="0" smtClean="0"/>
              <a:t> за наклепом </a:t>
            </a:r>
            <a:r>
              <a:rPr lang="ru-RU" dirty="0" err="1" smtClean="0"/>
              <a:t>потрапляє</a:t>
            </a:r>
            <a:r>
              <a:rPr lang="ru-RU" dirty="0" smtClean="0"/>
              <a:t> в </a:t>
            </a:r>
            <a:r>
              <a:rPr lang="ru-RU" dirty="0" err="1" smtClean="0"/>
              <a:t>німецькі</a:t>
            </a:r>
            <a:r>
              <a:rPr lang="ru-RU" dirty="0" smtClean="0"/>
              <a:t> </a:t>
            </a:r>
            <a:r>
              <a:rPr lang="ru-RU" dirty="0" err="1" smtClean="0"/>
              <a:t>катівні</a:t>
            </a:r>
            <a:r>
              <a:rPr lang="ru-RU" dirty="0" smtClean="0"/>
              <a:t> Гестапо. </a:t>
            </a:r>
            <a:r>
              <a:rPr lang="ru-RU" dirty="0" err="1" smtClean="0"/>
              <a:t>Лікар</a:t>
            </a:r>
            <a:r>
              <a:rPr lang="ru-RU" dirty="0" smtClean="0"/>
              <a:t> </a:t>
            </a:r>
            <a:r>
              <a:rPr lang="ru-RU" dirty="0" err="1" smtClean="0"/>
              <a:t>Фергесен</a:t>
            </a:r>
            <a:r>
              <a:rPr lang="ru-RU" dirty="0" smtClean="0"/>
              <a:t> </a:t>
            </a:r>
            <a:r>
              <a:rPr lang="ru-RU" dirty="0" err="1" smtClean="0"/>
              <a:t>вдруге</a:t>
            </a:r>
            <a:r>
              <a:rPr lang="ru-RU" dirty="0" smtClean="0"/>
              <a:t> </a:t>
            </a:r>
            <a:r>
              <a:rPr lang="ru-RU" dirty="0" err="1" smtClean="0"/>
              <a:t>рятує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художнику. 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наступу</a:t>
            </a:r>
            <a:r>
              <a:rPr lang="ru-RU" dirty="0" smtClean="0"/>
              <a:t> </a:t>
            </a:r>
            <a:r>
              <a:rPr lang="ru-RU" dirty="0" err="1" smtClean="0"/>
              <a:t>радянських</a:t>
            </a:r>
            <a:r>
              <a:rPr lang="ru-RU" dirty="0" smtClean="0"/>
              <a:t> </a:t>
            </a:r>
            <a:r>
              <a:rPr lang="ru-RU" dirty="0" err="1" smtClean="0"/>
              <a:t>військ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опиняється</a:t>
            </a:r>
            <a:r>
              <a:rPr lang="ru-RU" dirty="0" smtClean="0"/>
              <a:t> у </a:t>
            </a:r>
            <a:r>
              <a:rPr lang="ru-RU" dirty="0" err="1" smtClean="0"/>
              <a:t>катівні</a:t>
            </a:r>
            <a:r>
              <a:rPr lang="ru-RU" dirty="0" smtClean="0"/>
              <a:t>, </a:t>
            </a:r>
            <a:r>
              <a:rPr lang="ru-RU" dirty="0" err="1" smtClean="0"/>
              <a:t>сталінському</a:t>
            </a:r>
            <a:r>
              <a:rPr lang="ru-RU" dirty="0" smtClean="0"/>
              <a:t> «</a:t>
            </a:r>
            <a:r>
              <a:rPr lang="ru-RU" dirty="0" err="1" smtClean="0"/>
              <a:t>смерш</a:t>
            </a:r>
            <a:r>
              <a:rPr lang="ru-RU" dirty="0" smtClean="0"/>
              <a:t>», де </a:t>
            </a:r>
            <a:r>
              <a:rPr lang="ru-RU" dirty="0" err="1" smtClean="0"/>
              <a:t>пробув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рік</a:t>
            </a:r>
            <a:r>
              <a:rPr lang="ru-RU" dirty="0" smtClean="0"/>
              <a:t>.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довелося</a:t>
            </a:r>
            <a:r>
              <a:rPr lang="ru-RU" dirty="0" smtClean="0"/>
              <a:t> </a:t>
            </a:r>
            <a:r>
              <a:rPr lang="ru-RU" dirty="0" err="1" smtClean="0"/>
              <a:t>витримати</a:t>
            </a:r>
            <a:r>
              <a:rPr lang="ru-RU" dirty="0" smtClean="0"/>
              <a:t> </a:t>
            </a:r>
            <a:r>
              <a:rPr lang="ru-RU" dirty="0" err="1" smtClean="0"/>
              <a:t>тортури</a:t>
            </a:r>
            <a:r>
              <a:rPr lang="ru-RU" dirty="0" smtClean="0"/>
              <a:t>, знав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один. Тяжко </a:t>
            </a:r>
            <a:r>
              <a:rPr lang="ru-RU" dirty="0" err="1" smtClean="0"/>
              <a:t>хворий</a:t>
            </a:r>
            <a:r>
              <a:rPr lang="ru-RU" dirty="0" smtClean="0"/>
              <a:t> в 1946 </a:t>
            </a:r>
            <a:r>
              <a:rPr lang="ru-RU" dirty="0" err="1" smtClean="0"/>
              <a:t>році</a:t>
            </a:r>
            <a:r>
              <a:rPr lang="ru-RU" dirty="0" smtClean="0"/>
              <a:t>,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звернувся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листом до Уряду с </a:t>
            </a:r>
            <a:r>
              <a:rPr lang="ru-RU" dirty="0" err="1" smtClean="0"/>
              <a:t>проханням</a:t>
            </a:r>
            <a:r>
              <a:rPr lang="ru-RU" dirty="0" smtClean="0"/>
              <a:t> </a:t>
            </a:r>
            <a:r>
              <a:rPr lang="ru-RU" dirty="0" err="1" smtClean="0"/>
              <a:t>дати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дозвіл</a:t>
            </a:r>
            <a:r>
              <a:rPr lang="ru-RU" dirty="0" smtClean="0"/>
              <a:t> </a:t>
            </a:r>
            <a:r>
              <a:rPr lang="ru-RU" dirty="0" err="1" smtClean="0"/>
              <a:t>повернутися</a:t>
            </a:r>
            <a:r>
              <a:rPr lang="ru-RU" dirty="0" smtClean="0"/>
              <a:t> до </a:t>
            </a:r>
            <a:r>
              <a:rPr lang="ru-RU" dirty="0" err="1" smtClean="0"/>
              <a:t>Києва</a:t>
            </a:r>
            <a:r>
              <a:rPr lang="ru-RU" dirty="0" smtClean="0"/>
              <a:t>.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спогадів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учня</a:t>
            </a:r>
            <a:r>
              <a:rPr lang="ru-RU" dirty="0" smtClean="0"/>
              <a:t> — С. А. </a:t>
            </a:r>
            <a:r>
              <a:rPr lang="ru-RU" dirty="0" err="1" smtClean="0"/>
              <a:t>Григор'єва</a:t>
            </a:r>
            <a:r>
              <a:rPr lang="ru-RU" dirty="0" smtClean="0"/>
              <a:t>, народного художника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відомо</a:t>
            </a:r>
            <a:r>
              <a:rPr lang="ru-RU" dirty="0" smtClean="0"/>
              <a:t>:«	…Демобилизовавшись в мае 1946 года, я вернулся в институт на работу. Через некоторый промежуток времени ряд учеников и сотрудников Кричевского вызвали в Правление Союза художников. Секретарем Союза был тогда С.Е. Раевский. Он зачитал нам письмо Кричевского из Вены с просьбой разрешить ему вернуться на родину в Киев. Раевский передал нам, что Правительство интересуется мнением близко стоящих к нему художников, и, попросил нас высказаться. Мы все единодушно заявили о том, что он нужен, полезен искусству.»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   «</a:t>
            </a:r>
            <a:r>
              <a:rPr lang="ru-RU" b="1" dirty="0" err="1" smtClean="0"/>
              <a:t>Він</a:t>
            </a:r>
            <a:r>
              <a:rPr lang="ru-RU" b="1" dirty="0" smtClean="0"/>
              <a:t> </a:t>
            </a:r>
            <a:r>
              <a:rPr lang="ru-RU" b="1" dirty="0" err="1" smtClean="0"/>
              <a:t>привчав</a:t>
            </a:r>
            <a:r>
              <a:rPr lang="ru-RU" b="1" dirty="0" smtClean="0"/>
              <a:t> нас до </a:t>
            </a:r>
            <a:r>
              <a:rPr lang="ru-RU" b="1" dirty="0" err="1" smtClean="0"/>
              <a:t>ясної</a:t>
            </a:r>
            <a:r>
              <a:rPr lang="ru-RU" b="1" dirty="0" smtClean="0"/>
              <a:t> </a:t>
            </a:r>
            <a:r>
              <a:rPr lang="ru-RU" b="1" dirty="0" err="1" smtClean="0"/>
              <a:t>логіки</a:t>
            </a:r>
            <a:r>
              <a:rPr lang="ru-RU" b="1" dirty="0" smtClean="0"/>
              <a:t> </a:t>
            </a:r>
            <a:r>
              <a:rPr lang="ru-RU" b="1" dirty="0" err="1" smtClean="0"/>
              <a:t>форми</a:t>
            </a:r>
            <a:r>
              <a:rPr lang="ru-RU" b="1" dirty="0" smtClean="0"/>
              <a:t>, не </a:t>
            </a:r>
            <a:r>
              <a:rPr lang="ru-RU" b="1" dirty="0" err="1" smtClean="0"/>
              <a:t>припускаючи</a:t>
            </a:r>
            <a:r>
              <a:rPr lang="ru-RU" b="1" dirty="0" smtClean="0"/>
              <a:t> при </a:t>
            </a:r>
            <a:r>
              <a:rPr lang="ru-RU" b="1" dirty="0" err="1" smtClean="0"/>
              <a:t>цьому</a:t>
            </a:r>
            <a:r>
              <a:rPr lang="ru-RU" b="1" dirty="0" smtClean="0"/>
              <a:t> </a:t>
            </a:r>
            <a:r>
              <a:rPr lang="ru-RU" b="1" dirty="0" err="1" smtClean="0"/>
              <a:t>ніяких</a:t>
            </a:r>
            <a:r>
              <a:rPr lang="ru-RU" b="1" dirty="0" smtClean="0"/>
              <a:t> </a:t>
            </a:r>
            <a:r>
              <a:rPr lang="ru-RU" b="1" dirty="0" err="1" smtClean="0"/>
              <a:t>компромісів</a:t>
            </a:r>
            <a:r>
              <a:rPr lang="ru-RU" b="1" dirty="0" smtClean="0"/>
              <a:t> у </a:t>
            </a:r>
            <a:r>
              <a:rPr lang="ru-RU" b="1" dirty="0" err="1" smtClean="0"/>
              <a:t>взаємовідношенні</a:t>
            </a:r>
            <a:r>
              <a:rPr lang="ru-RU" b="1" dirty="0" smtClean="0"/>
              <a:t> </a:t>
            </a:r>
            <a:r>
              <a:rPr lang="ru-RU" b="1" dirty="0" err="1" smtClean="0"/>
              <a:t>всіх</a:t>
            </a:r>
            <a:r>
              <a:rPr lang="ru-RU" b="1" dirty="0" smtClean="0"/>
              <a:t> </a:t>
            </a:r>
            <a:r>
              <a:rPr lang="ru-RU" b="1" dirty="0" err="1" smtClean="0"/>
              <a:t>компонентів</a:t>
            </a:r>
            <a:r>
              <a:rPr lang="ru-RU" b="1" dirty="0" smtClean="0"/>
              <a:t> </a:t>
            </a:r>
            <a:r>
              <a:rPr lang="ru-RU" b="1" dirty="0" err="1" smtClean="0"/>
              <a:t>картини</a:t>
            </a:r>
            <a:r>
              <a:rPr lang="ru-RU" b="1" dirty="0" smtClean="0"/>
              <a:t>. Як у </a:t>
            </a:r>
            <a:r>
              <a:rPr lang="ru-RU" b="1" dirty="0" err="1" smtClean="0"/>
              <a:t>художній</a:t>
            </a:r>
            <a:r>
              <a:rPr lang="ru-RU" b="1" dirty="0" smtClean="0"/>
              <a:t> </a:t>
            </a:r>
            <a:r>
              <a:rPr lang="ru-RU" b="1" dirty="0" err="1" smtClean="0"/>
              <a:t>творчості</a:t>
            </a:r>
            <a:r>
              <a:rPr lang="ru-RU" b="1" dirty="0" smtClean="0"/>
              <a:t>, так </a:t>
            </a:r>
            <a:r>
              <a:rPr lang="ru-RU" b="1" dirty="0" err="1" smtClean="0"/>
              <a:t>і</a:t>
            </a:r>
            <a:r>
              <a:rPr lang="ru-RU" b="1" dirty="0" smtClean="0"/>
              <a:t> в </a:t>
            </a:r>
            <a:r>
              <a:rPr lang="ru-RU" b="1" dirty="0" err="1" smtClean="0"/>
              <a:t>педагогічній</a:t>
            </a:r>
            <a:r>
              <a:rPr lang="ru-RU" b="1" dirty="0" smtClean="0"/>
              <a:t> </a:t>
            </a:r>
            <a:r>
              <a:rPr lang="ru-RU" b="1" dirty="0" err="1" smtClean="0"/>
              <a:t>роботі</a:t>
            </a:r>
            <a:r>
              <a:rPr lang="ru-RU" b="1" dirty="0" smtClean="0"/>
              <a:t> </a:t>
            </a:r>
            <a:r>
              <a:rPr lang="ru-RU" b="1" dirty="0" err="1" smtClean="0"/>
              <a:t>він</a:t>
            </a:r>
            <a:r>
              <a:rPr lang="ru-RU" b="1" dirty="0" smtClean="0"/>
              <a:t> </a:t>
            </a:r>
            <a:r>
              <a:rPr lang="ru-RU" b="1" dirty="0" err="1" smtClean="0"/>
              <a:t>був</a:t>
            </a:r>
            <a:r>
              <a:rPr lang="ru-RU" b="1" dirty="0" smtClean="0"/>
              <a:t> </a:t>
            </a:r>
            <a:r>
              <a:rPr lang="ru-RU" b="1" dirty="0" err="1" smtClean="0"/>
              <a:t>справді</a:t>
            </a:r>
            <a:r>
              <a:rPr lang="ru-RU" b="1" dirty="0" smtClean="0"/>
              <a:t> </a:t>
            </a:r>
            <a:r>
              <a:rPr lang="ru-RU" b="1" dirty="0" err="1" smtClean="0"/>
              <a:t>національний</a:t>
            </a:r>
            <a:r>
              <a:rPr lang="ru-RU" b="1" dirty="0" smtClean="0"/>
              <a:t> художник. Я </a:t>
            </a:r>
            <a:r>
              <a:rPr lang="ru-RU" b="1" dirty="0" err="1" smtClean="0"/>
              <a:t>завжди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вдячністю</a:t>
            </a:r>
            <a:r>
              <a:rPr lang="ru-RU" b="1" dirty="0" smtClean="0"/>
              <a:t> </a:t>
            </a:r>
            <a:r>
              <a:rPr lang="ru-RU" b="1" dirty="0" err="1" smtClean="0"/>
              <a:t>згадую</a:t>
            </a:r>
            <a:r>
              <a:rPr lang="ru-RU" b="1" dirty="0" smtClean="0"/>
              <a:t> Федора Григоровича, </a:t>
            </a:r>
            <a:r>
              <a:rPr lang="ru-RU" b="1" dirty="0" err="1" smtClean="0"/>
              <a:t>який</a:t>
            </a:r>
            <a:r>
              <a:rPr lang="ru-RU" b="1" dirty="0" smtClean="0"/>
              <a:t> </a:t>
            </a:r>
            <a:r>
              <a:rPr lang="ru-RU" b="1" dirty="0" err="1" smtClean="0"/>
              <a:t>вчив</a:t>
            </a:r>
            <a:r>
              <a:rPr lang="ru-RU" b="1" dirty="0" smtClean="0"/>
              <a:t> нас </a:t>
            </a:r>
            <a:r>
              <a:rPr lang="ru-RU" b="1" dirty="0" err="1" smtClean="0"/>
              <a:t>працювати</a:t>
            </a:r>
            <a:r>
              <a:rPr lang="ru-RU" b="1" dirty="0" smtClean="0"/>
              <a:t> </a:t>
            </a:r>
            <a:r>
              <a:rPr lang="ru-RU" b="1" dirty="0" err="1" smtClean="0"/>
              <a:t>творчо</a:t>
            </a:r>
            <a:r>
              <a:rPr lang="ru-RU" b="1" dirty="0" smtClean="0"/>
              <a:t>, </a:t>
            </a:r>
            <a:r>
              <a:rPr lang="ru-RU" b="1" dirty="0" err="1" smtClean="0"/>
              <a:t>енергійно</a:t>
            </a:r>
            <a:r>
              <a:rPr lang="ru-RU" b="1" dirty="0" smtClean="0"/>
              <a:t>, </a:t>
            </a:r>
            <a:r>
              <a:rPr lang="ru-RU" b="1" dirty="0" err="1" smtClean="0"/>
              <a:t>настирливо</a:t>
            </a:r>
            <a:r>
              <a:rPr lang="ru-RU" b="1" dirty="0" smtClean="0"/>
              <a:t>,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цілковитою</a:t>
            </a:r>
            <a:r>
              <a:rPr lang="ru-RU" b="1" dirty="0" smtClean="0"/>
              <a:t> </a:t>
            </a:r>
            <a:r>
              <a:rPr lang="ru-RU" b="1" dirty="0" err="1" smtClean="0"/>
              <a:t>віддачею</a:t>
            </a:r>
            <a:r>
              <a:rPr lang="ru-RU" b="1" dirty="0" smtClean="0"/>
              <a:t> </a:t>
            </a:r>
            <a:r>
              <a:rPr lang="ru-RU" b="1" dirty="0" err="1" smtClean="0"/>
              <a:t>всіх</a:t>
            </a:r>
            <a:r>
              <a:rPr lang="ru-RU" b="1" dirty="0" smtClean="0"/>
              <a:t> сил </a:t>
            </a:r>
            <a:r>
              <a:rPr lang="ru-RU" b="1" dirty="0" err="1" smtClean="0"/>
              <a:t>улюбленій</a:t>
            </a:r>
            <a:r>
              <a:rPr lang="ru-RU" b="1" dirty="0" smtClean="0"/>
              <a:t> </a:t>
            </a:r>
            <a:r>
              <a:rPr lang="ru-RU" b="1" dirty="0" err="1" smtClean="0"/>
              <a:t>справі</a:t>
            </a:r>
            <a:r>
              <a:rPr lang="ru-RU" b="1" dirty="0" smtClean="0"/>
              <a:t>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Т. </a:t>
            </a:r>
            <a:r>
              <a:rPr lang="ru-RU" dirty="0" err="1" smtClean="0"/>
              <a:t>Яблонська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4786322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Пам'ятний</a:t>
            </a:r>
            <a:r>
              <a:rPr lang="ru-RU" dirty="0" smtClean="0"/>
              <a:t> знак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садиби</a:t>
            </a:r>
            <a:r>
              <a:rPr lang="ru-RU" dirty="0" smtClean="0"/>
              <a:t> в </a:t>
            </a:r>
            <a:r>
              <a:rPr lang="ru-RU" dirty="0" err="1" smtClean="0"/>
              <a:t>Ірпені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якій</a:t>
            </a:r>
            <a:r>
              <a:rPr lang="ru-RU" dirty="0" smtClean="0"/>
              <a:t> мешкав </a:t>
            </a:r>
            <a:r>
              <a:rPr lang="ru-RU" dirty="0" err="1" smtClean="0"/>
              <a:t>Кричевський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714488"/>
            <a:ext cx="3019414" cy="3758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929322" y="5715016"/>
            <a:ext cx="2486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надгробний</a:t>
            </a:r>
            <a:r>
              <a:rPr lang="ru-RU" dirty="0" smtClean="0"/>
              <a:t> </a:t>
            </a:r>
            <a:r>
              <a:rPr lang="ru-RU" dirty="0" err="1" smtClean="0"/>
              <a:t>пам'ятник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Ф.Кричевського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600" dirty="0" err="1" smtClean="0"/>
              <a:t>Видатний</a:t>
            </a:r>
            <a:r>
              <a:rPr lang="ru-RU" sz="2600" dirty="0" smtClean="0"/>
              <a:t> </a:t>
            </a:r>
            <a:r>
              <a:rPr lang="uk-UA" sz="2600" dirty="0" smtClean="0"/>
              <a:t>художник </a:t>
            </a:r>
            <a:r>
              <a:rPr lang="ru-RU" sz="2600" dirty="0" err="1" smtClean="0"/>
              <a:t>і</a:t>
            </a:r>
            <a:r>
              <a:rPr lang="ru-RU" sz="2600" dirty="0" smtClean="0"/>
              <a:t> педагог, </a:t>
            </a:r>
            <a:r>
              <a:rPr lang="ru-RU" sz="2600" dirty="0" err="1" smtClean="0"/>
              <a:t>заслужений</a:t>
            </a:r>
            <a:r>
              <a:rPr lang="ru-RU" sz="2600" dirty="0" smtClean="0"/>
              <a:t> </a:t>
            </a:r>
            <a:r>
              <a:rPr lang="ru-RU" sz="2600" dirty="0" err="1" smtClean="0"/>
              <a:t>діяч</a:t>
            </a:r>
            <a:r>
              <a:rPr lang="ru-RU" sz="2600" dirty="0" smtClean="0"/>
              <a:t> </a:t>
            </a:r>
            <a:r>
              <a:rPr lang="ru-RU" sz="2600" dirty="0" err="1" smtClean="0"/>
              <a:t>мистецтв</a:t>
            </a:r>
            <a:r>
              <a:rPr lang="ru-RU" sz="2600" dirty="0" smtClean="0"/>
              <a:t> УРСР. Один </a:t>
            </a:r>
            <a:r>
              <a:rPr lang="ru-RU" sz="2600" dirty="0" err="1" smtClean="0"/>
              <a:t>із</a:t>
            </a:r>
            <a:r>
              <a:rPr lang="ru-RU" sz="2600" dirty="0" smtClean="0"/>
              <a:t> </a:t>
            </a:r>
            <a:r>
              <a:rPr lang="ru-RU" sz="2600" dirty="0" err="1" smtClean="0"/>
              <a:t>засновників</a:t>
            </a:r>
            <a:r>
              <a:rPr lang="ru-RU" sz="2600" dirty="0" smtClean="0"/>
              <a:t> </a:t>
            </a:r>
            <a:r>
              <a:rPr lang="ru-RU" sz="2600" dirty="0" err="1" smtClean="0"/>
              <a:t>і</a:t>
            </a:r>
            <a:r>
              <a:rPr lang="ru-RU" sz="2600" dirty="0" smtClean="0"/>
              <a:t> перший ректор </a:t>
            </a:r>
            <a:r>
              <a:rPr lang="ru-RU" sz="2600" dirty="0" err="1" smtClean="0"/>
              <a:t>Української</a:t>
            </a:r>
            <a:r>
              <a:rPr lang="ru-RU" sz="2600" dirty="0" smtClean="0"/>
              <a:t> </a:t>
            </a:r>
            <a:r>
              <a:rPr lang="ru-RU" sz="2600" dirty="0" err="1" smtClean="0"/>
              <a:t>академії</a:t>
            </a:r>
            <a:r>
              <a:rPr lang="ru-RU" sz="2600" dirty="0" smtClean="0"/>
              <a:t> </a:t>
            </a:r>
            <a:r>
              <a:rPr lang="ru-RU" sz="2600" dirty="0" err="1" smtClean="0"/>
              <a:t>мистецтв</a:t>
            </a:r>
            <a:r>
              <a:rPr lang="ru-RU" sz="2600" dirty="0" smtClean="0"/>
              <a:t>. </a:t>
            </a:r>
            <a:r>
              <a:rPr lang="ru-RU" sz="2600" dirty="0" err="1" smtClean="0"/>
              <a:t>Федір</a:t>
            </a:r>
            <a:r>
              <a:rPr lang="ru-RU" sz="2600" dirty="0" smtClean="0"/>
              <a:t> Григорович </a:t>
            </a:r>
            <a:r>
              <a:rPr lang="ru-RU" sz="2600" dirty="0" err="1" smtClean="0"/>
              <a:t>Кричевський</a:t>
            </a:r>
            <a:r>
              <a:rPr lang="ru-RU" sz="2600" dirty="0" smtClean="0"/>
              <a:t> </a:t>
            </a:r>
            <a:r>
              <a:rPr lang="ru-RU" sz="2600" dirty="0" err="1" smtClean="0"/>
              <a:t>відігравав</a:t>
            </a:r>
            <a:r>
              <a:rPr lang="ru-RU" sz="2600" dirty="0" smtClean="0"/>
              <a:t> </a:t>
            </a:r>
            <a:r>
              <a:rPr lang="ru-RU" sz="2600" dirty="0" err="1" smtClean="0"/>
              <a:t>помітну</a:t>
            </a:r>
            <a:r>
              <a:rPr lang="ru-RU" sz="2600" dirty="0" smtClean="0"/>
              <a:t> роль у </a:t>
            </a:r>
            <a:r>
              <a:rPr lang="ru-RU" sz="2600" dirty="0" err="1" smtClean="0"/>
              <a:t>мистецькому</a:t>
            </a:r>
            <a:r>
              <a:rPr lang="ru-RU" sz="2600" dirty="0" smtClean="0"/>
              <a:t> </a:t>
            </a:r>
            <a:r>
              <a:rPr lang="ru-RU" sz="2600" dirty="0" err="1" smtClean="0"/>
              <a:t>житті</a:t>
            </a:r>
            <a:r>
              <a:rPr lang="ru-RU" sz="2600" dirty="0" smtClean="0"/>
              <a:t> </a:t>
            </a:r>
            <a:r>
              <a:rPr lang="ru-RU" sz="2600" dirty="0" err="1" smtClean="0"/>
              <a:t>України</a:t>
            </a:r>
            <a:r>
              <a:rPr lang="ru-RU" sz="2600" dirty="0" smtClean="0"/>
              <a:t> </a:t>
            </a:r>
            <a:r>
              <a:rPr lang="ru-RU" sz="2600" dirty="0" err="1" smtClean="0"/>
              <a:t>від</a:t>
            </a:r>
            <a:r>
              <a:rPr lang="ru-RU" sz="2600" dirty="0" smtClean="0"/>
              <a:t> початку </a:t>
            </a:r>
            <a:r>
              <a:rPr lang="en-US" sz="2600" dirty="0" smtClean="0"/>
              <a:t>XX </a:t>
            </a:r>
            <a:r>
              <a:rPr lang="ru-RU" sz="2600" dirty="0" err="1" smtClean="0"/>
              <a:t>століття</a:t>
            </a:r>
            <a:r>
              <a:rPr lang="ru-RU" sz="2600" dirty="0" smtClean="0"/>
              <a:t> до </a:t>
            </a:r>
            <a:r>
              <a:rPr lang="ru-RU" sz="2600" dirty="0" err="1" smtClean="0"/>
              <a:t>Другої</a:t>
            </a:r>
            <a:r>
              <a:rPr lang="ru-RU" sz="2600" dirty="0" smtClean="0"/>
              <a:t> </a:t>
            </a:r>
            <a:r>
              <a:rPr lang="ru-RU" sz="2600" dirty="0" err="1" smtClean="0"/>
              <a:t>світової</a:t>
            </a:r>
            <a:r>
              <a:rPr lang="ru-RU" sz="2600" dirty="0" smtClean="0"/>
              <a:t> </a:t>
            </a:r>
            <a:r>
              <a:rPr lang="ru-RU" sz="2600" dirty="0" err="1" smtClean="0"/>
              <a:t>війни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65"/>
            <a:ext cx="5857884" cy="514353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r>
              <a:rPr lang="uk-UA" sz="3400" dirty="0" smtClean="0"/>
              <a:t>Пізніше, під впливом В.Капніста, Федір Кричевський вирішив вступити до Московського училища живопису, скульптури та архітектури. І якби не допомога Костянтина Савицького, відомого художника та викладача Московського училища, хто знає, як би склалась подальша доля Кричевського. </a:t>
            </a:r>
            <a:endParaRPr lang="ru-RU" sz="3400" dirty="0" smtClean="0"/>
          </a:p>
          <a:p>
            <a:r>
              <a:rPr lang="uk-UA" sz="3400" dirty="0" smtClean="0"/>
              <a:t> Довідавшись про те, що Федору в Москві немає де зупинитися, Савицький надав притулок у своєму домі й готував його до іспитів. Юнак сприйняв це як теплу увагу до нього, яку в подальшому потрібно було виправдати.     </a:t>
            </a:r>
            <a:endParaRPr lang="ru-RU" sz="3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785926"/>
            <a:ext cx="231642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57950" y="5357826"/>
            <a:ext cx="236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Костянтин Савицький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4543428" cy="4625609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 smtClean="0"/>
              <a:t>1896 року Ф. </a:t>
            </a:r>
            <a:r>
              <a:rPr lang="ru-RU" sz="2600" dirty="0" err="1" smtClean="0"/>
              <a:t>Кричевський</a:t>
            </a:r>
            <a:r>
              <a:rPr lang="ru-RU" sz="2600" dirty="0" smtClean="0"/>
              <a:t> став студентом училища. </a:t>
            </a:r>
            <a:r>
              <a:rPr lang="ru-RU" sz="2600" dirty="0" err="1" smtClean="0"/>
              <a:t>Тяжіння</a:t>
            </a:r>
            <a:r>
              <a:rPr lang="ru-RU" sz="2600" dirty="0" smtClean="0"/>
              <a:t> до </a:t>
            </a:r>
            <a:r>
              <a:rPr lang="ru-RU" sz="2600" dirty="0" err="1" smtClean="0"/>
              <a:t>широкої</a:t>
            </a:r>
            <a:r>
              <a:rPr lang="ru-RU" sz="2600" dirty="0" smtClean="0"/>
              <a:t> </a:t>
            </a:r>
            <a:r>
              <a:rPr lang="ru-RU" sz="2600" dirty="0" err="1" smtClean="0"/>
              <a:t>живописної</a:t>
            </a:r>
            <a:r>
              <a:rPr lang="ru-RU" sz="2600" dirty="0" smtClean="0"/>
              <a:t> </a:t>
            </a:r>
            <a:r>
              <a:rPr lang="ru-RU" sz="2600" dirty="0" err="1" smtClean="0"/>
              <a:t>манери</a:t>
            </a:r>
            <a:r>
              <a:rPr lang="ru-RU" sz="2600" dirty="0" smtClean="0"/>
              <a:t>, </a:t>
            </a:r>
            <a:r>
              <a:rPr lang="ru-RU" sz="2600" dirty="0" err="1" smtClean="0"/>
              <a:t>дзвінких</a:t>
            </a:r>
            <a:r>
              <a:rPr lang="ru-RU" sz="2600" dirty="0" smtClean="0"/>
              <a:t> </a:t>
            </a:r>
            <a:r>
              <a:rPr lang="ru-RU" sz="2600" dirty="0" err="1" smtClean="0"/>
              <a:t>колірних</a:t>
            </a:r>
            <a:r>
              <a:rPr lang="ru-RU" sz="2600" dirty="0" smtClean="0"/>
              <a:t> </a:t>
            </a:r>
            <a:r>
              <a:rPr lang="ru-RU" sz="2600" dirty="0" err="1" smtClean="0"/>
              <a:t>сполучень</a:t>
            </a:r>
            <a:r>
              <a:rPr lang="ru-RU" sz="2600" dirty="0" smtClean="0"/>
              <a:t>, </a:t>
            </a:r>
            <a:r>
              <a:rPr lang="ru-RU" sz="2600" dirty="0" err="1" smtClean="0"/>
              <a:t>чуття</a:t>
            </a:r>
            <a:r>
              <a:rPr lang="ru-RU" sz="2600" dirty="0" smtClean="0"/>
              <a:t> </a:t>
            </a:r>
            <a:r>
              <a:rPr lang="ru-RU" sz="2600" dirty="0" err="1" smtClean="0"/>
              <a:t>форми</a:t>
            </a:r>
            <a:r>
              <a:rPr lang="ru-RU" sz="2600" dirty="0" smtClean="0"/>
              <a:t>, </a:t>
            </a:r>
            <a:r>
              <a:rPr lang="ru-RU" sz="2600" dirty="0" err="1" smtClean="0"/>
              <a:t>притаманні</a:t>
            </a:r>
            <a:r>
              <a:rPr lang="ru-RU" sz="2600" dirty="0" smtClean="0"/>
              <a:t> </a:t>
            </a:r>
            <a:r>
              <a:rPr lang="ru-RU" sz="2600" dirty="0" err="1" smtClean="0"/>
              <a:t>усій</a:t>
            </a:r>
            <a:r>
              <a:rPr lang="ru-RU" sz="2600" dirty="0" smtClean="0"/>
              <a:t> </a:t>
            </a:r>
            <a:r>
              <a:rPr lang="ru-RU" sz="2600" dirty="0" err="1" smtClean="0"/>
              <a:t>подальшій</a:t>
            </a:r>
            <a:r>
              <a:rPr lang="ru-RU" sz="2600" dirty="0" smtClean="0"/>
              <a:t> </a:t>
            </a:r>
            <a:r>
              <a:rPr lang="ru-RU" sz="2600" dirty="0" err="1" smtClean="0"/>
              <a:t>творчості</a:t>
            </a:r>
            <a:r>
              <a:rPr lang="ru-RU" sz="2600" dirty="0" smtClean="0"/>
              <a:t> </a:t>
            </a:r>
            <a:r>
              <a:rPr lang="ru-RU" sz="2600" dirty="0" err="1" smtClean="0"/>
              <a:t>майстра</a:t>
            </a:r>
            <a:r>
              <a:rPr lang="ru-RU" sz="2600" dirty="0" smtClean="0"/>
              <a:t>, </a:t>
            </a:r>
            <a:r>
              <a:rPr lang="ru-RU" sz="2600" dirty="0" err="1" smtClean="0"/>
              <a:t>багато</a:t>
            </a:r>
            <a:r>
              <a:rPr lang="ru-RU" sz="2600" dirty="0" smtClean="0"/>
              <a:t> в </a:t>
            </a:r>
            <a:r>
              <a:rPr lang="ru-RU" sz="2600" dirty="0" err="1" smtClean="0"/>
              <a:t>чому</a:t>
            </a:r>
            <a:r>
              <a:rPr lang="ru-RU" sz="2600" dirty="0" smtClean="0"/>
              <a:t> </a:t>
            </a:r>
            <a:r>
              <a:rPr lang="ru-RU" sz="2600" dirty="0" err="1" smtClean="0"/>
              <a:t>сформувалися</a:t>
            </a:r>
            <a:r>
              <a:rPr lang="ru-RU" sz="2600" dirty="0" smtClean="0"/>
              <a:t> </a:t>
            </a:r>
            <a:r>
              <a:rPr lang="ru-RU" sz="2600" dirty="0" err="1" smtClean="0"/>
              <a:t>під</a:t>
            </a:r>
            <a:r>
              <a:rPr lang="ru-RU" sz="2600" dirty="0" smtClean="0"/>
              <a:t> </a:t>
            </a:r>
            <a:r>
              <a:rPr lang="ru-RU" sz="2600" dirty="0" err="1" smtClean="0"/>
              <a:t>впливом</a:t>
            </a:r>
            <a:r>
              <a:rPr lang="ru-RU" sz="2600" dirty="0" smtClean="0"/>
              <a:t> </a:t>
            </a:r>
            <a:r>
              <a:rPr lang="ru-RU" sz="2600" dirty="0" err="1" smtClean="0"/>
              <a:t>неперевершених</a:t>
            </a:r>
            <a:r>
              <a:rPr lang="ru-RU" sz="2600" dirty="0" smtClean="0"/>
              <a:t> </a:t>
            </a:r>
            <a:r>
              <a:rPr lang="ru-RU" sz="2600" dirty="0" err="1" smtClean="0"/>
              <a:t>майстрів</a:t>
            </a:r>
            <a:r>
              <a:rPr lang="ru-RU" sz="2600" dirty="0" smtClean="0"/>
              <a:t> — </a:t>
            </a:r>
            <a:r>
              <a:rPr lang="ru-RU" sz="2600" dirty="0" err="1" smtClean="0"/>
              <a:t>відомих</a:t>
            </a:r>
            <a:r>
              <a:rPr lang="ru-RU" sz="2600" dirty="0" smtClean="0"/>
              <a:t> </a:t>
            </a:r>
            <a:r>
              <a:rPr lang="ru-RU" sz="2600" dirty="0" err="1" smtClean="0"/>
              <a:t>живописців</a:t>
            </a:r>
            <a:r>
              <a:rPr lang="ru-RU" sz="2600" dirty="0" smtClean="0"/>
              <a:t> К. </a:t>
            </a:r>
            <a:r>
              <a:rPr lang="ru-RU" sz="2600" dirty="0" err="1" smtClean="0"/>
              <a:t>Савицького</a:t>
            </a:r>
            <a:r>
              <a:rPr lang="ru-RU" sz="2600" dirty="0" smtClean="0"/>
              <a:t>, А. Архипова, Л. Пастернака, В. Серова.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00174"/>
            <a:ext cx="1714512" cy="2379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4000504"/>
            <a:ext cx="1726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Абрам Архипов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4071942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Леонід</a:t>
            </a:r>
            <a:r>
              <a:rPr lang="ru-RU" dirty="0" smtClean="0"/>
              <a:t> Пастернак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500174"/>
            <a:ext cx="175216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715140" y="557214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Валентин Серов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357694"/>
            <a:ext cx="1785950" cy="2313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5191"/>
            <a:ext cx="5257808" cy="462560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1901 року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успішно</a:t>
            </a:r>
            <a:r>
              <a:rPr lang="ru-RU" dirty="0" smtClean="0"/>
              <a:t> </a:t>
            </a:r>
            <a:r>
              <a:rPr lang="ru-RU" dirty="0" err="1" smtClean="0"/>
              <a:t>закінчує</a:t>
            </a:r>
            <a:r>
              <a:rPr lang="ru-RU" dirty="0" smtClean="0"/>
              <a:t> училище.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творчість</a:t>
            </a:r>
            <a:r>
              <a:rPr lang="ru-RU" dirty="0" smtClean="0"/>
              <a:t> уже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визнання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шанувальників</a:t>
            </a:r>
            <a:r>
              <a:rPr lang="ru-RU" dirty="0" smtClean="0"/>
              <a:t>. Того ж року </a:t>
            </a:r>
            <a:r>
              <a:rPr lang="ru-RU" dirty="0" err="1" smtClean="0"/>
              <a:t>обдарованого</a:t>
            </a:r>
            <a:r>
              <a:rPr lang="ru-RU" dirty="0" smtClean="0"/>
              <a:t> юнака </a:t>
            </a:r>
            <a:r>
              <a:rPr lang="ru-RU" dirty="0" err="1" smtClean="0"/>
              <a:t>посилають</a:t>
            </a:r>
            <a:r>
              <a:rPr lang="ru-RU" dirty="0" smtClean="0"/>
              <a:t> у Лондон </a:t>
            </a:r>
            <a:r>
              <a:rPr lang="ru-RU" dirty="0" err="1" smtClean="0"/>
              <a:t>замалювати</a:t>
            </a:r>
            <a:r>
              <a:rPr lang="ru-RU" dirty="0" smtClean="0"/>
              <a:t> </a:t>
            </a:r>
            <a:r>
              <a:rPr lang="ru-RU" dirty="0" err="1" smtClean="0"/>
              <a:t>урочистості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нагоди</a:t>
            </a:r>
            <a:r>
              <a:rPr lang="ru-RU" dirty="0" smtClean="0"/>
              <a:t> </a:t>
            </a:r>
            <a:r>
              <a:rPr lang="ru-RU" dirty="0" err="1" smtClean="0"/>
              <a:t>коронації</a:t>
            </a:r>
            <a:r>
              <a:rPr lang="ru-RU" dirty="0" smtClean="0"/>
              <a:t> </a:t>
            </a:r>
            <a:r>
              <a:rPr lang="ru-RU" dirty="0" err="1" smtClean="0"/>
              <a:t>Едуарда</a:t>
            </a:r>
            <a:r>
              <a:rPr lang="ru-RU" dirty="0" smtClean="0"/>
              <a:t> </a:t>
            </a:r>
            <a:r>
              <a:rPr lang="en-US" dirty="0" smtClean="0"/>
              <a:t>VII</a:t>
            </a:r>
            <a:r>
              <a:rPr lang="ru-RU" dirty="0" smtClean="0"/>
              <a:t>. </a:t>
            </a:r>
            <a:r>
              <a:rPr lang="ru-RU" dirty="0" err="1" smtClean="0"/>
              <a:t>Знайомство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творчістю</a:t>
            </a:r>
            <a:r>
              <a:rPr lang="ru-RU" dirty="0" smtClean="0"/>
              <a:t> </a:t>
            </a:r>
            <a:r>
              <a:rPr lang="ru-RU" dirty="0" err="1" smtClean="0"/>
              <a:t>англійських</a:t>
            </a:r>
            <a:r>
              <a:rPr lang="ru-RU" dirty="0" smtClean="0"/>
              <a:t> </a:t>
            </a:r>
            <a:r>
              <a:rPr lang="ru-RU" dirty="0" err="1" smtClean="0"/>
              <a:t>прерафаелітів</a:t>
            </a:r>
            <a:r>
              <a:rPr lang="ru-RU" dirty="0" smtClean="0"/>
              <a:t>, 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позначиться</a:t>
            </a:r>
            <a:r>
              <a:rPr lang="ru-RU" dirty="0" smtClean="0"/>
              <a:t> на </a:t>
            </a:r>
            <a:r>
              <a:rPr lang="ru-RU" dirty="0" err="1" smtClean="0"/>
              <a:t>виробленні</a:t>
            </a:r>
            <a:r>
              <a:rPr lang="ru-RU" dirty="0" smtClean="0"/>
              <a:t> Ф. </a:t>
            </a:r>
            <a:r>
              <a:rPr lang="ru-RU" dirty="0" err="1" smtClean="0"/>
              <a:t>Кричевським</a:t>
            </a:r>
            <a:r>
              <a:rPr lang="ru-RU" dirty="0" smtClean="0"/>
              <a:t> </a:t>
            </a:r>
            <a:r>
              <a:rPr lang="ru-RU" dirty="0" err="1" smtClean="0"/>
              <a:t>вишуканої</a:t>
            </a:r>
            <a:r>
              <a:rPr lang="ru-RU" dirty="0" smtClean="0"/>
              <a:t> </a:t>
            </a:r>
            <a:r>
              <a:rPr lang="ru-RU" dirty="0" err="1" smtClean="0"/>
              <a:t>декоративної</a:t>
            </a:r>
            <a:r>
              <a:rPr lang="ru-RU" dirty="0" smtClean="0"/>
              <a:t> </a:t>
            </a:r>
            <a:r>
              <a:rPr lang="ru-RU" dirty="0" err="1" smtClean="0"/>
              <a:t>манери</a:t>
            </a:r>
            <a:r>
              <a:rPr lang="ru-RU" dirty="0" smtClean="0"/>
              <a:t> у </a:t>
            </a:r>
            <a:r>
              <a:rPr lang="ru-RU" dirty="0" err="1" smtClean="0"/>
              <a:t>зображенні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 в офортах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чудовій</a:t>
            </a:r>
            <a:r>
              <a:rPr lang="ru-RU" dirty="0" smtClean="0"/>
              <a:t> </a:t>
            </a:r>
            <a:r>
              <a:rPr lang="ru-RU" dirty="0" err="1" smtClean="0"/>
              <a:t>роботі</a:t>
            </a:r>
            <a:r>
              <a:rPr lang="ru-RU" dirty="0" smtClean="0"/>
              <a:t> «</a:t>
            </a:r>
            <a:r>
              <a:rPr lang="ru-RU" dirty="0" err="1" smtClean="0"/>
              <a:t>Беатріче</a:t>
            </a:r>
            <a:r>
              <a:rPr lang="ru-RU" dirty="0" smtClean="0"/>
              <a:t>» (1911), </a:t>
            </a:r>
            <a:r>
              <a:rPr lang="ru-RU" dirty="0" err="1" smtClean="0"/>
              <a:t>написаній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перебування</a:t>
            </a:r>
            <a:r>
              <a:rPr lang="ru-RU" dirty="0" smtClean="0"/>
              <a:t> в </a:t>
            </a:r>
            <a:r>
              <a:rPr lang="ru-RU" dirty="0" err="1" smtClean="0"/>
              <a:t>Італії</a:t>
            </a:r>
            <a:r>
              <a:rPr lang="ru-RU" dirty="0" smtClean="0"/>
              <a:t>. (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цю</a:t>
            </a:r>
            <a:r>
              <a:rPr lang="ru-RU" dirty="0" smtClean="0"/>
              <a:t> роботу </a:t>
            </a:r>
            <a:r>
              <a:rPr lang="ru-RU" dirty="0" err="1" smtClean="0"/>
              <a:t>вважаю</a:t>
            </a:r>
            <a:r>
              <a:rPr lang="uk-UA" dirty="0" smtClean="0"/>
              <a:t>т</a:t>
            </a:r>
            <a:r>
              <a:rPr lang="ru-RU" dirty="0" err="1" smtClean="0"/>
              <a:t>ь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близькою</a:t>
            </a:r>
            <a:r>
              <a:rPr lang="ru-RU" dirty="0" smtClean="0"/>
              <a:t> до </a:t>
            </a:r>
            <a:r>
              <a:rPr lang="ru-RU" dirty="0" err="1" smtClean="0"/>
              <a:t>пошуків</a:t>
            </a:r>
            <a:r>
              <a:rPr lang="ru-RU" dirty="0" smtClean="0"/>
              <a:t> </a:t>
            </a:r>
            <a:r>
              <a:rPr lang="ru-RU" dirty="0" err="1" smtClean="0"/>
              <a:t>прерафаелітів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928802"/>
            <a:ext cx="3286605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357950" y="5715016"/>
            <a:ext cx="253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Федір</a:t>
            </a:r>
            <a:r>
              <a:rPr lang="ru-RU" dirty="0" smtClean="0"/>
              <a:t>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ru-RU" dirty="0" smtClean="0"/>
              <a:t>"</a:t>
            </a:r>
            <a:r>
              <a:rPr lang="ru-RU" dirty="0" err="1" smtClean="0"/>
              <a:t>Беатріче</a:t>
            </a:r>
            <a:r>
              <a:rPr lang="ru-RU" dirty="0" smtClean="0"/>
              <a:t>“</a:t>
            </a:r>
            <a:r>
              <a:rPr lang="en-US" dirty="0" smtClean="0"/>
              <a:t>(1911</a:t>
            </a:r>
            <a:r>
              <a:rPr lang="uk-UA" dirty="0" smtClean="0"/>
              <a:t>р.)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5926"/>
            <a:ext cx="3929058" cy="457203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   1903 року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вступає</a:t>
            </a:r>
            <a:r>
              <a:rPr lang="ru-RU" dirty="0" smtClean="0"/>
              <a:t> до </a:t>
            </a:r>
            <a:r>
              <a:rPr lang="ru-RU" dirty="0" err="1" smtClean="0"/>
              <a:t>Петербурзької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 </a:t>
            </a:r>
            <a:r>
              <a:rPr lang="ru-RU" dirty="0" err="1" smtClean="0"/>
              <a:t>мистецтв</a:t>
            </a:r>
            <a:r>
              <a:rPr lang="ru-RU" dirty="0" smtClean="0"/>
              <a:t> у </a:t>
            </a:r>
            <a:r>
              <a:rPr lang="ru-RU" dirty="0" err="1" smtClean="0"/>
              <a:t>майстерню</a:t>
            </a:r>
            <a:r>
              <a:rPr lang="ru-RU" dirty="0" smtClean="0"/>
              <a:t> І. </a:t>
            </a:r>
            <a:r>
              <a:rPr lang="ru-RU" dirty="0" err="1" smtClean="0"/>
              <a:t>Репіна</a:t>
            </a:r>
            <a:r>
              <a:rPr lang="ru-RU" dirty="0" smtClean="0"/>
              <a:t> </a:t>
            </a:r>
            <a:r>
              <a:rPr lang="uk-UA" dirty="0" smtClean="0"/>
              <a:t>,</a:t>
            </a:r>
            <a:r>
              <a:rPr lang="ru-RU" dirty="0" smtClean="0"/>
              <a:t>Д. </a:t>
            </a:r>
            <a:r>
              <a:rPr lang="ru-RU" dirty="0" err="1" smtClean="0"/>
              <a:t>Кардовського</a:t>
            </a:r>
            <a:r>
              <a:rPr lang="uk-UA" dirty="0" smtClean="0"/>
              <a:t>, Ф.</a:t>
            </a:r>
            <a:r>
              <a:rPr lang="uk-UA" dirty="0" err="1" smtClean="0"/>
              <a:t>Рубо</a:t>
            </a:r>
            <a:r>
              <a:rPr lang="uk-UA" dirty="0" smtClean="0"/>
              <a:t>.</a:t>
            </a:r>
            <a:r>
              <a:rPr lang="ru-RU" dirty="0" smtClean="0"/>
              <a:t> Уроки Д. </a:t>
            </a:r>
            <a:r>
              <a:rPr lang="ru-RU" dirty="0" err="1" smtClean="0"/>
              <a:t>Кардовського</a:t>
            </a:r>
            <a:r>
              <a:rPr lang="ru-RU" dirty="0" smtClean="0"/>
              <a:t> — </a:t>
            </a:r>
            <a:r>
              <a:rPr lang="ru-RU" dirty="0" err="1" smtClean="0"/>
              <a:t>талановитого</a:t>
            </a:r>
            <a:r>
              <a:rPr lang="ru-RU" dirty="0" smtClean="0"/>
              <a:t> </a:t>
            </a:r>
            <a:r>
              <a:rPr lang="ru-RU" dirty="0" err="1" smtClean="0"/>
              <a:t>графіка</a:t>
            </a:r>
            <a:r>
              <a:rPr lang="ru-RU" dirty="0" smtClean="0"/>
              <a:t>, не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марними</a:t>
            </a:r>
            <a:r>
              <a:rPr lang="ru-RU" dirty="0" smtClean="0"/>
              <a:t>. У </a:t>
            </a:r>
            <a:r>
              <a:rPr lang="ru-RU" dirty="0" err="1" smtClean="0"/>
              <a:t>малюнках</a:t>
            </a:r>
            <a:r>
              <a:rPr lang="ru-RU" dirty="0" smtClean="0"/>
              <a:t> </a:t>
            </a:r>
            <a:r>
              <a:rPr lang="ru-RU" dirty="0" err="1" smtClean="0"/>
              <a:t>зрілого</a:t>
            </a:r>
            <a:r>
              <a:rPr lang="ru-RU" dirty="0" smtClean="0"/>
              <a:t> Ф.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підкреслена</a:t>
            </a:r>
            <a:r>
              <a:rPr lang="ru-RU" dirty="0" smtClean="0"/>
              <a:t> </a:t>
            </a:r>
            <a:r>
              <a:rPr lang="ru-RU" dirty="0" err="1" smtClean="0"/>
              <a:t>пластичність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поєднується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ритмічною</a:t>
            </a:r>
            <a:r>
              <a:rPr lang="ru-RU" dirty="0" smtClean="0"/>
              <a:t> </a:t>
            </a:r>
            <a:r>
              <a:rPr lang="ru-RU" dirty="0" err="1" smtClean="0"/>
              <a:t>організацією</a:t>
            </a:r>
            <a:r>
              <a:rPr lang="ru-RU" dirty="0" smtClean="0"/>
              <a:t> рисунка,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свідчить</a:t>
            </a:r>
            <a:r>
              <a:rPr lang="ru-RU" dirty="0" smtClean="0"/>
              <a:t> про </a:t>
            </a:r>
            <a:r>
              <a:rPr lang="ru-RU" dirty="0" err="1" smtClean="0"/>
              <a:t>класичну</a:t>
            </a:r>
            <a:r>
              <a:rPr lang="ru-RU" dirty="0" smtClean="0"/>
              <a:t> школу.</a:t>
            </a:r>
          </a:p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388" y="3214686"/>
            <a:ext cx="2565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Петербурзька</a:t>
            </a:r>
            <a:r>
              <a:rPr lang="ru-RU" dirty="0" smtClean="0"/>
              <a:t> </a:t>
            </a:r>
            <a:r>
              <a:rPr lang="ru-RU" dirty="0" err="1" smtClean="0"/>
              <a:t>академія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мистецтв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8527" y="928670"/>
            <a:ext cx="3015473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3" y="928670"/>
            <a:ext cx="1859191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4143380"/>
            <a:ext cx="1714511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929066"/>
            <a:ext cx="1881186" cy="2334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786578" y="6357958"/>
            <a:ext cx="14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Франц Рубо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29058" y="6488668"/>
            <a:ext cx="2495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Дмитрий Кардовский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57686" y="335756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Ілля Р</a:t>
            </a:r>
            <a:r>
              <a:rPr lang="uk-UA" dirty="0" smtClean="0"/>
              <a:t>е</a:t>
            </a:r>
            <a:r>
              <a:rPr lang="vi-VN" dirty="0" smtClean="0"/>
              <a:t>пін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785926"/>
            <a:ext cx="4829180" cy="4625609"/>
          </a:xfrm>
        </p:spPr>
        <p:txBody>
          <a:bodyPr>
            <a:noAutofit/>
          </a:bodyPr>
          <a:lstStyle/>
          <a:p>
            <a:r>
              <a:rPr lang="ru-RU" sz="2200" dirty="0" err="1" smtClean="0"/>
              <a:t>Однак</a:t>
            </a:r>
            <a:r>
              <a:rPr lang="ru-RU" sz="2200" dirty="0" smtClean="0"/>
              <a:t> через </a:t>
            </a:r>
            <a:r>
              <a:rPr lang="ru-RU" sz="2200" dirty="0" err="1" smtClean="0"/>
              <a:t>кілька</a:t>
            </a:r>
            <a:r>
              <a:rPr lang="ru-RU" sz="2200" dirty="0" smtClean="0"/>
              <a:t> </a:t>
            </a:r>
            <a:r>
              <a:rPr lang="ru-RU" sz="2200" dirty="0" err="1" smtClean="0"/>
              <a:t>місяців</a:t>
            </a:r>
            <a:r>
              <a:rPr lang="ru-RU" sz="2200" dirty="0" smtClean="0"/>
              <a:t> Ф. </a:t>
            </a:r>
            <a:r>
              <a:rPr lang="ru-RU" sz="2200" dirty="0" err="1" smtClean="0"/>
              <a:t>Кричевський</a:t>
            </a:r>
            <a:r>
              <a:rPr lang="ru-RU" sz="2200" dirty="0" smtClean="0"/>
              <a:t> </a:t>
            </a:r>
            <a:r>
              <a:rPr lang="ru-RU" sz="2200" dirty="0" err="1" smtClean="0"/>
              <a:t>залишає</a:t>
            </a:r>
            <a:r>
              <a:rPr lang="ru-RU" sz="2200" dirty="0" smtClean="0"/>
              <a:t> </a:t>
            </a:r>
            <a:r>
              <a:rPr lang="ru-RU" sz="2200" dirty="0" err="1" smtClean="0"/>
              <a:t>навчання</a:t>
            </a:r>
            <a:r>
              <a:rPr lang="ru-RU" sz="2200" dirty="0" smtClean="0"/>
              <a:t> через хворобу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відсутність</a:t>
            </a:r>
            <a:r>
              <a:rPr lang="ru-RU" sz="2200" dirty="0" smtClean="0"/>
              <a:t> </a:t>
            </a:r>
            <a:r>
              <a:rPr lang="ru-RU" sz="2200" dirty="0" err="1" smtClean="0"/>
              <a:t>коштів</a:t>
            </a:r>
            <a:r>
              <a:rPr lang="ru-RU" sz="2200" dirty="0" smtClean="0"/>
              <a:t>. </a:t>
            </a:r>
            <a:r>
              <a:rPr lang="ru-RU" sz="2200" dirty="0" err="1" smtClean="0"/>
              <a:t>Він</a:t>
            </a:r>
            <a:r>
              <a:rPr lang="ru-RU" sz="2200" dirty="0" smtClean="0"/>
              <a:t> </a:t>
            </a:r>
            <a:r>
              <a:rPr lang="ru-RU" sz="2200" dirty="0" err="1" smtClean="0"/>
              <a:t>повертається</a:t>
            </a:r>
            <a:r>
              <a:rPr lang="ru-RU" sz="2200" dirty="0" smtClean="0"/>
              <a:t> на </a:t>
            </a:r>
            <a:r>
              <a:rPr lang="ru-RU" sz="2200" dirty="0" err="1" smtClean="0"/>
              <a:t>батьківщину</a:t>
            </a:r>
            <a:r>
              <a:rPr lang="ru-RU" sz="2200" dirty="0" smtClean="0"/>
              <a:t>, де </a:t>
            </a:r>
            <a:r>
              <a:rPr lang="ru-RU" sz="2200" dirty="0" err="1" smtClean="0"/>
              <a:t>опановує</a:t>
            </a:r>
            <a:r>
              <a:rPr lang="ru-RU" sz="2200" dirty="0" smtClean="0"/>
              <a:t> </a:t>
            </a:r>
            <a:r>
              <a:rPr lang="ru-RU" sz="2200" dirty="0" err="1" smtClean="0"/>
              <a:t>живопис</a:t>
            </a:r>
            <a:r>
              <a:rPr lang="ru-RU" sz="2200" dirty="0" smtClean="0"/>
              <a:t> </a:t>
            </a:r>
            <a:r>
              <a:rPr lang="ru-RU" sz="2200" dirty="0" err="1" smtClean="0"/>
              <a:t>самотужки</a:t>
            </a:r>
            <a:r>
              <a:rPr lang="ru-RU" sz="2200" dirty="0" smtClean="0"/>
              <a:t>, </a:t>
            </a:r>
            <a:r>
              <a:rPr lang="ru-RU" sz="2200" dirty="0" err="1" smtClean="0"/>
              <a:t>багато</a:t>
            </a:r>
            <a:r>
              <a:rPr lang="ru-RU" sz="2200" dirty="0" smtClean="0"/>
              <a:t> </a:t>
            </a:r>
            <a:r>
              <a:rPr lang="ru-RU" sz="2200" dirty="0" err="1" smtClean="0"/>
              <a:t>працює</a:t>
            </a:r>
            <a:r>
              <a:rPr lang="ru-RU" sz="2200" dirty="0" smtClean="0"/>
              <a:t> на </a:t>
            </a:r>
            <a:r>
              <a:rPr lang="ru-RU" sz="2200" dirty="0" err="1" smtClean="0"/>
              <a:t>натурі</a:t>
            </a:r>
            <a:r>
              <a:rPr lang="ru-RU" sz="2200" dirty="0" smtClean="0"/>
              <a:t>. </a:t>
            </a:r>
            <a:r>
              <a:rPr lang="ru-RU" sz="2200" dirty="0" err="1" smtClean="0"/>
              <a:t>Кричевський</a:t>
            </a:r>
            <a:r>
              <a:rPr lang="ru-RU" sz="2200" dirty="0" smtClean="0"/>
              <a:t> уже </a:t>
            </a:r>
            <a:r>
              <a:rPr lang="ru-RU" sz="2200" dirty="0" err="1" smtClean="0"/>
              <a:t>сформований</a:t>
            </a:r>
            <a:r>
              <a:rPr lang="ru-RU" sz="2200" dirty="0" smtClean="0"/>
              <a:t> </a:t>
            </a:r>
            <a:r>
              <a:rPr lang="ru-RU" sz="2200" dirty="0" err="1" smtClean="0"/>
              <a:t>майстер</a:t>
            </a:r>
            <a:r>
              <a:rPr lang="ru-RU" sz="2200" dirty="0" smtClean="0"/>
              <a:t>, </a:t>
            </a:r>
            <a:r>
              <a:rPr lang="ru-RU" sz="2200" dirty="0" err="1" smtClean="0"/>
              <a:t>з</a:t>
            </a:r>
            <a:r>
              <a:rPr lang="ru-RU" sz="2200" dirty="0" smtClean="0"/>
              <a:t> </a:t>
            </a:r>
            <a:r>
              <a:rPr lang="ru-RU" sz="2200" dirty="0" err="1" smtClean="0"/>
              <a:t>добрим</a:t>
            </a:r>
            <a:r>
              <a:rPr lang="ru-RU" sz="2200" dirty="0" smtClean="0"/>
              <a:t> </a:t>
            </a:r>
            <a:r>
              <a:rPr lang="ru-RU" sz="2200" dirty="0" err="1" smtClean="0"/>
              <a:t>почуттям</a:t>
            </a:r>
            <a:r>
              <a:rPr lang="ru-RU" sz="2200" dirty="0" smtClean="0"/>
              <a:t> </a:t>
            </a:r>
            <a:r>
              <a:rPr lang="ru-RU" sz="2200" dirty="0" err="1" smtClean="0"/>
              <a:t>композиції</a:t>
            </a:r>
            <a:r>
              <a:rPr lang="ru-RU" sz="2200" dirty="0" smtClean="0"/>
              <a:t> та </a:t>
            </a:r>
            <a:r>
              <a:rPr lang="ru-RU" sz="2200" dirty="0" err="1" smtClean="0"/>
              <a:t>кольору</a:t>
            </a:r>
            <a:r>
              <a:rPr lang="ru-RU" sz="2200" dirty="0" smtClean="0"/>
              <a:t>. </a:t>
            </a:r>
            <a:r>
              <a:rPr lang="ru-RU" sz="2200" dirty="0" err="1" smtClean="0"/>
              <a:t>Це</a:t>
            </a:r>
            <a:r>
              <a:rPr lang="ru-RU" sz="2200" dirty="0" smtClean="0"/>
              <a:t> </a:t>
            </a:r>
            <a:r>
              <a:rPr lang="ru-RU" sz="2200" dirty="0" err="1" smtClean="0"/>
              <a:t>засвідчують</a:t>
            </a:r>
            <a:r>
              <a:rPr lang="ru-RU" sz="2200" dirty="0" smtClean="0"/>
              <a:t> </a:t>
            </a:r>
            <a:r>
              <a:rPr lang="ru-RU" sz="2200" dirty="0" err="1" smtClean="0"/>
              <a:t>ефектний</a:t>
            </a:r>
            <a:r>
              <a:rPr lang="ru-RU" sz="2200" dirty="0" smtClean="0"/>
              <a:t> «Портрет П.Г. </a:t>
            </a:r>
            <a:r>
              <a:rPr lang="ru-RU" sz="2200" dirty="0" err="1" smtClean="0"/>
              <a:t>Кричевської</a:t>
            </a:r>
            <a:r>
              <a:rPr lang="ru-RU" sz="2200" dirty="0" smtClean="0"/>
              <a:t>» (</a:t>
            </a:r>
            <a:r>
              <a:rPr lang="ru-RU" sz="2200" dirty="0" err="1" smtClean="0"/>
              <a:t>матері</a:t>
            </a:r>
            <a:r>
              <a:rPr lang="ru-RU" sz="2200" dirty="0" smtClean="0"/>
              <a:t> художника).</a:t>
            </a:r>
            <a:endParaRPr lang="ru-RU" sz="2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643050"/>
            <a:ext cx="3167829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5008" y="6143644"/>
            <a:ext cx="2927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«Портрет П.Г. </a:t>
            </a:r>
            <a:r>
              <a:rPr lang="ru-RU" dirty="0" err="1" smtClean="0"/>
              <a:t>Кричевської</a:t>
            </a:r>
            <a:r>
              <a:rPr lang="ru-RU" dirty="0" smtClean="0"/>
              <a:t>»</a:t>
            </a:r>
          </a:p>
          <a:p>
            <a:r>
              <a:rPr lang="ru-RU" dirty="0" smtClean="0"/>
              <a:t>(1903-1904)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3714776" cy="492922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Впевнено</a:t>
            </a:r>
            <a:r>
              <a:rPr lang="ru-RU" dirty="0" smtClean="0"/>
              <a:t> </a:t>
            </a:r>
            <a:r>
              <a:rPr lang="ru-RU" dirty="0" err="1" smtClean="0"/>
              <a:t>виконаний</a:t>
            </a:r>
            <a:r>
              <a:rPr lang="ru-RU" dirty="0" smtClean="0"/>
              <a:t> «Портрет Л. Я. </a:t>
            </a:r>
            <a:r>
              <a:rPr lang="ru-RU" dirty="0" err="1" smtClean="0"/>
              <a:t>Старицької</a:t>
            </a:r>
            <a:r>
              <a:rPr lang="ru-RU" dirty="0" smtClean="0"/>
              <a:t> у </a:t>
            </a:r>
            <a:r>
              <a:rPr lang="ru-RU" dirty="0" err="1" smtClean="0"/>
              <a:t>зеленій</a:t>
            </a:r>
            <a:r>
              <a:rPr lang="ru-RU" dirty="0" smtClean="0"/>
              <a:t> </a:t>
            </a:r>
            <a:r>
              <a:rPr lang="ru-RU" dirty="0" err="1" smtClean="0"/>
              <a:t>сукні</a:t>
            </a:r>
            <a:r>
              <a:rPr lang="ru-RU" dirty="0" smtClean="0"/>
              <a:t>» (1906—1907), </a:t>
            </a:r>
            <a:r>
              <a:rPr lang="ru-RU" dirty="0" err="1" smtClean="0"/>
              <a:t>камерний</a:t>
            </a:r>
            <a:r>
              <a:rPr lang="ru-RU" dirty="0" smtClean="0"/>
              <a:t> </a:t>
            </a:r>
            <a:r>
              <a:rPr lang="ru-RU" dirty="0" err="1" smtClean="0"/>
              <a:t>невеличкий</a:t>
            </a:r>
            <a:r>
              <a:rPr lang="ru-RU" dirty="0" smtClean="0"/>
              <a:t> </a:t>
            </a:r>
            <a:r>
              <a:rPr lang="ru-RU" dirty="0" err="1" smtClean="0"/>
              <a:t>етюд</a:t>
            </a:r>
            <a:r>
              <a:rPr lang="ru-RU" dirty="0" smtClean="0"/>
              <a:t> </a:t>
            </a:r>
            <a:r>
              <a:rPr lang="ru-RU" dirty="0" err="1" smtClean="0"/>
              <a:t>голови</a:t>
            </a:r>
            <a:r>
              <a:rPr lang="ru-RU" dirty="0" smtClean="0"/>
              <a:t> </a:t>
            </a:r>
            <a:r>
              <a:rPr lang="ru-RU" dirty="0" err="1" smtClean="0"/>
              <a:t>дівчини</a:t>
            </a:r>
            <a:r>
              <a:rPr lang="ru-RU" dirty="0" smtClean="0"/>
              <a:t> у </a:t>
            </a:r>
            <a:r>
              <a:rPr lang="ru-RU" dirty="0" err="1" smtClean="0"/>
              <a:t>червоній</a:t>
            </a:r>
            <a:r>
              <a:rPr lang="ru-RU" dirty="0" smtClean="0"/>
              <a:t> </a:t>
            </a:r>
            <a:r>
              <a:rPr lang="ru-RU" dirty="0" err="1" smtClean="0"/>
              <a:t>хустці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золотим </a:t>
            </a:r>
            <a:r>
              <a:rPr lang="ru-RU" dirty="0" err="1" smtClean="0"/>
              <a:t>шиттям</a:t>
            </a:r>
            <a:r>
              <a:rPr lang="ru-RU" dirty="0" smtClean="0"/>
              <a:t> «Портрет </a:t>
            </a:r>
            <a:r>
              <a:rPr lang="ru-RU" dirty="0" err="1" smtClean="0"/>
              <a:t>Галі</a:t>
            </a:r>
            <a:r>
              <a:rPr lang="ru-RU" dirty="0" smtClean="0"/>
              <a:t> </a:t>
            </a:r>
            <a:r>
              <a:rPr lang="ru-RU" dirty="0" err="1" smtClean="0"/>
              <a:t>Старицької</a:t>
            </a:r>
            <a:r>
              <a:rPr lang="ru-RU" dirty="0" smtClean="0"/>
              <a:t>» (1906—1907). </a:t>
            </a:r>
            <a:r>
              <a:rPr lang="ru-RU" dirty="0" err="1" smtClean="0"/>
              <a:t>Саме</a:t>
            </a:r>
            <a:r>
              <a:rPr lang="ru-RU" dirty="0" smtClean="0"/>
              <a:t> в </a:t>
            </a:r>
            <a:r>
              <a:rPr lang="ru-RU" dirty="0" err="1" smtClean="0"/>
              <a:t>останній</a:t>
            </a:r>
            <a:r>
              <a:rPr lang="ru-RU" dirty="0" smtClean="0"/>
              <a:t> </a:t>
            </a:r>
            <a:r>
              <a:rPr lang="ru-RU" dirty="0" err="1" smtClean="0"/>
              <a:t>роботі</a:t>
            </a:r>
            <a:r>
              <a:rPr lang="ru-RU" dirty="0" smtClean="0"/>
              <a:t> </a:t>
            </a:r>
            <a:r>
              <a:rPr lang="ru-RU" dirty="0" err="1" smtClean="0"/>
              <a:t>визначені</a:t>
            </a:r>
            <a:r>
              <a:rPr lang="ru-RU" dirty="0" smtClean="0"/>
              <a:t> </a:t>
            </a:r>
            <a:r>
              <a:rPr lang="ru-RU" dirty="0" err="1" smtClean="0"/>
              <a:t>характерні</a:t>
            </a:r>
            <a:r>
              <a:rPr lang="ru-RU" dirty="0" smtClean="0"/>
              <a:t> для </a:t>
            </a:r>
            <a:r>
              <a:rPr lang="ru-RU" dirty="0" err="1" smtClean="0"/>
              <a:t>творів</a:t>
            </a:r>
            <a:r>
              <a:rPr lang="ru-RU" dirty="0" smtClean="0"/>
              <a:t> Ф. </a:t>
            </a:r>
            <a:r>
              <a:rPr lang="ru-RU" dirty="0" err="1" smtClean="0"/>
              <a:t>Кричевського</a:t>
            </a:r>
            <a:r>
              <a:rPr lang="ru-RU" dirty="0" smtClean="0"/>
              <a:t> </a:t>
            </a:r>
            <a:r>
              <a:rPr lang="ru-RU" dirty="0" err="1" smtClean="0"/>
              <a:t>прикмети</a:t>
            </a:r>
            <a:r>
              <a:rPr lang="ru-RU" dirty="0" smtClean="0"/>
              <a:t> — </a:t>
            </a:r>
            <a:r>
              <a:rPr lang="ru-RU" dirty="0" err="1" smtClean="0"/>
              <a:t>колористична</a:t>
            </a:r>
            <a:r>
              <a:rPr lang="ru-RU" dirty="0" smtClean="0"/>
              <a:t> гама, </a:t>
            </a:r>
            <a:r>
              <a:rPr lang="ru-RU" dirty="0" err="1" smtClean="0"/>
              <a:t>незвичайне</a:t>
            </a:r>
            <a:r>
              <a:rPr lang="ru-RU" dirty="0" smtClean="0"/>
              <a:t> </a:t>
            </a:r>
            <a:r>
              <a:rPr lang="ru-RU" dirty="0" err="1" smtClean="0"/>
              <a:t>життєве</a:t>
            </a:r>
            <a:r>
              <a:rPr lang="ru-RU" dirty="0" smtClean="0"/>
              <a:t> тепло. </a:t>
            </a:r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видимі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r>
              <a:rPr lang="ru-RU" dirty="0" smtClean="0"/>
              <a:t>, Ф. </a:t>
            </a:r>
            <a:r>
              <a:rPr lang="ru-RU" dirty="0" err="1" smtClean="0"/>
              <a:t>Кричевський</a:t>
            </a:r>
            <a:r>
              <a:rPr lang="ru-RU" dirty="0" smtClean="0"/>
              <a:t> </a:t>
            </a:r>
            <a:r>
              <a:rPr lang="ru-RU" dirty="0" err="1" smtClean="0"/>
              <a:t>вважав</a:t>
            </a:r>
            <a:r>
              <a:rPr lang="ru-RU" dirty="0" smtClean="0"/>
              <a:t> свою </a:t>
            </a:r>
            <a:r>
              <a:rPr lang="ru-RU" dirty="0" err="1" smtClean="0"/>
              <a:t>освіту</a:t>
            </a:r>
            <a:r>
              <a:rPr lang="ru-RU" dirty="0" smtClean="0"/>
              <a:t> </a:t>
            </a:r>
            <a:r>
              <a:rPr lang="ru-RU" dirty="0" err="1" smtClean="0"/>
              <a:t>незакінченою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1907 року </a:t>
            </a:r>
            <a:r>
              <a:rPr lang="ru-RU" dirty="0" err="1" smtClean="0"/>
              <a:t>відновлює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в </a:t>
            </a:r>
            <a:r>
              <a:rPr lang="ru-RU" dirty="0" err="1" smtClean="0"/>
              <a:t>Академії</a:t>
            </a:r>
            <a:r>
              <a:rPr lang="ru-RU" dirty="0" smtClean="0"/>
              <a:t> у </a:t>
            </a:r>
            <a:r>
              <a:rPr lang="ru-RU" dirty="0" err="1" smtClean="0"/>
              <a:t>майстерні</a:t>
            </a:r>
            <a:r>
              <a:rPr lang="ru-RU" dirty="0" smtClean="0"/>
              <a:t> Ф. </a:t>
            </a:r>
            <a:r>
              <a:rPr lang="ru-RU" dirty="0" err="1" smtClean="0"/>
              <a:t>Рубо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357430"/>
            <a:ext cx="3086876" cy="2455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57620" y="5143512"/>
            <a:ext cx="2811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«Портрет </a:t>
            </a:r>
            <a:r>
              <a:rPr lang="ru-RU" dirty="0" err="1" smtClean="0"/>
              <a:t>Галі</a:t>
            </a:r>
            <a:r>
              <a:rPr lang="ru-RU" dirty="0" smtClean="0"/>
              <a:t> </a:t>
            </a:r>
            <a:r>
              <a:rPr lang="ru-RU" dirty="0" err="1" smtClean="0"/>
              <a:t>Старицької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(1906—1907)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571612"/>
            <a:ext cx="2143108" cy="4485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072198" y="6072206"/>
            <a:ext cx="2971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«Портрет Л. Я. </a:t>
            </a:r>
            <a:r>
              <a:rPr lang="ru-RU" dirty="0" err="1" smtClean="0"/>
              <a:t>Старицької</a:t>
            </a:r>
            <a:r>
              <a:rPr lang="ru-RU" dirty="0" smtClean="0"/>
              <a:t> у </a:t>
            </a:r>
          </a:p>
          <a:p>
            <a:r>
              <a:rPr lang="ru-RU" dirty="0" err="1" smtClean="0"/>
              <a:t>зеленій</a:t>
            </a:r>
            <a:r>
              <a:rPr lang="ru-RU" dirty="0" smtClean="0"/>
              <a:t> </a:t>
            </a:r>
            <a:r>
              <a:rPr lang="ru-RU" dirty="0" err="1" smtClean="0"/>
              <a:t>сукні</a:t>
            </a:r>
            <a:r>
              <a:rPr lang="ru-RU" dirty="0" smtClean="0"/>
              <a:t>» (1906—1907)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250</TotalTime>
  <Words>2970</Words>
  <PresentationFormat>Экран (4:3)</PresentationFormat>
  <Paragraphs>119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Модульная</vt:lpstr>
      <vt:lpstr>Федір  Григорович  Кричевський </vt:lpstr>
      <vt:lpstr>Слайд 2</vt:lpstr>
      <vt:lpstr>Слайд 3</vt:lpstr>
      <vt:lpstr>Слайд 4</vt:lpstr>
      <vt:lpstr>Слайд 5</vt:lpstr>
      <vt:lpstr> </vt:lpstr>
      <vt:lpstr> </vt:lpstr>
      <vt:lpstr>Слайд 8</vt:lpstr>
      <vt:lpstr> </vt:lpstr>
      <vt:lpstr> </vt:lpstr>
      <vt:lpstr> </vt:lpstr>
      <vt:lpstr> </vt:lpstr>
      <vt:lpstr>          Триптих “Життя” ( 1927 )</vt:lpstr>
      <vt:lpstr>Слайд 14</vt:lpstr>
      <vt:lpstr> </vt:lpstr>
      <vt:lpstr> </vt:lpstr>
      <vt:lpstr> </vt:lpstr>
      <vt:lpstr> </vt:lpstr>
      <vt:lpstr> </vt:lpstr>
      <vt:lpstr>Слайд 20</vt:lpstr>
      <vt:lpstr> </vt:lpstr>
      <vt:lpstr> </vt:lpstr>
      <vt:lpstr> </vt:lpstr>
      <vt:lpstr> </vt:lpstr>
      <vt:lpstr> </vt:lpstr>
      <vt:lpstr> </vt:lpstr>
      <vt:lpstr>Слайд 27</vt:lpstr>
      <vt:lpstr> </vt:lpstr>
      <vt:lpstr> </vt:lpstr>
      <vt:lpstr>Слайд 30</vt:lpstr>
      <vt:lpstr> </vt:lpstr>
      <vt:lpstr> 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Федір  Григорович Кричевський </dc:title>
  <cp:lastModifiedBy>Me}{@nik</cp:lastModifiedBy>
  <cp:revision>30</cp:revision>
  <dcterms:modified xsi:type="dcterms:W3CDTF">2014-02-02T18:20:19Z</dcterms:modified>
</cp:coreProperties>
</file>