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7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6E03-B72A-4334-BFF3-230C742A9E2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BD5B1-A190-4998-8432-12CAC259F3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89265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8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Брати</a:t>
            </a:r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  <a:ea typeface="Tahoma" pitchFamily="34" charset="0"/>
                <a:cs typeface="Tahoma" pitchFamily="34" charset="0"/>
              </a:rPr>
              <a:t>Кличко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Депутат Київради, Віталій Кличко, створив політичну партію “ Блок Віталія Кличка ”. Саме за позовом В. Кличка Шевченківський районний суд Києва зупинив дію рішень міськради про розграбування 1,5 га дорогоцінних земель. </a:t>
            </a:r>
          </a:p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Таким чином В. Кличко призупинив “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дерибан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” Києва.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личко\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6926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12 жовтня 2007 р. Віталій був нагороджений орденом “ За мужність ” третього ступеню. Приймаючи нагороду, він сказав: “Я гордий тим, що мої успіхи в спорті допомагають всьому світу пізнати та полюбити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Україну”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італій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одружений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Наталі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Єгоровій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два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сини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Єгор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Максим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дочку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Єлизавету-Вікторію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Дружина намагається не говорити дітям про світову славу батька та дядька, але їм цікаво, чому фото тата та дяді Вови  на обкладинках журналів та на рекламних щитах.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А коли тато прийшов із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“синцем”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під оком, прийшлося їм пояснити, що в нього проблеми на роботі.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Віталій та Володимир мають авторитет в усьому світі. Не лише як спортсменів, але й як хороших людей.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0" y="63655"/>
          <a:ext cx="9144000" cy="761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33"/>
                <a:gridCol w="6977267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дати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події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до 1995</a:t>
                      </a:r>
                      <a:r>
                        <a:rPr lang="uk-UA" sz="1200" baseline="0" dirty="0" smtClean="0"/>
                        <a:t> р.</a:t>
                      </a:r>
                      <a:endParaRPr lang="ru-RU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Віталій став 6-кратним </a:t>
                      </a:r>
                      <a:r>
                        <a:rPr lang="uk-UA" sz="1200" dirty="0" err="1" smtClean="0"/>
                        <a:t>чмпіоном</a:t>
                      </a:r>
                      <a:r>
                        <a:rPr lang="uk-UA" sz="1200" dirty="0" smtClean="0"/>
                        <a:t> світу з кікбоксингу, а також</a:t>
                      </a:r>
                      <a:r>
                        <a:rPr lang="uk-UA" sz="1200" baseline="0" dirty="0" smtClean="0"/>
                        <a:t> 4-кратним чемпіоном України з боксу.</a:t>
                      </a:r>
                      <a:endParaRPr lang="ru-RU" sz="1200" dirty="0"/>
                    </a:p>
                  </a:txBody>
                  <a:tcPr/>
                </a:tc>
              </a:tr>
              <a:tr h="829472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1996 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Брати підписали контракт з німецьким клубом</a:t>
                      </a:r>
                      <a:r>
                        <a:rPr lang="uk-UA" sz="1200" baseline="0" dirty="0" smtClean="0"/>
                        <a:t>  професійного боксу “</a:t>
                      </a:r>
                      <a:r>
                        <a:rPr lang="en-US" sz="1200" baseline="0" dirty="0" err="1" smtClean="0"/>
                        <a:t>Universum</a:t>
                      </a:r>
                      <a:r>
                        <a:rPr lang="en-US" sz="1200" baseline="0" dirty="0" smtClean="0"/>
                        <a:t> box-promotion</a:t>
                      </a:r>
                      <a:r>
                        <a:rPr lang="uk-UA" sz="1200" baseline="0" dirty="0" smtClean="0"/>
                        <a:t>”. Віталій закінчив Переяслав-Хмельницький педагогічний інститут та вступив в аспірантуру Київського університету фізичного виховання і спорту.</a:t>
                      </a:r>
                      <a:endParaRPr lang="ru-RU" sz="1200" dirty="0"/>
                    </a:p>
                  </a:txBody>
                  <a:tcPr/>
                </a:tc>
              </a:tr>
              <a:tr h="829472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1997 р.</a:t>
                      </a:r>
                      <a:endParaRPr lang="ru-RU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Про Віталія заговорили як про можливого претендента</a:t>
                      </a:r>
                      <a:r>
                        <a:rPr lang="uk-UA" sz="1200" baseline="0" dirty="0" smtClean="0"/>
                        <a:t> на звання чемпіона Європи та достойного суперника Майка </a:t>
                      </a:r>
                      <a:r>
                        <a:rPr lang="uk-UA" sz="1200" baseline="0" dirty="0" err="1" smtClean="0"/>
                        <a:t>Тайсона</a:t>
                      </a:r>
                      <a:r>
                        <a:rPr lang="uk-UA" sz="1200" baseline="0" dirty="0" smtClean="0"/>
                        <a:t>.</a:t>
                      </a:r>
                    </a:p>
                    <a:p>
                      <a:r>
                        <a:rPr lang="uk-UA" sz="1200" baseline="0" dirty="0" smtClean="0"/>
                        <a:t>Брати заснували фонд підтримку розвитку </a:t>
                      </a:r>
                      <a:r>
                        <a:rPr lang="uk-UA" sz="1200" baseline="0" dirty="0" err="1" smtClean="0"/>
                        <a:t>спорта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“Спорт</a:t>
                      </a:r>
                      <a:r>
                        <a:rPr lang="uk-UA" sz="1200" baseline="0" dirty="0" smtClean="0"/>
                        <a:t> –</a:t>
                      </a:r>
                      <a:r>
                        <a:rPr lang="en-US" sz="1200" baseline="0" dirty="0" smtClean="0"/>
                        <a:t>XXI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століття”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4248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24</a:t>
                      </a:r>
                      <a:r>
                        <a:rPr lang="uk-UA" sz="1200" baseline="0" dirty="0" smtClean="0"/>
                        <a:t> серпня 1999р.</a:t>
                      </a:r>
                    </a:p>
                    <a:p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12 жовтня </a:t>
                      </a:r>
                    </a:p>
                    <a:p>
                      <a:r>
                        <a:rPr lang="uk-UA" sz="1200" baseline="0" dirty="0" smtClean="0"/>
                        <a:t>1999 р.</a:t>
                      </a:r>
                    </a:p>
                    <a:p>
                      <a:r>
                        <a:rPr lang="uk-UA" sz="1200" baseline="0" dirty="0" smtClean="0"/>
                        <a:t>2000 р.</a:t>
                      </a:r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 16 травня</a:t>
                      </a:r>
                    </a:p>
                    <a:p>
                      <a:r>
                        <a:rPr lang="uk-UA" sz="1200" baseline="0" dirty="0" smtClean="0"/>
                        <a:t>2000 р.</a:t>
                      </a:r>
                    </a:p>
                    <a:p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25.11</a:t>
                      </a:r>
                    </a:p>
                    <a:p>
                      <a:r>
                        <a:rPr lang="uk-UA" sz="1200" baseline="0" dirty="0" smtClean="0"/>
                        <a:t>2001 р.</a:t>
                      </a:r>
                    </a:p>
                    <a:p>
                      <a:r>
                        <a:rPr lang="uk-UA" sz="1200" baseline="0" dirty="0" smtClean="0"/>
                        <a:t>31.03.2004</a:t>
                      </a:r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 музеї історії Києва відкрилась</a:t>
                      </a:r>
                      <a:r>
                        <a:rPr lang="uk-UA" sz="1200" baseline="0" dirty="0" smtClean="0"/>
                        <a:t> експозиція </a:t>
                      </a:r>
                      <a:r>
                        <a:rPr lang="uk-UA" sz="1200" baseline="0" dirty="0" err="1" smtClean="0"/>
                        <a:t>“Шлях</a:t>
                      </a:r>
                      <a:r>
                        <a:rPr lang="uk-UA" sz="1200" baseline="0" dirty="0" smtClean="0"/>
                        <a:t> до перемоги. Брати </a:t>
                      </a:r>
                      <a:r>
                        <a:rPr lang="uk-UA" sz="1200" baseline="0" dirty="0" err="1" smtClean="0"/>
                        <a:t>Клички”</a:t>
                      </a:r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Уряд України нагородив В. Кличка орденом </a:t>
                      </a:r>
                      <a:r>
                        <a:rPr lang="uk-UA" sz="1200" baseline="0" dirty="0" err="1" smtClean="0"/>
                        <a:t>“За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мужність”</a:t>
                      </a:r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Віталій захистив кандидатську дисертацію, був оголошений лауреатом загальнонаціональної програми </a:t>
                      </a:r>
                      <a:r>
                        <a:rPr lang="uk-UA" sz="1200" baseline="0" dirty="0" err="1" smtClean="0"/>
                        <a:t>“Людина</a:t>
                      </a:r>
                      <a:r>
                        <a:rPr lang="uk-UA" sz="1200" baseline="0" dirty="0" smtClean="0"/>
                        <a:t> року -99” в номінаціях </a:t>
                      </a:r>
                      <a:r>
                        <a:rPr lang="uk-UA" sz="1200" baseline="0" dirty="0" err="1" smtClean="0"/>
                        <a:t>“Спортсмен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року”</a:t>
                      </a:r>
                      <a:r>
                        <a:rPr lang="uk-UA" sz="1200" baseline="0" dirty="0" smtClean="0"/>
                        <a:t> та </a:t>
                      </a:r>
                      <a:r>
                        <a:rPr lang="uk-UA" sz="1200" baseline="0" dirty="0" err="1" smtClean="0"/>
                        <a:t>“Чоловік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року”</a:t>
                      </a:r>
                      <a:r>
                        <a:rPr lang="uk-UA" sz="1200" baseline="0" dirty="0" smtClean="0"/>
                        <a:t> а також отримав приз </a:t>
                      </a:r>
                      <a:r>
                        <a:rPr lang="uk-UA" sz="1200" baseline="0" dirty="0" err="1" smtClean="0"/>
                        <a:t>“Прометей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престиж”</a:t>
                      </a:r>
                      <a:r>
                        <a:rPr lang="uk-UA" sz="1200" baseline="0" dirty="0" smtClean="0"/>
                        <a:t> в спеціальній номінації </a:t>
                      </a:r>
                      <a:r>
                        <a:rPr lang="uk-UA" sz="1200" baseline="0" dirty="0" err="1" smtClean="0"/>
                        <a:t>“Гордість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err="1" smtClean="0"/>
                        <a:t>України”</a:t>
                      </a:r>
                      <a:endParaRPr lang="uk-UA" sz="1200" baseline="0" dirty="0" smtClean="0"/>
                    </a:p>
                    <a:p>
                      <a:r>
                        <a:rPr lang="uk-UA" sz="1200" baseline="0" dirty="0" smtClean="0"/>
                        <a:t>У Віталія народився син Єгор.</a:t>
                      </a:r>
                    </a:p>
                    <a:p>
                      <a:endParaRPr lang="uk-UA" sz="1200" baseline="0" dirty="0" smtClean="0"/>
                    </a:p>
                    <a:p>
                      <a:endParaRPr lang="uk-UA" sz="1200" baseline="0" dirty="0" smtClean="0"/>
                    </a:p>
                    <a:p>
                      <a:r>
                        <a:rPr lang="uk-UA" sz="1200" dirty="0" smtClean="0"/>
                        <a:t>Віталій переміг Тімо </a:t>
                      </a:r>
                      <a:r>
                        <a:rPr lang="uk-UA" sz="1200" dirty="0" err="1" smtClean="0"/>
                        <a:t>Хофмана</a:t>
                      </a:r>
                      <a:r>
                        <a:rPr lang="uk-UA" sz="1200" baseline="0" dirty="0" smtClean="0"/>
                        <a:t> – чемпіона Європи.</a:t>
                      </a:r>
                    </a:p>
                    <a:p>
                      <a:r>
                        <a:rPr lang="uk-UA" sz="1200" baseline="0" dirty="0" smtClean="0"/>
                        <a:t>Віталій завоював титул </a:t>
                      </a:r>
                      <a:r>
                        <a:rPr lang="uk-UA" sz="1200" baseline="0" dirty="0" err="1" smtClean="0"/>
                        <a:t>Інтрконтинетального</a:t>
                      </a:r>
                      <a:r>
                        <a:rPr lang="uk-UA" sz="1200" baseline="0" dirty="0" smtClean="0"/>
                        <a:t> чемпіона по версії</a:t>
                      </a:r>
                      <a:r>
                        <a:rPr lang="en-US" sz="1200" baseline="0" dirty="0" smtClean="0"/>
                        <a:t> WBA</a:t>
                      </a:r>
                      <a:endParaRPr lang="ru-RU" sz="1200" dirty="0"/>
                    </a:p>
                  </a:txBody>
                  <a:tcPr/>
                </a:tc>
              </a:tr>
              <a:tr h="3016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16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1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2896"/>
            <a:ext cx="74222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Дякую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 за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увагу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3707904" y="3717032"/>
            <a:ext cx="1080120" cy="936104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60032" y="3645024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Виконала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Скакалова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Олександра 11-А клас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620688"/>
            <a:ext cx="2574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Віталій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Володимир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Клички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народилися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Киргизстані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сім’ї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військового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Разом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своїми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батьками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об’їздили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більшу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частину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Радянського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Союзу. У 1985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переїхали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Дитячі заняття різними видами єдиноборств склались у серйозне захоплення кікбоксингом, а згодом – боксом. Ще з дитинства брати мріяли стати чемпіонами світу з боксу одночасно і зібрати якомога більше поясів.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 кожним боєм брати вдосконалювали свою техніку, беручи щось для себе з техніки суперника.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 Германії Віталія Кличка називають “ королем нокаутів ”, адже він провів 27 перших боїв і завершив їх нокаутами.</a:t>
            </a:r>
          </a:p>
          <a:p>
            <a:pPr algn="ctr"/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 descr="94653_123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43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Володимир “ сталевий молот ” має 32 перемоги, з яких 28 -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нокаутуючі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Лідируючи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протязі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перших 9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раундів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поєдинку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Крісом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Бьордом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Віталій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приймає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рішення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відмовитися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подальшого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проведення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поєдинку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Стара травма не дозволила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йому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перемогти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оголошення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результатів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сказав : “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Найдорожче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у спортсмена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здоров’я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програв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Але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мій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титул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перейшов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Бьорда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деякий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час. Я поверну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собі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пояс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чемпіона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“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Клички вписали нову сторінку в історію світового боксу, ставши першими братами, котрі зібрали всі найпрестижніші пояси серед важковаговиків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4-х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“ простою ”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Віталій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Кличко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розібрався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так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невимушено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базікою-нігерійцем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Семом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Пітером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в кого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виникла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тіні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сумніву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переміг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справжній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чемпіон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Такого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тріумфального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повернення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мало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очікував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 А про 4-х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річний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“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простій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” старшого Кличка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тепер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згадують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лише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як про вино,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часом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стає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кращим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75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Мають вищу освіту вільно володіють німецькою, англійською. З дитинства брати займались не тільки спортом, а й музикою. Віталій у 2000 році захистив кандидатську дисертацію на тему “ Бокс : теорія та методика спортивного відбору ”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682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2014-05-14T16:18:25Z</dcterms:created>
  <dcterms:modified xsi:type="dcterms:W3CDTF">2014-05-14T21:09:20Z</dcterms:modified>
</cp:coreProperties>
</file>