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72" r:id="rId9"/>
    <p:sldId id="263" r:id="rId10"/>
    <p:sldId id="264" r:id="rId11"/>
    <p:sldId id="265" r:id="rId12"/>
    <p:sldId id="266" r:id="rId13"/>
    <p:sldId id="267" r:id="rId14"/>
    <p:sldId id="273" r:id="rId15"/>
    <p:sldId id="268" r:id="rId16"/>
    <p:sldId id="269" r:id="rId17"/>
    <p:sldId id="270" r:id="rId18"/>
    <p:sldId id="271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B1601-5FD8-4F10-B193-22260BA769EE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AEBD-4A03-4B5E-94AC-3389C0E32EC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B1601-5FD8-4F10-B193-22260BA769EE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AEBD-4A03-4B5E-94AC-3389C0E32E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B1601-5FD8-4F10-B193-22260BA769EE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AEBD-4A03-4B5E-94AC-3389C0E32E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B1601-5FD8-4F10-B193-22260BA769EE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AEBD-4A03-4B5E-94AC-3389C0E32E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B1601-5FD8-4F10-B193-22260BA769EE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AEBD-4A03-4B5E-94AC-3389C0E32EC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B1601-5FD8-4F10-B193-22260BA769EE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AEBD-4A03-4B5E-94AC-3389C0E32E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B1601-5FD8-4F10-B193-22260BA769EE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AEBD-4A03-4B5E-94AC-3389C0E32E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B1601-5FD8-4F10-B193-22260BA769EE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AEBD-4A03-4B5E-94AC-3389C0E32E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B1601-5FD8-4F10-B193-22260BA769EE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AEBD-4A03-4B5E-94AC-3389C0E32E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B1601-5FD8-4F10-B193-22260BA769EE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AEBD-4A03-4B5E-94AC-3389C0E32EC9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95B1601-5FD8-4F10-B193-22260BA769EE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9AFAEBD-4A03-4B5E-94AC-3389C0E32EC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95B1601-5FD8-4F10-B193-22260BA769EE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9AFAEBD-4A03-4B5E-94AC-3389C0E32EC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16632"/>
            <a:ext cx="8064896" cy="4248472"/>
          </a:xfrm>
        </p:spPr>
        <p:txBody>
          <a:bodyPr>
            <a:noAutofit/>
          </a:bodyPr>
          <a:lstStyle/>
          <a:p>
            <a:r>
              <a:rPr lang="ru-RU" sz="8000" b="1" dirty="0" err="1">
                <a:effectLst/>
                <a:latin typeface="Bookman Old Style" pitchFamily="18" charset="0"/>
              </a:rPr>
              <a:t>Йоганн</a:t>
            </a:r>
            <a:r>
              <a:rPr lang="ru-RU" sz="8000" b="1" dirty="0">
                <a:effectLst/>
                <a:latin typeface="Bookman Old Style" pitchFamily="18" charset="0"/>
              </a:rPr>
              <a:t> </a:t>
            </a:r>
            <a:r>
              <a:rPr lang="ru-RU" sz="8800" b="1" dirty="0">
                <a:effectLst/>
                <a:latin typeface="Bookman Old Style" pitchFamily="18" charset="0"/>
              </a:rPr>
              <a:t>Себастьян</a:t>
            </a:r>
            <a:r>
              <a:rPr lang="ru-RU" sz="8000" b="1" dirty="0">
                <a:effectLst/>
                <a:latin typeface="Bookman Old Style" pitchFamily="18" charset="0"/>
              </a:rPr>
              <a:t> Бах</a:t>
            </a:r>
            <a:endParaRPr lang="ru-RU" sz="8000" dirty="0"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03743" y="5112118"/>
            <a:ext cx="6264696" cy="1728192"/>
          </a:xfrm>
        </p:spPr>
        <p:txBody>
          <a:bodyPr>
            <a:noAutofit/>
          </a:bodyPr>
          <a:lstStyle/>
          <a:p>
            <a:pPr algn="r"/>
            <a:endParaRPr lang="ru-RU" sz="2800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93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389" y="980728"/>
            <a:ext cx="9110820" cy="5102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54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>
            <a:noAutofit/>
          </a:bodyPr>
          <a:lstStyle/>
          <a:p>
            <a:r>
              <a:rPr lang="ru-RU" sz="2000" dirty="0" err="1">
                <a:latin typeface="Bookman Old Style" pitchFamily="18" charset="0"/>
              </a:rPr>
              <a:t>Більшість</a:t>
            </a:r>
            <a:r>
              <a:rPr lang="ru-RU" sz="2000" dirty="0">
                <a:latin typeface="Bookman Old Style" pitchFamily="18" charset="0"/>
              </a:rPr>
              <a:t> </a:t>
            </a:r>
            <a:r>
              <a:rPr lang="ru-RU" sz="2000" dirty="0" err="1">
                <a:latin typeface="Bookman Old Style" pitchFamily="18" charset="0"/>
              </a:rPr>
              <a:t>вокальних</a:t>
            </a:r>
            <a:r>
              <a:rPr lang="ru-RU" sz="2000" dirty="0">
                <a:latin typeface="Bookman Old Style" pitchFamily="18" charset="0"/>
              </a:rPr>
              <a:t> </a:t>
            </a:r>
            <a:r>
              <a:rPr lang="ru-RU" sz="2000" dirty="0" err="1">
                <a:latin typeface="Bookman Old Style" pitchFamily="18" charset="0"/>
              </a:rPr>
              <a:t>творів</a:t>
            </a:r>
            <a:r>
              <a:rPr lang="ru-RU" sz="2000" dirty="0">
                <a:latin typeface="Bookman Old Style" pitchFamily="18" charset="0"/>
              </a:rPr>
              <a:t> Баха </a:t>
            </a:r>
            <a:r>
              <a:rPr lang="ru-RU" sz="2000" dirty="0" err="1">
                <a:latin typeface="Bookman Old Style" pitchFamily="18" charset="0"/>
              </a:rPr>
              <a:t>написані</a:t>
            </a:r>
            <a:r>
              <a:rPr lang="ru-RU" sz="2000" dirty="0">
                <a:latin typeface="Bookman Old Style" pitchFamily="18" charset="0"/>
              </a:rPr>
              <a:t> на </a:t>
            </a:r>
            <a:r>
              <a:rPr lang="ru-RU" sz="2000" dirty="0" err="1">
                <a:latin typeface="Bookman Old Style" pitchFamily="18" charset="0"/>
              </a:rPr>
              <a:t>релігійні</a:t>
            </a:r>
            <a:r>
              <a:rPr lang="ru-RU" sz="2000" dirty="0">
                <a:latin typeface="Bookman Old Style" pitchFamily="18" charset="0"/>
              </a:rPr>
              <a:t> </a:t>
            </a:r>
            <a:r>
              <a:rPr lang="ru-RU" sz="2000" dirty="0" err="1" smtClean="0">
                <a:latin typeface="Bookman Old Style" pitchFamily="18" charset="0"/>
              </a:rPr>
              <a:t>тексти</a:t>
            </a:r>
            <a:r>
              <a:rPr lang="ru-RU" sz="2000" dirty="0" smtClean="0">
                <a:latin typeface="Bookman Old Style" pitchFamily="18" charset="0"/>
              </a:rPr>
              <a:t>. </a:t>
            </a:r>
            <a:r>
              <a:rPr lang="ru-RU" sz="2000" dirty="0" err="1" smtClean="0">
                <a:latin typeface="Bookman Old Style" pitchFamily="18" charset="0"/>
              </a:rPr>
              <a:t>Музика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 err="1">
                <a:latin typeface="Bookman Old Style" pitchFamily="18" charset="0"/>
              </a:rPr>
              <a:t>їх</a:t>
            </a:r>
            <a:r>
              <a:rPr lang="ru-RU" sz="2000" dirty="0">
                <a:latin typeface="Bookman Old Style" pitchFamily="18" charset="0"/>
              </a:rPr>
              <a:t> </a:t>
            </a:r>
            <a:r>
              <a:rPr lang="ru-RU" sz="2000" dirty="0" err="1">
                <a:latin typeface="Bookman Old Style" pitchFamily="18" charset="0"/>
              </a:rPr>
              <a:t>пройнята</a:t>
            </a:r>
            <a:r>
              <a:rPr lang="ru-RU" sz="2000" dirty="0">
                <a:latin typeface="Bookman Old Style" pitchFamily="18" charset="0"/>
              </a:rPr>
              <a:t> </a:t>
            </a:r>
            <a:r>
              <a:rPr lang="ru-RU" sz="2000" dirty="0" err="1">
                <a:latin typeface="Bookman Old Style" pitchFamily="18" charset="0"/>
              </a:rPr>
              <a:t>глибоким</a:t>
            </a:r>
            <a:r>
              <a:rPr lang="ru-RU" sz="2000" dirty="0">
                <a:latin typeface="Bookman Old Style" pitchFamily="18" charset="0"/>
              </a:rPr>
              <a:t> </a:t>
            </a:r>
            <a:r>
              <a:rPr lang="ru-RU" sz="2000" dirty="0" err="1">
                <a:latin typeface="Bookman Old Style" pitchFamily="18" charset="0"/>
              </a:rPr>
              <a:t>релігійним</a:t>
            </a:r>
            <a:r>
              <a:rPr lang="ru-RU" sz="2000" dirty="0">
                <a:latin typeface="Bookman Old Style" pitchFamily="18" charset="0"/>
              </a:rPr>
              <a:t> </a:t>
            </a:r>
            <a:r>
              <a:rPr lang="ru-RU" sz="2000" dirty="0" err="1">
                <a:latin typeface="Bookman Old Style" pitchFamily="18" charset="0"/>
              </a:rPr>
              <a:t>почуттям</a:t>
            </a:r>
            <a:r>
              <a:rPr lang="ru-RU" sz="2000" dirty="0">
                <a:latin typeface="Bookman Old Style" pitchFamily="18" charset="0"/>
              </a:rPr>
              <a:t> і, разом з </a:t>
            </a:r>
            <a:r>
              <a:rPr lang="ru-RU" sz="2000" dirty="0" err="1">
                <a:latin typeface="Bookman Old Style" pitchFamily="18" charset="0"/>
              </a:rPr>
              <a:t>тим</a:t>
            </a:r>
            <a:r>
              <a:rPr lang="ru-RU" sz="2000" dirty="0">
                <a:latin typeface="Bookman Old Style" pitchFamily="18" charset="0"/>
              </a:rPr>
              <a:t>, </a:t>
            </a:r>
            <a:r>
              <a:rPr lang="ru-RU" sz="2000" dirty="0" err="1">
                <a:latin typeface="Bookman Old Style" pitchFamily="18" charset="0"/>
              </a:rPr>
              <a:t>філософською</a:t>
            </a:r>
            <a:r>
              <a:rPr lang="ru-RU" sz="2000" dirty="0">
                <a:latin typeface="Bookman Old Style" pitchFamily="18" charset="0"/>
              </a:rPr>
              <a:t> </a:t>
            </a:r>
            <a:r>
              <a:rPr lang="ru-RU" sz="2000" dirty="0" err="1">
                <a:latin typeface="Bookman Old Style" pitchFamily="18" charset="0"/>
              </a:rPr>
              <a:t>заглибленістю</a:t>
            </a:r>
            <a:r>
              <a:rPr lang="ru-RU" sz="2000" dirty="0">
                <a:latin typeface="Bookman Old Style" pitchFamily="18" charset="0"/>
              </a:rPr>
              <a:t>. </a:t>
            </a:r>
            <a:r>
              <a:rPr lang="ru-RU" sz="2000" dirty="0" err="1">
                <a:latin typeface="Bookman Old Style" pitchFamily="18" charset="0"/>
              </a:rPr>
              <a:t>Із</a:t>
            </a:r>
            <a:r>
              <a:rPr lang="ru-RU" sz="2000" dirty="0">
                <a:latin typeface="Bookman Old Style" pitchFamily="18" charset="0"/>
              </a:rPr>
              <a:t> </a:t>
            </a:r>
            <a:r>
              <a:rPr lang="ru-RU" sz="2000" dirty="0" err="1">
                <a:latin typeface="Bookman Old Style" pitchFamily="18" charset="0"/>
              </a:rPr>
              <a:t>світських</a:t>
            </a:r>
            <a:r>
              <a:rPr lang="ru-RU" sz="2000" dirty="0">
                <a:latin typeface="Bookman Old Style" pitchFamily="18" charset="0"/>
              </a:rPr>
              <a:t> </a:t>
            </a:r>
            <a:r>
              <a:rPr lang="ru-RU" sz="2000" dirty="0" err="1">
                <a:latin typeface="Bookman Old Style" pitchFamily="18" charset="0"/>
              </a:rPr>
              <a:t>вокальних</a:t>
            </a:r>
            <a:r>
              <a:rPr lang="ru-RU" sz="2000" dirty="0">
                <a:latin typeface="Bookman Old Style" pitchFamily="18" charset="0"/>
              </a:rPr>
              <a:t> </a:t>
            </a:r>
            <a:r>
              <a:rPr lang="ru-RU" sz="2000" dirty="0" err="1">
                <a:latin typeface="Bookman Old Style" pitchFamily="18" charset="0"/>
              </a:rPr>
              <a:t>творів</a:t>
            </a:r>
            <a:r>
              <a:rPr lang="ru-RU" sz="2000" dirty="0">
                <a:latin typeface="Bookman Old Style" pitchFamily="18" charset="0"/>
              </a:rPr>
              <a:t> композитора особливо </a:t>
            </a:r>
            <a:r>
              <a:rPr lang="ru-RU" sz="2000" dirty="0" err="1">
                <a:latin typeface="Bookman Old Style" pitchFamily="18" charset="0"/>
              </a:rPr>
              <a:t>виділяють</a:t>
            </a:r>
            <a:r>
              <a:rPr lang="ru-RU" sz="2000" dirty="0">
                <a:latin typeface="Bookman Old Style" pitchFamily="18" charset="0"/>
              </a:rPr>
              <a:t> </a:t>
            </a:r>
            <a:r>
              <a:rPr lang="ru-RU" sz="2000" dirty="0" err="1">
                <a:latin typeface="Bookman Old Style" pitchFamily="18" charset="0"/>
              </a:rPr>
              <a:t>кантати</a:t>
            </a:r>
            <a:r>
              <a:rPr lang="ru-RU" sz="2000" dirty="0">
                <a:latin typeface="Bookman Old Style" pitchFamily="18" charset="0"/>
              </a:rPr>
              <a:t> </a:t>
            </a:r>
            <a:r>
              <a:rPr lang="ru-RU" sz="2000" i="1" dirty="0">
                <a:latin typeface="Bookman Old Style" pitchFamily="18" charset="0"/>
              </a:rPr>
              <a:t>«Феб і Пан»</a:t>
            </a:r>
            <a:r>
              <a:rPr lang="ru-RU" sz="2000" dirty="0">
                <a:latin typeface="Bookman Old Style" pitchFamily="18" charset="0"/>
              </a:rPr>
              <a:t>, </a:t>
            </a:r>
            <a:r>
              <a:rPr lang="ru-RU" sz="2000" i="1" dirty="0">
                <a:latin typeface="Bookman Old Style" pitchFamily="18" charset="0"/>
              </a:rPr>
              <a:t>«</a:t>
            </a:r>
            <a:r>
              <a:rPr lang="ru-RU" sz="2000" i="1" dirty="0" err="1">
                <a:latin typeface="Bookman Old Style" pitchFamily="18" charset="0"/>
              </a:rPr>
              <a:t>Селянська</a:t>
            </a:r>
            <a:r>
              <a:rPr lang="ru-RU" sz="2000" i="1" dirty="0">
                <a:latin typeface="Bookman Old Style" pitchFamily="18" charset="0"/>
              </a:rPr>
              <a:t>»</a:t>
            </a:r>
            <a:r>
              <a:rPr lang="ru-RU" sz="2000" dirty="0">
                <a:latin typeface="Bookman Old Style" pitchFamily="18" charset="0"/>
              </a:rPr>
              <a:t>, </a:t>
            </a:r>
            <a:r>
              <a:rPr lang="ru-RU" sz="2000" i="1" dirty="0">
                <a:latin typeface="Bookman Old Style" pitchFamily="18" charset="0"/>
              </a:rPr>
              <a:t>«</a:t>
            </a:r>
            <a:r>
              <a:rPr lang="ru-RU" sz="2000" i="1" dirty="0" err="1">
                <a:latin typeface="Bookman Old Style" pitchFamily="18" charset="0"/>
              </a:rPr>
              <a:t>Кавова</a:t>
            </a:r>
            <a:r>
              <a:rPr lang="ru-RU" sz="2000" i="1" dirty="0">
                <a:latin typeface="Bookman Old Style" pitchFamily="18" charset="0"/>
              </a:rPr>
              <a:t>»</a:t>
            </a:r>
            <a:r>
              <a:rPr lang="ru-RU" sz="2000" dirty="0">
                <a:latin typeface="Bookman Old Style" pitchFamily="18" charset="0"/>
              </a:rPr>
              <a:t>, </a:t>
            </a:r>
            <a:r>
              <a:rPr lang="ru-RU" sz="2000" dirty="0" err="1">
                <a:latin typeface="Bookman Old Style" pitchFamily="18" charset="0"/>
              </a:rPr>
              <a:t>безпосередньо</a:t>
            </a:r>
            <a:r>
              <a:rPr lang="ru-RU" sz="2000" dirty="0">
                <a:latin typeface="Bookman Old Style" pitchFamily="18" charset="0"/>
              </a:rPr>
              <a:t> </a:t>
            </a:r>
            <a:r>
              <a:rPr lang="ru-RU" sz="2000" dirty="0" err="1">
                <a:latin typeface="Bookman Old Style" pitchFamily="18" charset="0"/>
              </a:rPr>
              <a:t>пов'язані</a:t>
            </a:r>
            <a:r>
              <a:rPr lang="ru-RU" sz="2000" dirty="0">
                <a:latin typeface="Bookman Old Style" pitchFamily="18" charset="0"/>
              </a:rPr>
              <a:t> з </a:t>
            </a:r>
            <a:r>
              <a:rPr lang="ru-RU" sz="2000" dirty="0" err="1">
                <a:latin typeface="Bookman Old Style" pitchFamily="18" charset="0"/>
              </a:rPr>
              <a:t>тодішнім</a:t>
            </a:r>
            <a:r>
              <a:rPr lang="ru-RU" sz="2000" dirty="0">
                <a:latin typeface="Bookman Old Style" pitchFamily="18" charset="0"/>
              </a:rPr>
              <a:t> </a:t>
            </a:r>
            <a:r>
              <a:rPr lang="ru-RU" sz="2000" dirty="0" err="1">
                <a:latin typeface="Bookman Old Style" pitchFamily="18" charset="0"/>
              </a:rPr>
              <a:t>побутом</a:t>
            </a:r>
            <a:r>
              <a:rPr lang="ru-RU" sz="2000" dirty="0">
                <a:latin typeface="Bookman Old Style" pitchFamily="18" charset="0"/>
              </a:rPr>
              <a:t>.</a:t>
            </a:r>
          </a:p>
          <a:p>
            <a:r>
              <a:rPr lang="ru-RU" sz="2000" dirty="0" err="1">
                <a:latin typeface="Bookman Old Style" pitchFamily="18" charset="0"/>
              </a:rPr>
              <a:t>Інструментальна</a:t>
            </a:r>
            <a:r>
              <a:rPr lang="ru-RU" sz="2000" dirty="0">
                <a:latin typeface="Bookman Old Style" pitchFamily="18" charset="0"/>
              </a:rPr>
              <a:t> </a:t>
            </a:r>
            <a:r>
              <a:rPr lang="ru-RU" sz="2000" dirty="0" err="1">
                <a:latin typeface="Bookman Old Style" pitchFamily="18" charset="0"/>
              </a:rPr>
              <a:t>музика</a:t>
            </a:r>
            <a:r>
              <a:rPr lang="ru-RU" sz="2000" dirty="0">
                <a:latin typeface="Bookman Old Style" pitchFamily="18" charset="0"/>
              </a:rPr>
              <a:t> Баха написана для органа </a:t>
            </a:r>
            <a:r>
              <a:rPr lang="ru-RU" sz="2000" dirty="0" smtClean="0">
                <a:latin typeface="Bookman Old Style" pitchFamily="18" charset="0"/>
              </a:rPr>
              <a:t>. </a:t>
            </a:r>
            <a:r>
              <a:rPr lang="ru-RU" sz="2000" dirty="0" err="1">
                <a:latin typeface="Bookman Old Style" pitchFamily="18" charset="0"/>
              </a:rPr>
              <a:t>Також</a:t>
            </a:r>
            <a:r>
              <a:rPr lang="ru-RU" sz="2000" dirty="0">
                <a:latin typeface="Bookman Old Style" pitchFamily="18" charset="0"/>
              </a:rPr>
              <a:t> </a:t>
            </a:r>
            <a:r>
              <a:rPr lang="ru-RU" sz="2000" dirty="0" err="1">
                <a:latin typeface="Bookman Old Style" pitchFamily="18" charset="0"/>
              </a:rPr>
              <a:t>він</a:t>
            </a:r>
            <a:r>
              <a:rPr lang="ru-RU" sz="2000" dirty="0">
                <a:latin typeface="Bookman Old Style" pitchFamily="18" charset="0"/>
              </a:rPr>
              <a:t> створив сонату для скрипки соло, </a:t>
            </a:r>
            <a:r>
              <a:rPr lang="ru-RU" sz="2000" dirty="0" err="1">
                <a:latin typeface="Bookman Old Style" pitchFamily="18" charset="0"/>
              </a:rPr>
              <a:t>сюїти</a:t>
            </a:r>
            <a:r>
              <a:rPr lang="ru-RU" sz="2000" dirty="0">
                <a:latin typeface="Bookman Old Style" pitchFamily="18" charset="0"/>
              </a:rPr>
              <a:t> для </a:t>
            </a:r>
            <a:r>
              <a:rPr lang="ru-RU" sz="2000" dirty="0" err="1">
                <a:latin typeface="Bookman Old Style" pitchFamily="18" charset="0"/>
              </a:rPr>
              <a:t>віолончелі</a:t>
            </a:r>
            <a:r>
              <a:rPr lang="ru-RU" sz="2000" dirty="0">
                <a:latin typeface="Bookman Old Style" pitchFamily="18" charset="0"/>
              </a:rPr>
              <a:t> соло, а </a:t>
            </a:r>
            <a:r>
              <a:rPr lang="ru-RU" sz="2000" dirty="0" err="1">
                <a:latin typeface="Bookman Old Style" pitchFamily="18" charset="0"/>
              </a:rPr>
              <a:t>також</a:t>
            </a:r>
            <a:r>
              <a:rPr lang="ru-RU" sz="2000" dirty="0">
                <a:latin typeface="Bookman Old Style" pitchFamily="18" charset="0"/>
              </a:rPr>
              <a:t> </a:t>
            </a:r>
            <a:r>
              <a:rPr lang="ru-RU" sz="2000" dirty="0" err="1">
                <a:latin typeface="Bookman Old Style" pitchFamily="18" charset="0"/>
              </a:rPr>
              <a:t>музику</a:t>
            </a:r>
            <a:r>
              <a:rPr lang="ru-RU" sz="2000" dirty="0">
                <a:latin typeface="Bookman Old Style" pitchFamily="18" charset="0"/>
              </a:rPr>
              <a:t> для </a:t>
            </a:r>
            <a:r>
              <a:rPr lang="ru-RU" sz="2000" dirty="0" smtClean="0">
                <a:latin typeface="Bookman Old Style" pitchFamily="18" charset="0"/>
              </a:rPr>
              <a:t>оркестру, </a:t>
            </a:r>
            <a:r>
              <a:rPr lang="ru-RU" sz="2000" dirty="0" err="1">
                <a:latin typeface="Bookman Old Style" pitchFamily="18" charset="0"/>
              </a:rPr>
              <a:t>концерти</a:t>
            </a:r>
            <a:r>
              <a:rPr lang="ru-RU" sz="2000" dirty="0">
                <a:latin typeface="Bookman Old Style" pitchFamily="18" charset="0"/>
              </a:rPr>
              <a:t> для скрипки з оркестром, для клавесина з оркестром та </a:t>
            </a:r>
            <a:r>
              <a:rPr lang="ru-RU" sz="2000" dirty="0" err="1">
                <a:latin typeface="Bookman Old Style" pitchFamily="18" charset="0"/>
              </a:rPr>
              <a:t>інші</a:t>
            </a:r>
            <a:r>
              <a:rPr lang="ru-RU" sz="2000" dirty="0">
                <a:latin typeface="Bookman Old Style" pitchFamily="18" charset="0"/>
              </a:rPr>
              <a:t>.</a:t>
            </a:r>
          </a:p>
          <a:p>
            <a:r>
              <a:rPr lang="ru-RU" sz="2000" dirty="0" err="1">
                <a:latin typeface="Bookman Old Style" pitchFamily="18" charset="0"/>
              </a:rPr>
              <a:t>Інструментальні</a:t>
            </a:r>
            <a:r>
              <a:rPr lang="ru-RU" sz="2000" dirty="0">
                <a:latin typeface="Bookman Old Style" pitchFamily="18" charset="0"/>
              </a:rPr>
              <a:t> твори Баха стали </a:t>
            </a:r>
            <a:r>
              <a:rPr lang="ru-RU" sz="2000" dirty="0" err="1">
                <a:latin typeface="Bookman Old Style" pitchFamily="18" charset="0"/>
              </a:rPr>
              <a:t>джерелом</a:t>
            </a:r>
            <a:r>
              <a:rPr lang="ru-RU" sz="2000" dirty="0">
                <a:latin typeface="Bookman Old Style" pitchFamily="18" charset="0"/>
              </a:rPr>
              <a:t> </a:t>
            </a:r>
            <a:r>
              <a:rPr lang="ru-RU" sz="2000" dirty="0" err="1">
                <a:latin typeface="Bookman Old Style" pitchFamily="18" charset="0"/>
              </a:rPr>
              <a:t>транскрипцій</a:t>
            </a:r>
            <a:r>
              <a:rPr lang="ru-RU" sz="2000" dirty="0">
                <a:latin typeface="Bookman Old Style" pitchFamily="18" charset="0"/>
              </a:rPr>
              <a:t> </a:t>
            </a:r>
            <a:r>
              <a:rPr lang="ru-RU" sz="2000" dirty="0" err="1">
                <a:latin typeface="Bookman Old Style" pitchFamily="18" charset="0"/>
              </a:rPr>
              <a:t>багатьох</a:t>
            </a:r>
            <a:r>
              <a:rPr lang="ru-RU" sz="2000" dirty="0">
                <a:latin typeface="Bookman Old Style" pitchFamily="18" charset="0"/>
              </a:rPr>
              <a:t> </a:t>
            </a:r>
            <a:r>
              <a:rPr lang="ru-RU" sz="2000" dirty="0" err="1">
                <a:latin typeface="Bookman Old Style" pitchFamily="18" charset="0"/>
              </a:rPr>
              <a:t>композиторів</a:t>
            </a:r>
            <a:r>
              <a:rPr lang="ru-RU" sz="2000" dirty="0">
                <a:latin typeface="Bookman Old Style" pitchFamily="18" charset="0"/>
              </a:rPr>
              <a:t>, </a:t>
            </a:r>
            <a:r>
              <a:rPr lang="ru-RU" sz="2000" dirty="0" err="1">
                <a:latin typeface="Bookman Old Style" pitchFamily="18" charset="0"/>
              </a:rPr>
              <a:t>зокрема</a:t>
            </a:r>
            <a:r>
              <a:rPr lang="ru-RU" sz="2000" dirty="0">
                <a:latin typeface="Bookman Old Style" pitchFamily="18" charset="0"/>
              </a:rPr>
              <a:t> </a:t>
            </a:r>
            <a:r>
              <a:rPr lang="ru-RU" sz="2000" dirty="0" err="1">
                <a:latin typeface="Bookman Old Style" pitchFamily="18" charset="0"/>
              </a:rPr>
              <a:t>Ференца</a:t>
            </a:r>
            <a:r>
              <a:rPr lang="ru-RU" sz="2000" dirty="0">
                <a:latin typeface="Bookman Old Style" pitchFamily="18" charset="0"/>
              </a:rPr>
              <a:t> </a:t>
            </a:r>
            <a:r>
              <a:rPr lang="ru-RU" sz="2000" dirty="0" err="1">
                <a:latin typeface="Bookman Old Style" pitchFamily="18" charset="0"/>
              </a:rPr>
              <a:t>Ліста</a:t>
            </a:r>
            <a:r>
              <a:rPr lang="ru-RU" sz="2000" dirty="0">
                <a:latin typeface="Bookman Old Style" pitchFamily="18" charset="0"/>
              </a:rPr>
              <a:t>, </a:t>
            </a:r>
            <a:r>
              <a:rPr lang="ru-RU" sz="2000" dirty="0" err="1">
                <a:latin typeface="Bookman Old Style" pitchFamily="18" charset="0"/>
              </a:rPr>
              <a:t>Феруччо</a:t>
            </a:r>
            <a:r>
              <a:rPr lang="ru-RU" sz="2000" dirty="0">
                <a:latin typeface="Bookman Old Style" pitchFamily="18" charset="0"/>
              </a:rPr>
              <a:t> </a:t>
            </a:r>
            <a:r>
              <a:rPr lang="ru-RU" sz="2000" dirty="0" err="1">
                <a:latin typeface="Bookman Old Style" pitchFamily="18" charset="0"/>
              </a:rPr>
              <a:t>Бузоні</a:t>
            </a:r>
            <a:r>
              <a:rPr lang="ru-RU" sz="2000" dirty="0">
                <a:latin typeface="Bookman Old Style" pitchFamily="18" charset="0"/>
              </a:rPr>
              <a:t>, </a:t>
            </a:r>
            <a:r>
              <a:rPr lang="ru-RU" sz="2000" dirty="0" err="1">
                <a:latin typeface="Bookman Old Style" pitchFamily="18" charset="0"/>
              </a:rPr>
              <a:t>Сергія</a:t>
            </a:r>
            <a:r>
              <a:rPr lang="ru-RU" sz="2000" dirty="0">
                <a:latin typeface="Bookman Old Style" pitchFamily="18" charset="0"/>
              </a:rPr>
              <a:t> </a:t>
            </a:r>
            <a:r>
              <a:rPr lang="ru-RU" sz="2000" dirty="0" err="1">
                <a:latin typeface="Bookman Old Style" pitchFamily="18" charset="0"/>
              </a:rPr>
              <a:t>Рахманінова</a:t>
            </a:r>
            <a:r>
              <a:rPr lang="ru-RU" sz="2000" dirty="0">
                <a:latin typeface="Bookman Old Style" pitchFamily="18" charset="0"/>
              </a:rPr>
              <a:t>. </a:t>
            </a:r>
            <a:r>
              <a:rPr lang="ru-RU" sz="2000" dirty="0" err="1">
                <a:latin typeface="Bookman Old Style" pitchFamily="18" charset="0"/>
              </a:rPr>
              <a:t>Фортепіанні</a:t>
            </a:r>
            <a:r>
              <a:rPr lang="ru-RU" sz="2000" dirty="0">
                <a:latin typeface="Bookman Old Style" pitchFamily="18" charset="0"/>
              </a:rPr>
              <a:t> </a:t>
            </a:r>
            <a:r>
              <a:rPr lang="ru-RU" sz="2000" dirty="0" err="1">
                <a:latin typeface="Bookman Old Style" pitchFamily="18" charset="0"/>
              </a:rPr>
              <a:t>транскрипції</a:t>
            </a:r>
            <a:r>
              <a:rPr lang="ru-RU" sz="2000" dirty="0">
                <a:latin typeface="Bookman Old Style" pitchFamily="18" charset="0"/>
              </a:rPr>
              <a:t> </a:t>
            </a:r>
            <a:r>
              <a:rPr lang="ru-RU" sz="2000" dirty="0" err="1">
                <a:latin typeface="Bookman Old Style" pitchFamily="18" charset="0"/>
              </a:rPr>
              <a:t>деяких</a:t>
            </a:r>
            <a:r>
              <a:rPr lang="ru-RU" sz="2000" dirty="0">
                <a:latin typeface="Bookman Old Style" pitchFamily="18" charset="0"/>
              </a:rPr>
              <a:t> </a:t>
            </a:r>
            <a:r>
              <a:rPr lang="ru-RU" sz="2000" dirty="0" err="1">
                <a:latin typeface="Bookman Old Style" pitchFamily="18" charset="0"/>
              </a:rPr>
              <a:t>органних</a:t>
            </a:r>
            <a:r>
              <a:rPr lang="ru-RU" sz="2000" dirty="0">
                <a:latin typeface="Bookman Old Style" pitchFamily="18" charset="0"/>
              </a:rPr>
              <a:t> </a:t>
            </a:r>
            <a:r>
              <a:rPr lang="ru-RU" sz="2000" dirty="0" err="1">
                <a:latin typeface="Bookman Old Style" pitchFamily="18" charset="0"/>
              </a:rPr>
              <a:t>творів</a:t>
            </a:r>
            <a:r>
              <a:rPr lang="ru-RU" sz="2000" dirty="0">
                <a:latin typeface="Bookman Old Style" pitchFamily="18" charset="0"/>
              </a:rPr>
              <a:t> Баха </a:t>
            </a:r>
            <a:r>
              <a:rPr lang="ru-RU" sz="2000" dirty="0" err="1">
                <a:latin typeface="Bookman Old Style" pitchFamily="18" charset="0"/>
              </a:rPr>
              <a:t>зробили</a:t>
            </a:r>
            <a:r>
              <a:rPr lang="ru-RU" sz="2000" dirty="0">
                <a:latin typeface="Bookman Old Style" pitchFamily="18" charset="0"/>
              </a:rPr>
              <a:t> й </a:t>
            </a:r>
            <a:r>
              <a:rPr lang="ru-RU" sz="2000" dirty="0" err="1">
                <a:latin typeface="Bookman Old Style" pitchFamily="18" charset="0"/>
              </a:rPr>
              <a:t>українські</a:t>
            </a:r>
            <a:r>
              <a:rPr lang="ru-RU" sz="2000" dirty="0">
                <a:latin typeface="Bookman Old Style" pitchFamily="18" charset="0"/>
              </a:rPr>
              <a:t> </a:t>
            </a:r>
            <a:r>
              <a:rPr lang="ru-RU" sz="2000" dirty="0" err="1">
                <a:latin typeface="Bookman Old Style" pitchFamily="18" charset="0"/>
              </a:rPr>
              <a:t>композитори</a:t>
            </a:r>
            <a:r>
              <a:rPr lang="ru-RU" sz="2000" dirty="0">
                <a:latin typeface="Bookman Old Style" pitchFamily="18" charset="0"/>
              </a:rPr>
              <a:t> — Левко </a:t>
            </a:r>
            <a:r>
              <a:rPr lang="ru-RU" sz="2000" dirty="0" err="1">
                <a:latin typeface="Bookman Old Style" pitchFamily="18" charset="0"/>
              </a:rPr>
              <a:t>Ревуцький</a:t>
            </a:r>
            <a:r>
              <a:rPr lang="ru-RU" sz="2000" dirty="0">
                <a:latin typeface="Bookman Old Style" pitchFamily="18" charset="0"/>
              </a:rPr>
              <a:t>, </a:t>
            </a:r>
            <a:r>
              <a:rPr lang="ru-RU" sz="2000" dirty="0" err="1">
                <a:latin typeface="Bookman Old Style" pitchFamily="18" charset="0"/>
              </a:rPr>
              <a:t>Григорій</a:t>
            </a:r>
            <a:r>
              <a:rPr lang="ru-RU" sz="2000" dirty="0">
                <a:latin typeface="Bookman Old Style" pitchFamily="18" charset="0"/>
              </a:rPr>
              <a:t> </a:t>
            </a:r>
            <a:r>
              <a:rPr lang="ru-RU" sz="2000" dirty="0" err="1">
                <a:latin typeface="Bookman Old Style" pitchFamily="18" charset="0"/>
              </a:rPr>
              <a:t>Беклемішев</a:t>
            </a:r>
            <a:r>
              <a:rPr lang="ru-RU" sz="2000" dirty="0">
                <a:latin typeface="Bookman Old Style" pitchFamily="18" charset="0"/>
              </a:rPr>
              <a:t>. </a:t>
            </a:r>
            <a:r>
              <a:rPr lang="ru-RU" sz="2000" dirty="0" err="1">
                <a:latin typeface="Bookman Old Style" pitchFamily="18" charset="0"/>
              </a:rPr>
              <a:t>Своєрідним</a:t>
            </a:r>
            <a:r>
              <a:rPr lang="ru-RU" sz="2000" dirty="0">
                <a:latin typeface="Bookman Old Style" pitchFamily="18" charset="0"/>
              </a:rPr>
              <a:t> </a:t>
            </a:r>
            <a:r>
              <a:rPr lang="ru-RU" sz="2000" dirty="0" err="1">
                <a:latin typeface="Bookman Old Style" pitchFamily="18" charset="0"/>
              </a:rPr>
              <a:t>творчим</a:t>
            </a:r>
            <a:r>
              <a:rPr lang="ru-RU" sz="2000" dirty="0">
                <a:latin typeface="Bookman Old Style" pitchFamily="18" charset="0"/>
              </a:rPr>
              <a:t> </a:t>
            </a:r>
            <a:r>
              <a:rPr lang="ru-RU" sz="2000" dirty="0" err="1">
                <a:latin typeface="Bookman Old Style" pitchFamily="18" charset="0"/>
              </a:rPr>
              <a:t>експериментом</a:t>
            </a:r>
            <a:r>
              <a:rPr lang="ru-RU" sz="2000" dirty="0">
                <a:latin typeface="Bookman Old Style" pitchFamily="18" charset="0"/>
              </a:rPr>
              <a:t> став «</a:t>
            </a:r>
            <a:r>
              <a:rPr lang="ru-RU" sz="2000" dirty="0" err="1">
                <a:latin typeface="Bookman Old Style" pitchFamily="18" charset="0"/>
              </a:rPr>
              <a:t>Ричеркар</a:t>
            </a:r>
            <a:r>
              <a:rPr lang="ru-RU" sz="2000" dirty="0">
                <a:latin typeface="Bookman Old Style" pitchFamily="18" charset="0"/>
              </a:rPr>
              <a:t>» Баха в </a:t>
            </a:r>
            <a:r>
              <a:rPr lang="ru-RU" sz="2000" dirty="0" err="1">
                <a:latin typeface="Bookman Old Style" pitchFamily="18" charset="0"/>
              </a:rPr>
              <a:t>пуантилістичному</a:t>
            </a:r>
            <a:r>
              <a:rPr lang="ru-RU" sz="2000" dirty="0">
                <a:latin typeface="Bookman Old Style" pitchFamily="18" charset="0"/>
              </a:rPr>
              <a:t> </a:t>
            </a:r>
            <a:r>
              <a:rPr lang="ru-RU" sz="2000" dirty="0" err="1">
                <a:latin typeface="Bookman Old Style" pitchFamily="18" charset="0"/>
              </a:rPr>
              <a:t>інструментуванні</a:t>
            </a:r>
            <a:r>
              <a:rPr lang="ru-RU" sz="2000" dirty="0">
                <a:latin typeface="Bookman Old Style" pitchFamily="18" charset="0"/>
              </a:rPr>
              <a:t> </a:t>
            </a:r>
            <a:r>
              <a:rPr lang="ru-RU" sz="2000" dirty="0" smtClean="0">
                <a:latin typeface="Bookman Old Style" pitchFamily="18" charset="0"/>
              </a:rPr>
              <a:t>Антона </a:t>
            </a:r>
            <a:r>
              <a:rPr lang="ru-RU" sz="2000" dirty="0" err="1">
                <a:latin typeface="Bookman Old Style" pitchFamily="18" charset="0"/>
              </a:rPr>
              <a:t>Веберна</a:t>
            </a:r>
            <a:r>
              <a:rPr lang="ru-RU" sz="2000" dirty="0">
                <a:latin typeface="Bookman Old Style" pitchFamily="18" charset="0"/>
              </a:rPr>
              <a:t> для октету</a:t>
            </a:r>
            <a:r>
              <a:rPr lang="ru-RU" sz="2000" dirty="0" smtClean="0">
                <a:latin typeface="Bookman Old Style" pitchFamily="18" charset="0"/>
              </a:rPr>
              <a:t>.</a:t>
            </a:r>
            <a:endParaRPr lang="ru-RU" sz="20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76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0"/>
            <a:ext cx="4807180" cy="6845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08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7200" dirty="0" err="1"/>
              <a:t>Вокальні</a:t>
            </a:r>
            <a:r>
              <a:rPr lang="ru-RU" sz="7200" dirty="0"/>
              <a:t> </a:t>
            </a:r>
            <a:r>
              <a:rPr lang="ru-RU" sz="7200" dirty="0" smtClean="0"/>
              <a:t>твори</a:t>
            </a:r>
            <a:endParaRPr lang="ru-RU" sz="7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556792"/>
            <a:ext cx="9036496" cy="5301208"/>
          </a:xfrm>
        </p:spPr>
        <p:txBody>
          <a:bodyPr>
            <a:normAutofit/>
          </a:bodyPr>
          <a:lstStyle/>
          <a:p>
            <a:r>
              <a:rPr lang="uk-UA" sz="4000" dirty="0" smtClean="0">
                <a:latin typeface="Bookman Old Style" pitchFamily="18" charset="0"/>
              </a:rPr>
              <a:t>Кантати</a:t>
            </a:r>
          </a:p>
          <a:p>
            <a:r>
              <a:rPr lang="uk-UA" sz="4000" dirty="0" smtClean="0">
                <a:latin typeface="Bookman Old Style" pitchFamily="18" charset="0"/>
              </a:rPr>
              <a:t>Страсті(</a:t>
            </a:r>
            <a:r>
              <a:rPr lang="uk-UA" sz="4000" dirty="0" err="1" smtClean="0">
                <a:latin typeface="Bookman Old Style" pitchFamily="18" charset="0"/>
              </a:rPr>
              <a:t>пасіони</a:t>
            </a:r>
            <a:r>
              <a:rPr lang="uk-UA" sz="4000" dirty="0" smtClean="0">
                <a:latin typeface="Bookman Old Style" pitchFamily="18" charset="0"/>
              </a:rPr>
              <a:t>)</a:t>
            </a:r>
          </a:p>
          <a:p>
            <a:r>
              <a:rPr lang="uk-UA" sz="4000" dirty="0">
                <a:latin typeface="Bookman Old Style" pitchFamily="18" charset="0"/>
              </a:rPr>
              <a:t>О</a:t>
            </a:r>
            <a:r>
              <a:rPr lang="uk-UA" sz="4000" dirty="0" smtClean="0">
                <a:latin typeface="Bookman Old Style" pitchFamily="18" charset="0"/>
              </a:rPr>
              <a:t>раторії та </a:t>
            </a:r>
            <a:r>
              <a:rPr lang="uk-UA" sz="4000" dirty="0" err="1" smtClean="0">
                <a:latin typeface="Bookman Old Style" pitchFamily="18" charset="0"/>
              </a:rPr>
              <a:t>Магніфікат</a:t>
            </a:r>
            <a:endParaRPr lang="uk-UA" sz="4000" dirty="0" smtClean="0">
              <a:latin typeface="Bookman Old Style" pitchFamily="18" charset="0"/>
            </a:endParaRPr>
          </a:p>
          <a:p>
            <a:r>
              <a:rPr lang="uk-UA" sz="4000" dirty="0" smtClean="0">
                <a:latin typeface="Bookman Old Style" pitchFamily="18" charset="0"/>
              </a:rPr>
              <a:t>Меси</a:t>
            </a:r>
          </a:p>
          <a:p>
            <a:r>
              <a:rPr lang="ru-RU" sz="4000" dirty="0" err="1">
                <a:latin typeface="Bookman Old Style" pitchFamily="18" charset="0"/>
              </a:rPr>
              <a:t>Решта</a:t>
            </a:r>
            <a:r>
              <a:rPr lang="ru-RU" sz="4000" dirty="0">
                <a:latin typeface="Bookman Old Style" pitchFamily="18" charset="0"/>
              </a:rPr>
              <a:t> </a:t>
            </a:r>
            <a:r>
              <a:rPr lang="ru-RU" sz="4000" dirty="0" err="1">
                <a:latin typeface="Bookman Old Style" pitchFamily="18" charset="0"/>
              </a:rPr>
              <a:t>вокальних</a:t>
            </a:r>
            <a:r>
              <a:rPr lang="ru-RU" sz="4000" dirty="0">
                <a:latin typeface="Bookman Old Style" pitchFamily="18" charset="0"/>
              </a:rPr>
              <a:t> </a:t>
            </a:r>
            <a:r>
              <a:rPr lang="ru-RU" sz="4000" dirty="0" err="1">
                <a:latin typeface="Bookman Old Style" pitchFamily="18" charset="0"/>
              </a:rPr>
              <a:t>творів</a:t>
            </a:r>
            <a:r>
              <a:rPr lang="ru-RU" sz="4000" dirty="0">
                <a:latin typeface="Bookman Old Style" pitchFamily="18" charset="0"/>
              </a:rPr>
              <a:t> Баха </a:t>
            </a:r>
            <a:r>
              <a:rPr lang="ru-RU" sz="4000" dirty="0" err="1">
                <a:latin typeface="Bookman Old Style" pitchFamily="18" charset="0"/>
              </a:rPr>
              <a:t>включають</a:t>
            </a:r>
            <a:r>
              <a:rPr lang="ru-RU" sz="4000" dirty="0">
                <a:latin typeface="Bookman Old Style" pitchFamily="18" charset="0"/>
              </a:rPr>
              <a:t> </a:t>
            </a:r>
            <a:r>
              <a:rPr lang="ru-RU" sz="4000" dirty="0" err="1">
                <a:latin typeface="Bookman Old Style" pitchFamily="18" charset="0"/>
              </a:rPr>
              <a:t>кілька</a:t>
            </a:r>
            <a:r>
              <a:rPr lang="ru-RU" sz="4000" dirty="0">
                <a:latin typeface="Bookman Old Style" pitchFamily="18" charset="0"/>
              </a:rPr>
              <a:t> </a:t>
            </a:r>
            <a:r>
              <a:rPr lang="ru-RU" sz="4000" dirty="0" err="1">
                <a:latin typeface="Bookman Old Style" pitchFamily="18" charset="0"/>
              </a:rPr>
              <a:t>мотетів</a:t>
            </a:r>
            <a:r>
              <a:rPr lang="ru-RU" sz="4000" dirty="0">
                <a:latin typeface="Bookman Old Style" pitchFamily="18" charset="0"/>
              </a:rPr>
              <a:t>, </a:t>
            </a:r>
            <a:r>
              <a:rPr lang="ru-RU" sz="4000" dirty="0" err="1">
                <a:latin typeface="Bookman Old Style" pitchFamily="18" charset="0"/>
              </a:rPr>
              <a:t>близько</a:t>
            </a:r>
            <a:r>
              <a:rPr lang="ru-RU" sz="4000" dirty="0">
                <a:latin typeface="Bookman Old Style" pitchFamily="18" charset="0"/>
              </a:rPr>
              <a:t> 180 </a:t>
            </a:r>
            <a:r>
              <a:rPr lang="ru-RU" sz="4000" dirty="0" err="1">
                <a:latin typeface="Bookman Old Style" pitchFamily="18" charset="0"/>
              </a:rPr>
              <a:t>хоралів</a:t>
            </a:r>
            <a:r>
              <a:rPr lang="ru-RU" sz="4000" dirty="0">
                <a:latin typeface="Bookman Old Style" pitchFamily="18" charset="0"/>
              </a:rPr>
              <a:t>, </a:t>
            </a:r>
            <a:r>
              <a:rPr lang="ru-RU" sz="4000" dirty="0" err="1">
                <a:latin typeface="Bookman Old Style" pitchFamily="18" charset="0"/>
              </a:rPr>
              <a:t>пісні</a:t>
            </a:r>
            <a:r>
              <a:rPr lang="ru-RU" sz="4000" dirty="0">
                <a:latin typeface="Bookman Old Style" pitchFamily="18" charset="0"/>
              </a:rPr>
              <a:t> та </a:t>
            </a:r>
            <a:r>
              <a:rPr lang="ru-RU" sz="4000" dirty="0" err="1">
                <a:latin typeface="Bookman Old Style" pitchFamily="18" charset="0"/>
              </a:rPr>
              <a:t>арії</a:t>
            </a:r>
            <a:r>
              <a:rPr lang="ru-RU" sz="4000" dirty="0">
                <a:latin typeface="Bookman Old Style" pitchFamily="18" charset="0"/>
              </a:rPr>
              <a:t>.</a:t>
            </a:r>
            <a:endParaRPr lang="uk-UA" sz="4000" dirty="0" smtClean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63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400" y="0"/>
            <a:ext cx="53031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73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 err="1"/>
              <a:t>Кантати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>
            <a:noAutofit/>
          </a:bodyPr>
          <a:lstStyle/>
          <a:p>
            <a:pPr marL="118872" indent="0">
              <a:buNone/>
            </a:pPr>
            <a:r>
              <a:rPr lang="ru-RU" sz="1900" dirty="0" err="1" smtClean="0">
                <a:latin typeface="Bookman Old Style" pitchFamily="18" charset="0"/>
              </a:rPr>
              <a:t>Протягом</a:t>
            </a:r>
            <a:r>
              <a:rPr lang="ru-RU" sz="1900" dirty="0" smtClean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довгого</a:t>
            </a:r>
            <a:r>
              <a:rPr lang="ru-RU" sz="1900" dirty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періоду</a:t>
            </a:r>
            <a:r>
              <a:rPr lang="ru-RU" sz="1900" dirty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свого</a:t>
            </a:r>
            <a:r>
              <a:rPr lang="ru-RU" sz="1900" dirty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життя</a:t>
            </a:r>
            <a:r>
              <a:rPr lang="ru-RU" sz="1900" dirty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щонеділі</a:t>
            </a:r>
            <a:r>
              <a:rPr lang="ru-RU" sz="1900" dirty="0">
                <a:latin typeface="Bookman Old Style" pitchFamily="18" charset="0"/>
              </a:rPr>
              <a:t> Бах у </a:t>
            </a:r>
            <a:r>
              <a:rPr lang="ru-RU" sz="1900" dirty="0" err="1">
                <a:latin typeface="Bookman Old Style" pitchFamily="18" charset="0"/>
              </a:rPr>
              <a:t>церкві</a:t>
            </a:r>
            <a:r>
              <a:rPr lang="ru-RU" sz="1900" dirty="0">
                <a:latin typeface="Bookman Old Style" pitchFamily="18" charset="0"/>
              </a:rPr>
              <a:t> Св. </a:t>
            </a:r>
            <a:r>
              <a:rPr lang="ru-RU" sz="1900" dirty="0" err="1">
                <a:latin typeface="Bookman Old Style" pitchFamily="18" charset="0"/>
              </a:rPr>
              <a:t>Фоми</a:t>
            </a:r>
            <a:r>
              <a:rPr lang="ru-RU" sz="1900" dirty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керував</a:t>
            </a:r>
            <a:r>
              <a:rPr lang="ru-RU" sz="1900" dirty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виконанням</a:t>
            </a:r>
            <a:r>
              <a:rPr lang="ru-RU" sz="1900" dirty="0">
                <a:latin typeface="Bookman Old Style" pitchFamily="18" charset="0"/>
              </a:rPr>
              <a:t> </a:t>
            </a:r>
            <a:r>
              <a:rPr lang="ru-RU" sz="1900" dirty="0" err="1">
                <a:latin typeface="Bookman Old Style" pitchFamily="18" charset="0"/>
              </a:rPr>
              <a:t>кантати</a:t>
            </a:r>
            <a:r>
              <a:rPr lang="ru-RU" sz="1900" dirty="0">
                <a:latin typeface="Bookman Old Style" pitchFamily="18" charset="0"/>
              </a:rPr>
              <a:t>, тема </a:t>
            </a:r>
            <a:r>
              <a:rPr lang="ru-RU" sz="1900" dirty="0" err="1">
                <a:latin typeface="Bookman Old Style" pitchFamily="18" charset="0"/>
              </a:rPr>
              <a:t>якої</a:t>
            </a:r>
            <a:r>
              <a:rPr lang="ru-RU" sz="1900" dirty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вибиралася</a:t>
            </a:r>
            <a:r>
              <a:rPr lang="ru-RU" sz="1900" dirty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згідно</a:t>
            </a:r>
            <a:r>
              <a:rPr lang="ru-RU" sz="1900" dirty="0">
                <a:latin typeface="Bookman Old Style" pitchFamily="18" charset="0"/>
              </a:rPr>
              <a:t> з </a:t>
            </a:r>
            <a:r>
              <a:rPr lang="ru-RU" sz="1900" dirty="0" err="1">
                <a:latin typeface="Bookman Old Style" pitchFamily="18" charset="0"/>
              </a:rPr>
              <a:t>лютеранським</a:t>
            </a:r>
            <a:r>
              <a:rPr lang="ru-RU" sz="1900" dirty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церковним</a:t>
            </a:r>
            <a:r>
              <a:rPr lang="ru-RU" sz="1900" dirty="0">
                <a:latin typeface="Bookman Old Style" pitchFamily="18" charset="0"/>
              </a:rPr>
              <a:t> календарем. </a:t>
            </a:r>
            <a:r>
              <a:rPr lang="ru-RU" sz="1900" dirty="0" err="1" smtClean="0">
                <a:latin typeface="Bookman Old Style" pitchFamily="18" charset="0"/>
              </a:rPr>
              <a:t>Всього</a:t>
            </a:r>
            <a:r>
              <a:rPr lang="ru-RU" sz="1900" dirty="0" smtClean="0">
                <a:latin typeface="Bookman Old Style" pitchFamily="18" charset="0"/>
              </a:rPr>
              <a:t> </a:t>
            </a:r>
            <a:r>
              <a:rPr lang="ru-RU" sz="1900" dirty="0">
                <a:latin typeface="Bookman Old Style" pitchFamily="18" charset="0"/>
              </a:rPr>
              <a:t>Бахом </a:t>
            </a:r>
            <a:r>
              <a:rPr lang="ru-RU" sz="1900" dirty="0" err="1">
                <a:latin typeface="Bookman Old Style" pitchFamily="18" charset="0"/>
              </a:rPr>
              <a:t>було</a:t>
            </a:r>
            <a:r>
              <a:rPr lang="ru-RU" sz="1900" dirty="0">
                <a:latin typeface="Bookman Old Style" pitchFamily="18" charset="0"/>
              </a:rPr>
              <a:t> написано </a:t>
            </a:r>
            <a:r>
              <a:rPr lang="ru-RU" sz="1900" dirty="0" err="1">
                <a:latin typeface="Bookman Old Style" pitchFamily="18" charset="0"/>
              </a:rPr>
              <a:t>більше</a:t>
            </a:r>
            <a:r>
              <a:rPr lang="ru-RU" sz="1900" dirty="0">
                <a:latin typeface="Bookman Old Style" pitchFamily="18" charset="0"/>
              </a:rPr>
              <a:t> 300 кантат на </a:t>
            </a:r>
            <a:r>
              <a:rPr lang="ru-RU" sz="1900" dirty="0" err="1">
                <a:latin typeface="Bookman Old Style" pitchFamily="18" charset="0"/>
              </a:rPr>
              <a:t>духовну</a:t>
            </a:r>
            <a:r>
              <a:rPr lang="ru-RU" sz="1900" dirty="0">
                <a:latin typeface="Bookman Old Style" pitchFamily="18" charset="0"/>
              </a:rPr>
              <a:t> тематику, з </a:t>
            </a:r>
            <a:r>
              <a:rPr lang="ru-RU" sz="1900" dirty="0" err="1">
                <a:latin typeface="Bookman Old Style" pitchFamily="18" charset="0"/>
              </a:rPr>
              <a:t>яких</a:t>
            </a:r>
            <a:r>
              <a:rPr lang="ru-RU" sz="1900" dirty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лише</a:t>
            </a:r>
            <a:r>
              <a:rPr lang="ru-RU" sz="1900" dirty="0">
                <a:latin typeface="Bookman Old Style" pitchFamily="18" charset="0"/>
              </a:rPr>
              <a:t> 200 </a:t>
            </a:r>
            <a:r>
              <a:rPr lang="ru-RU" sz="1900" dirty="0" err="1">
                <a:latin typeface="Bookman Old Style" pitchFamily="18" charset="0"/>
              </a:rPr>
              <a:t>дійшли</a:t>
            </a:r>
            <a:r>
              <a:rPr lang="ru-RU" sz="1900" dirty="0">
                <a:latin typeface="Bookman Old Style" pitchFamily="18" charset="0"/>
              </a:rPr>
              <a:t> до наших </a:t>
            </a:r>
            <a:r>
              <a:rPr lang="ru-RU" sz="1900" dirty="0" err="1" smtClean="0">
                <a:latin typeface="Bookman Old Style" pitchFamily="18" charset="0"/>
              </a:rPr>
              <a:t>днів</a:t>
            </a:r>
            <a:r>
              <a:rPr lang="ru-RU" sz="1900" dirty="0" smtClean="0">
                <a:latin typeface="Bookman Old Style" pitchFamily="18" charset="0"/>
              </a:rPr>
              <a:t>. </a:t>
            </a:r>
            <a:r>
              <a:rPr lang="ru-RU" sz="1900" dirty="0" err="1">
                <a:latin typeface="Bookman Old Style" pitchFamily="18" charset="0"/>
              </a:rPr>
              <a:t>Кантати</a:t>
            </a:r>
            <a:r>
              <a:rPr lang="ru-RU" sz="1900" dirty="0">
                <a:latin typeface="Bookman Old Style" pitchFamily="18" charset="0"/>
              </a:rPr>
              <a:t> Баха сильно </a:t>
            </a:r>
            <a:r>
              <a:rPr lang="ru-RU" sz="1900" dirty="0" err="1">
                <a:latin typeface="Bookman Old Style" pitchFamily="18" charset="0"/>
              </a:rPr>
              <a:t>розрізняються</a:t>
            </a:r>
            <a:r>
              <a:rPr lang="ru-RU" sz="1900" dirty="0">
                <a:latin typeface="Bookman Old Style" pitchFamily="18" charset="0"/>
              </a:rPr>
              <a:t> за формою та </a:t>
            </a:r>
            <a:r>
              <a:rPr lang="ru-RU" sz="1900" dirty="0" err="1">
                <a:latin typeface="Bookman Old Style" pitchFamily="18" charset="0"/>
              </a:rPr>
              <a:t>інструментуванням</a:t>
            </a:r>
            <a:r>
              <a:rPr lang="ru-RU" sz="1900" dirty="0">
                <a:latin typeface="Bookman Old Style" pitchFamily="18" charset="0"/>
              </a:rPr>
              <a:t>. </a:t>
            </a:r>
            <a:r>
              <a:rPr lang="ru-RU" sz="1900" dirty="0" err="1">
                <a:latin typeface="Bookman Old Style" pitchFamily="18" charset="0"/>
              </a:rPr>
              <a:t>Деякі</a:t>
            </a:r>
            <a:r>
              <a:rPr lang="ru-RU" sz="1900" dirty="0">
                <a:latin typeface="Bookman Old Style" pitchFamily="18" charset="0"/>
              </a:rPr>
              <a:t> з них </a:t>
            </a:r>
            <a:r>
              <a:rPr lang="ru-RU" sz="1900" dirty="0" err="1">
                <a:latin typeface="Bookman Old Style" pitchFamily="18" charset="0"/>
              </a:rPr>
              <a:t>написані</a:t>
            </a:r>
            <a:r>
              <a:rPr lang="ru-RU" sz="1900" dirty="0">
                <a:latin typeface="Bookman Old Style" pitchFamily="18" charset="0"/>
              </a:rPr>
              <a:t> для одного голосу, </a:t>
            </a:r>
            <a:r>
              <a:rPr lang="ru-RU" sz="1900" dirty="0" err="1">
                <a:latin typeface="Bookman Old Style" pitchFamily="18" charset="0"/>
              </a:rPr>
              <a:t>деякі</a:t>
            </a:r>
            <a:r>
              <a:rPr lang="ru-RU" sz="1900" dirty="0">
                <a:latin typeface="Bookman Old Style" pitchFamily="18" charset="0"/>
              </a:rPr>
              <a:t> — для хору; </a:t>
            </a:r>
            <a:r>
              <a:rPr lang="ru-RU" sz="1900" dirty="0" err="1">
                <a:latin typeface="Bookman Old Style" pitchFamily="18" charset="0"/>
              </a:rPr>
              <a:t>деякі</a:t>
            </a:r>
            <a:r>
              <a:rPr lang="ru-RU" sz="1900" dirty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вимагають</a:t>
            </a:r>
            <a:r>
              <a:rPr lang="ru-RU" sz="1900" dirty="0">
                <a:latin typeface="Bookman Old Style" pitchFamily="18" charset="0"/>
              </a:rPr>
              <a:t> для </a:t>
            </a:r>
            <a:r>
              <a:rPr lang="ru-RU" sz="1900" dirty="0" err="1">
                <a:latin typeface="Bookman Old Style" pitchFamily="18" charset="0"/>
              </a:rPr>
              <a:t>виконання</a:t>
            </a:r>
            <a:r>
              <a:rPr lang="ru-RU" sz="1900" dirty="0">
                <a:latin typeface="Bookman Old Style" pitchFamily="18" charset="0"/>
              </a:rPr>
              <a:t> великого оркестру, а </a:t>
            </a:r>
            <a:r>
              <a:rPr lang="ru-RU" sz="1900" dirty="0" err="1">
                <a:latin typeface="Bookman Old Style" pitchFamily="18" charset="0"/>
              </a:rPr>
              <a:t>деякі</a:t>
            </a:r>
            <a:r>
              <a:rPr lang="ru-RU" sz="1900" dirty="0">
                <a:latin typeface="Bookman Old Style" pitchFamily="18" charset="0"/>
              </a:rPr>
              <a:t> — </a:t>
            </a:r>
            <a:r>
              <a:rPr lang="ru-RU" sz="1900" dirty="0" err="1">
                <a:latin typeface="Bookman Old Style" pitchFamily="18" charset="0"/>
              </a:rPr>
              <a:t>всього</a:t>
            </a:r>
            <a:r>
              <a:rPr lang="ru-RU" sz="1900" dirty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кілька</a:t>
            </a:r>
            <a:r>
              <a:rPr lang="ru-RU" sz="1900" dirty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інструментів</a:t>
            </a:r>
            <a:r>
              <a:rPr lang="ru-RU" sz="1900" dirty="0">
                <a:latin typeface="Bookman Old Style" pitchFamily="18" charset="0"/>
              </a:rPr>
              <a:t>. </a:t>
            </a:r>
            <a:r>
              <a:rPr lang="ru-RU" sz="1900" dirty="0" err="1">
                <a:latin typeface="Bookman Old Style" pitchFamily="18" charset="0"/>
              </a:rPr>
              <a:t>Однак</a:t>
            </a:r>
            <a:r>
              <a:rPr lang="ru-RU" sz="1900" dirty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найчастіше</a:t>
            </a:r>
            <a:r>
              <a:rPr lang="ru-RU" sz="1900" dirty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використовується</a:t>
            </a:r>
            <a:r>
              <a:rPr lang="ru-RU" sz="1900" dirty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така</a:t>
            </a:r>
            <a:r>
              <a:rPr lang="ru-RU" sz="1900" dirty="0">
                <a:latin typeface="Bookman Old Style" pitchFamily="18" charset="0"/>
              </a:rPr>
              <a:t> модель: кантата </a:t>
            </a:r>
            <a:r>
              <a:rPr lang="ru-RU" sz="1900" dirty="0" err="1">
                <a:latin typeface="Bookman Old Style" pitchFamily="18" charset="0"/>
              </a:rPr>
              <a:t>відкривається</a:t>
            </a:r>
            <a:r>
              <a:rPr lang="ru-RU" sz="1900" dirty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урочистим</a:t>
            </a:r>
            <a:r>
              <a:rPr lang="ru-RU" sz="1900" dirty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хоровим</a:t>
            </a:r>
            <a:r>
              <a:rPr lang="ru-RU" sz="1900" dirty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вступом</a:t>
            </a:r>
            <a:r>
              <a:rPr lang="ru-RU" sz="1900" dirty="0">
                <a:latin typeface="Bookman Old Style" pitchFamily="18" charset="0"/>
              </a:rPr>
              <a:t>, </a:t>
            </a:r>
            <a:r>
              <a:rPr lang="ru-RU" sz="1900" dirty="0" err="1">
                <a:latin typeface="Bookman Old Style" pitchFamily="18" charset="0"/>
              </a:rPr>
              <a:t>потім</a:t>
            </a:r>
            <a:r>
              <a:rPr lang="ru-RU" sz="1900" dirty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чергуються</a:t>
            </a:r>
            <a:r>
              <a:rPr lang="ru-RU" sz="1900" dirty="0">
                <a:latin typeface="Bookman Old Style" pitchFamily="18" charset="0"/>
              </a:rPr>
              <a:t> </a:t>
            </a:r>
            <a:r>
              <a:rPr lang="ru-RU" sz="1900" dirty="0" err="1">
                <a:latin typeface="Bookman Old Style" pitchFamily="18" charset="0"/>
              </a:rPr>
              <a:t>речитативи</a:t>
            </a:r>
            <a:r>
              <a:rPr lang="ru-RU" sz="1900" dirty="0">
                <a:latin typeface="Bookman Old Style" pitchFamily="18" charset="0"/>
              </a:rPr>
              <a:t> і </a:t>
            </a:r>
            <a:r>
              <a:rPr lang="ru-RU" sz="1900" dirty="0" err="1">
                <a:latin typeface="Bookman Old Style" pitchFamily="18" charset="0"/>
              </a:rPr>
              <a:t>арії</a:t>
            </a:r>
            <a:r>
              <a:rPr lang="ru-RU" sz="1900" dirty="0">
                <a:latin typeface="Bookman Old Style" pitchFamily="18" charset="0"/>
              </a:rPr>
              <a:t> для </a:t>
            </a:r>
            <a:r>
              <a:rPr lang="ru-RU" sz="1900" dirty="0" err="1">
                <a:latin typeface="Bookman Old Style" pitchFamily="18" charset="0"/>
              </a:rPr>
              <a:t>солістів</a:t>
            </a:r>
            <a:r>
              <a:rPr lang="ru-RU" sz="1900" dirty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або</a:t>
            </a:r>
            <a:r>
              <a:rPr lang="ru-RU" sz="1900" dirty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дуетів</a:t>
            </a:r>
            <a:r>
              <a:rPr lang="ru-RU" sz="1900" dirty="0">
                <a:latin typeface="Bookman Old Style" pitchFamily="18" charset="0"/>
              </a:rPr>
              <a:t>, а </a:t>
            </a:r>
            <a:r>
              <a:rPr lang="ru-RU" sz="1900" dirty="0" err="1">
                <a:latin typeface="Bookman Old Style" pitchFamily="18" charset="0"/>
              </a:rPr>
              <a:t>завершується</a:t>
            </a:r>
            <a:r>
              <a:rPr lang="ru-RU" sz="1900" dirty="0">
                <a:latin typeface="Bookman Old Style" pitchFamily="18" charset="0"/>
              </a:rPr>
              <a:t> все хоралом. </a:t>
            </a:r>
            <a:r>
              <a:rPr lang="ru-RU" sz="1900" dirty="0" err="1" smtClean="0">
                <a:latin typeface="Bookman Old Style" pitchFamily="18" charset="0"/>
              </a:rPr>
              <a:t>Найвідомішими</a:t>
            </a:r>
            <a:r>
              <a:rPr lang="ru-RU" sz="1900" dirty="0" smtClean="0">
                <a:latin typeface="Bookman Old Style" pitchFamily="18" charset="0"/>
              </a:rPr>
              <a:t> </a:t>
            </a:r>
            <a:r>
              <a:rPr lang="ru-RU" sz="1900" dirty="0">
                <a:latin typeface="Bookman Old Style" pitchFamily="18" charset="0"/>
              </a:rPr>
              <a:t>з </a:t>
            </a:r>
            <a:r>
              <a:rPr lang="ru-RU" sz="1900" dirty="0" err="1">
                <a:latin typeface="Bookman Old Style" pitchFamily="18" charset="0"/>
              </a:rPr>
              <a:t>духовних</a:t>
            </a:r>
            <a:r>
              <a:rPr lang="ru-RU" sz="1900" dirty="0">
                <a:latin typeface="Bookman Old Style" pitchFamily="18" charset="0"/>
              </a:rPr>
              <a:t> кантат Баха є «</a:t>
            </a:r>
            <a:r>
              <a:rPr lang="en-US" sz="1900" dirty="0">
                <a:latin typeface="Bookman Old Style" pitchFamily="18" charset="0"/>
              </a:rPr>
              <a:t>Christ lag in </a:t>
            </a:r>
            <a:r>
              <a:rPr lang="en-US" sz="1900" dirty="0" err="1">
                <a:latin typeface="Bookman Old Style" pitchFamily="18" charset="0"/>
              </a:rPr>
              <a:t>Todesbanden</a:t>
            </a:r>
            <a:r>
              <a:rPr lang="en-US" sz="1900" dirty="0" smtClean="0">
                <a:latin typeface="Bookman Old Style" pitchFamily="18" charset="0"/>
              </a:rPr>
              <a:t>»</a:t>
            </a:r>
            <a:r>
              <a:rPr lang="uk-UA" sz="1900" dirty="0">
                <a:latin typeface="Bookman Old Style" pitchFamily="18" charset="0"/>
              </a:rPr>
              <a:t> </a:t>
            </a:r>
            <a:r>
              <a:rPr lang="en-US" sz="1900" dirty="0" smtClean="0">
                <a:latin typeface="Bookman Old Style" pitchFamily="18" charset="0"/>
              </a:rPr>
              <a:t>(</a:t>
            </a:r>
            <a:r>
              <a:rPr lang="ru-RU" sz="1900" dirty="0">
                <a:latin typeface="Bookman Old Style" pitchFamily="18" charset="0"/>
              </a:rPr>
              <a:t>номер 4), «</a:t>
            </a:r>
            <a:r>
              <a:rPr lang="en-US" sz="1900" dirty="0" err="1">
                <a:latin typeface="Bookman Old Style" pitchFamily="18" charset="0"/>
              </a:rPr>
              <a:t>Ein</a:t>
            </a:r>
            <a:r>
              <a:rPr lang="en-US" sz="1900" dirty="0">
                <a:latin typeface="Bookman Old Style" pitchFamily="18" charset="0"/>
              </a:rPr>
              <a:t>' </a:t>
            </a:r>
            <a:r>
              <a:rPr lang="en-US" sz="1900" dirty="0" err="1">
                <a:latin typeface="Bookman Old Style" pitchFamily="18" charset="0"/>
              </a:rPr>
              <a:t>feste</a:t>
            </a:r>
            <a:r>
              <a:rPr lang="en-US" sz="1900" dirty="0">
                <a:latin typeface="Bookman Old Style" pitchFamily="18" charset="0"/>
              </a:rPr>
              <a:t> Burg</a:t>
            </a:r>
            <a:r>
              <a:rPr lang="en-US" sz="1900" dirty="0" smtClean="0">
                <a:latin typeface="Bookman Old Style" pitchFamily="18" charset="0"/>
              </a:rPr>
              <a:t>» (</a:t>
            </a:r>
            <a:r>
              <a:rPr lang="ru-RU" sz="1900" dirty="0">
                <a:latin typeface="Bookman Old Style" pitchFamily="18" charset="0"/>
              </a:rPr>
              <a:t>номер 80), «</a:t>
            </a:r>
            <a:r>
              <a:rPr lang="en-US" sz="1900" dirty="0" err="1">
                <a:latin typeface="Bookman Old Style" pitchFamily="18" charset="0"/>
              </a:rPr>
              <a:t>Wachet</a:t>
            </a:r>
            <a:r>
              <a:rPr lang="en-US" sz="1900" dirty="0">
                <a:latin typeface="Bookman Old Style" pitchFamily="18" charset="0"/>
              </a:rPr>
              <a:t> auf, </a:t>
            </a:r>
            <a:r>
              <a:rPr lang="en-US" sz="1900" dirty="0" err="1">
                <a:latin typeface="Bookman Old Style" pitchFamily="18" charset="0"/>
              </a:rPr>
              <a:t>ruft</a:t>
            </a:r>
            <a:r>
              <a:rPr lang="en-US" sz="1900" dirty="0">
                <a:latin typeface="Bookman Old Style" pitchFamily="18" charset="0"/>
              </a:rPr>
              <a:t> </a:t>
            </a:r>
            <a:r>
              <a:rPr lang="en-US" sz="1900" dirty="0" err="1">
                <a:latin typeface="Bookman Old Style" pitchFamily="18" charset="0"/>
              </a:rPr>
              <a:t>uns</a:t>
            </a:r>
            <a:r>
              <a:rPr lang="en-US" sz="1900" dirty="0">
                <a:latin typeface="Bookman Old Style" pitchFamily="18" charset="0"/>
              </a:rPr>
              <a:t> die </a:t>
            </a:r>
            <a:r>
              <a:rPr lang="en-US" sz="1900" dirty="0" err="1">
                <a:latin typeface="Bookman Old Style" pitchFamily="18" charset="0"/>
              </a:rPr>
              <a:t>Stimme</a:t>
            </a:r>
            <a:r>
              <a:rPr lang="en-US" sz="1900" dirty="0" smtClean="0">
                <a:latin typeface="Bookman Old Style" pitchFamily="18" charset="0"/>
              </a:rPr>
              <a:t>»</a:t>
            </a:r>
            <a:r>
              <a:rPr lang="uk-UA" sz="1900" dirty="0">
                <a:latin typeface="Bookman Old Style" pitchFamily="18" charset="0"/>
              </a:rPr>
              <a:t> </a:t>
            </a:r>
            <a:r>
              <a:rPr lang="en-US" sz="1900" dirty="0" smtClean="0">
                <a:latin typeface="Bookman Old Style" pitchFamily="18" charset="0"/>
              </a:rPr>
              <a:t>(</a:t>
            </a:r>
            <a:r>
              <a:rPr lang="ru-RU" sz="1900" dirty="0">
                <a:latin typeface="Bookman Old Style" pitchFamily="18" charset="0"/>
              </a:rPr>
              <a:t>номер 140) та «</a:t>
            </a:r>
            <a:r>
              <a:rPr lang="en-US" sz="1900" dirty="0" err="1">
                <a:latin typeface="Bookman Old Style" pitchFamily="18" charset="0"/>
              </a:rPr>
              <a:t>Herz</a:t>
            </a:r>
            <a:r>
              <a:rPr lang="en-US" sz="1900" dirty="0">
                <a:latin typeface="Bookman Old Style" pitchFamily="18" charset="0"/>
              </a:rPr>
              <a:t> und </a:t>
            </a:r>
            <a:r>
              <a:rPr lang="en-US" sz="1900" dirty="0" err="1">
                <a:latin typeface="Bookman Old Style" pitchFamily="18" charset="0"/>
              </a:rPr>
              <a:t>Mund</a:t>
            </a:r>
            <a:r>
              <a:rPr lang="en-US" sz="1900" dirty="0">
                <a:latin typeface="Bookman Old Style" pitchFamily="18" charset="0"/>
              </a:rPr>
              <a:t> und Tat und </a:t>
            </a:r>
            <a:r>
              <a:rPr lang="en-US" sz="1900" dirty="0" err="1" smtClean="0">
                <a:latin typeface="Bookman Old Style" pitchFamily="18" charset="0"/>
              </a:rPr>
              <a:t>Leben</a:t>
            </a:r>
            <a:r>
              <a:rPr lang="en-US" sz="1900" dirty="0">
                <a:latin typeface="Bookman Old Style" pitchFamily="18" charset="0"/>
              </a:rPr>
              <a:t>» (</a:t>
            </a:r>
            <a:r>
              <a:rPr lang="ru-RU" sz="1900" dirty="0">
                <a:latin typeface="Bookman Old Style" pitchFamily="18" charset="0"/>
              </a:rPr>
              <a:t>номер 147). </a:t>
            </a:r>
            <a:r>
              <a:rPr lang="ru-RU" sz="1900" dirty="0" err="1">
                <a:latin typeface="Bookman Old Style" pitchFamily="18" charset="0"/>
              </a:rPr>
              <a:t>Крім</a:t>
            </a:r>
            <a:r>
              <a:rPr lang="ru-RU" sz="1900" dirty="0">
                <a:latin typeface="Bookman Old Style" pitchFamily="18" charset="0"/>
              </a:rPr>
              <a:t> того, Бах </a:t>
            </a:r>
            <a:r>
              <a:rPr lang="ru-RU" sz="1900" dirty="0" err="1">
                <a:latin typeface="Bookman Old Style" pitchFamily="18" charset="0"/>
              </a:rPr>
              <a:t>склав</a:t>
            </a:r>
            <a:r>
              <a:rPr lang="ru-RU" sz="1900" dirty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також</a:t>
            </a:r>
            <a:r>
              <a:rPr lang="ru-RU" sz="1900" dirty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деяку</a:t>
            </a:r>
            <a:r>
              <a:rPr lang="ru-RU" sz="1900" dirty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кількість</a:t>
            </a:r>
            <a:r>
              <a:rPr lang="ru-RU" sz="1900" dirty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світських</a:t>
            </a:r>
            <a:r>
              <a:rPr lang="ru-RU" sz="1900" dirty="0">
                <a:latin typeface="Bookman Old Style" pitchFamily="18" charset="0"/>
              </a:rPr>
              <a:t> кантат, </a:t>
            </a:r>
            <a:r>
              <a:rPr lang="ru-RU" sz="1900" dirty="0" err="1">
                <a:latin typeface="Bookman Old Style" pitchFamily="18" charset="0"/>
              </a:rPr>
              <a:t>звичайно</a:t>
            </a:r>
            <a:r>
              <a:rPr lang="ru-RU" sz="1900" dirty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приурочених</a:t>
            </a:r>
            <a:r>
              <a:rPr lang="ru-RU" sz="1900" dirty="0">
                <a:latin typeface="Bookman Old Style" pitchFamily="18" charset="0"/>
              </a:rPr>
              <a:t> до </a:t>
            </a:r>
            <a:r>
              <a:rPr lang="ru-RU" sz="1900" dirty="0" err="1">
                <a:latin typeface="Bookman Old Style" pitchFamily="18" charset="0"/>
              </a:rPr>
              <a:t>яких-небудь</a:t>
            </a:r>
            <a:r>
              <a:rPr lang="ru-RU" sz="1900" dirty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подій</a:t>
            </a:r>
            <a:r>
              <a:rPr lang="ru-RU" sz="1900" dirty="0">
                <a:latin typeface="Bookman Old Style" pitchFamily="18" charset="0"/>
              </a:rPr>
              <a:t>, </a:t>
            </a:r>
            <a:r>
              <a:rPr lang="ru-RU" sz="1900" dirty="0" err="1">
                <a:latin typeface="Bookman Old Style" pitchFamily="18" charset="0"/>
              </a:rPr>
              <a:t>наприклад</a:t>
            </a:r>
            <a:r>
              <a:rPr lang="ru-RU" sz="1900" dirty="0">
                <a:latin typeface="Bookman Old Style" pitchFamily="18" charset="0"/>
              </a:rPr>
              <a:t>, до </a:t>
            </a:r>
            <a:r>
              <a:rPr lang="ru-RU" sz="1900" dirty="0" err="1">
                <a:latin typeface="Bookman Old Style" pitchFamily="18" charset="0"/>
              </a:rPr>
              <a:t>весілля</a:t>
            </a:r>
            <a:r>
              <a:rPr lang="ru-RU" sz="1900" dirty="0">
                <a:latin typeface="Bookman Old Style" pitchFamily="18" charset="0"/>
              </a:rPr>
              <a:t>. </a:t>
            </a:r>
            <a:r>
              <a:rPr lang="ru-RU" sz="1900" dirty="0" err="1">
                <a:latin typeface="Bookman Old Style" pitchFamily="18" charset="0"/>
              </a:rPr>
              <a:t>Серед</a:t>
            </a:r>
            <a:r>
              <a:rPr lang="ru-RU" sz="1900" dirty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найвідоміших</a:t>
            </a:r>
            <a:r>
              <a:rPr lang="ru-RU" sz="1900" dirty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світських</a:t>
            </a:r>
            <a:r>
              <a:rPr lang="ru-RU" sz="1900" dirty="0">
                <a:latin typeface="Bookman Old Style" pitchFamily="18" charset="0"/>
              </a:rPr>
              <a:t> кантат Баха — </a:t>
            </a:r>
            <a:r>
              <a:rPr lang="ru-RU" sz="1900" dirty="0" err="1">
                <a:latin typeface="Bookman Old Style" pitchFamily="18" charset="0"/>
              </a:rPr>
              <a:t>дві</a:t>
            </a:r>
            <a:r>
              <a:rPr lang="ru-RU" sz="1900" dirty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Весільних</a:t>
            </a:r>
            <a:r>
              <a:rPr lang="ru-RU" sz="1900" dirty="0">
                <a:latin typeface="Bookman Old Style" pitchFamily="18" charset="0"/>
              </a:rPr>
              <a:t> </a:t>
            </a:r>
            <a:r>
              <a:rPr lang="ru-RU" sz="1900" dirty="0" err="1">
                <a:latin typeface="Bookman Old Style" pitchFamily="18" charset="0"/>
              </a:rPr>
              <a:t>кантати</a:t>
            </a:r>
            <a:r>
              <a:rPr lang="ru-RU" sz="1900" dirty="0">
                <a:latin typeface="Bookman Old Style" pitchFamily="18" charset="0"/>
              </a:rPr>
              <a:t> та </a:t>
            </a:r>
            <a:r>
              <a:rPr lang="ru-RU" sz="1900" dirty="0" err="1">
                <a:latin typeface="Bookman Old Style" pitchFamily="18" charset="0"/>
              </a:rPr>
              <a:t>жартівлива</a:t>
            </a:r>
            <a:r>
              <a:rPr lang="ru-RU" sz="1900" dirty="0">
                <a:latin typeface="Bookman Old Style" pitchFamily="18" charset="0"/>
              </a:rPr>
              <a:t> </a:t>
            </a:r>
            <a:r>
              <a:rPr lang="ru-RU" sz="1900" dirty="0" err="1">
                <a:latin typeface="Bookman Old Style" pitchFamily="18" charset="0"/>
              </a:rPr>
              <a:t>Кавова</a:t>
            </a:r>
            <a:r>
              <a:rPr lang="ru-RU" sz="1900" dirty="0">
                <a:latin typeface="Bookman Old Style" pitchFamily="18" charset="0"/>
              </a:rPr>
              <a:t> кантата та </a:t>
            </a:r>
            <a:r>
              <a:rPr lang="ru-RU" sz="1900" dirty="0" err="1">
                <a:latin typeface="Bookman Old Style" pitchFamily="18" charset="0"/>
              </a:rPr>
              <a:t>Селянська</a:t>
            </a:r>
            <a:r>
              <a:rPr lang="ru-RU" sz="1900" dirty="0">
                <a:latin typeface="Bookman Old Style" pitchFamily="18" charset="0"/>
              </a:rPr>
              <a:t> кантата</a:t>
            </a:r>
            <a:r>
              <a:rPr lang="ru-RU" sz="1900" dirty="0" smtClean="0">
                <a:latin typeface="Bookman Old Style" pitchFamily="18" charset="0"/>
              </a:rPr>
              <a:t>.</a:t>
            </a:r>
            <a:endParaRPr lang="ru-RU" sz="19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73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 err="1"/>
              <a:t>Страсті</a:t>
            </a:r>
            <a:r>
              <a:rPr lang="ru-RU" sz="6600" dirty="0"/>
              <a:t> (</a:t>
            </a:r>
            <a:r>
              <a:rPr lang="ru-RU" sz="6600" dirty="0" err="1"/>
              <a:t>пасіони</a:t>
            </a:r>
            <a:r>
              <a:rPr lang="ru-RU" sz="6600" dirty="0" smtClean="0"/>
              <a:t>)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36" y="1556792"/>
            <a:ext cx="9128364" cy="5184576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ru-RU" dirty="0">
                <a:latin typeface="Bookman Old Style" pitchFamily="18" charset="0"/>
              </a:rPr>
              <a:t> </a:t>
            </a:r>
            <a:r>
              <a:rPr lang="ru-RU" dirty="0" err="1">
                <a:latin typeface="Bookman Old Style" pitchFamily="18" charset="0"/>
              </a:rPr>
              <a:t>Страсті</a:t>
            </a:r>
            <a:r>
              <a:rPr lang="ru-RU" dirty="0">
                <a:latin typeface="Bookman Old Style" pitchFamily="18" charset="0"/>
              </a:rPr>
              <a:t> за </a:t>
            </a:r>
            <a:r>
              <a:rPr lang="ru-RU" dirty="0" err="1">
                <a:latin typeface="Bookman Old Style" pitchFamily="18" charset="0"/>
              </a:rPr>
              <a:t>Йоанном</a:t>
            </a:r>
            <a:r>
              <a:rPr lang="ru-RU" dirty="0">
                <a:latin typeface="Bookman Old Style" pitchFamily="18" charset="0"/>
              </a:rPr>
              <a:t> (1724) та </a:t>
            </a:r>
            <a:r>
              <a:rPr lang="ru-RU" dirty="0" err="1">
                <a:latin typeface="Bookman Old Style" pitchFamily="18" charset="0"/>
              </a:rPr>
              <a:t>Страсті</a:t>
            </a:r>
            <a:r>
              <a:rPr lang="ru-RU" dirty="0">
                <a:latin typeface="Bookman Old Style" pitchFamily="18" charset="0"/>
              </a:rPr>
              <a:t> за </a:t>
            </a:r>
            <a:r>
              <a:rPr lang="ru-RU" dirty="0" err="1">
                <a:latin typeface="Bookman Old Style" pitchFamily="18" charset="0"/>
              </a:rPr>
              <a:t>Матвієм</a:t>
            </a:r>
            <a:r>
              <a:rPr lang="ru-RU" dirty="0">
                <a:latin typeface="Bookman Old Style" pitchFamily="18" charset="0"/>
              </a:rPr>
              <a:t> (</a:t>
            </a:r>
            <a:r>
              <a:rPr lang="ru-RU" dirty="0" err="1">
                <a:latin typeface="Bookman Old Style" pitchFamily="18" charset="0"/>
              </a:rPr>
              <a:t>біля</a:t>
            </a:r>
            <a:r>
              <a:rPr lang="ru-RU" dirty="0">
                <a:latin typeface="Bookman Old Style" pitchFamily="18" charset="0"/>
              </a:rPr>
              <a:t> 1727) — твори для хору та оркестру на </a:t>
            </a:r>
            <a:r>
              <a:rPr lang="ru-RU" dirty="0" err="1">
                <a:latin typeface="Bookman Old Style" pitchFamily="18" charset="0"/>
              </a:rPr>
              <a:t>євангельську</a:t>
            </a:r>
            <a:r>
              <a:rPr lang="ru-RU" dirty="0">
                <a:latin typeface="Bookman Old Style" pitchFamily="18" charset="0"/>
              </a:rPr>
              <a:t> тему </a:t>
            </a:r>
            <a:r>
              <a:rPr lang="ru-RU" dirty="0" err="1">
                <a:latin typeface="Bookman Old Style" pitchFamily="18" charset="0"/>
              </a:rPr>
              <a:t>страждань</a:t>
            </a:r>
            <a:r>
              <a:rPr lang="ru-RU" dirty="0">
                <a:latin typeface="Bookman Old Style" pitchFamily="18" charset="0"/>
              </a:rPr>
              <a:t> Христа, </a:t>
            </a:r>
            <a:r>
              <a:rPr lang="ru-RU" dirty="0" err="1">
                <a:latin typeface="Bookman Old Style" pitchFamily="18" charset="0"/>
              </a:rPr>
              <a:t>призначені</a:t>
            </a:r>
            <a:r>
              <a:rPr lang="ru-RU" dirty="0">
                <a:latin typeface="Bookman Old Style" pitchFamily="18" charset="0"/>
              </a:rPr>
              <a:t> для </a:t>
            </a:r>
            <a:r>
              <a:rPr lang="ru-RU" dirty="0" err="1">
                <a:latin typeface="Bookman Old Style" pitchFamily="18" charset="0"/>
              </a:rPr>
              <a:t>виконання</a:t>
            </a:r>
            <a:r>
              <a:rPr lang="ru-RU" dirty="0">
                <a:latin typeface="Bookman Old Style" pitchFamily="18" charset="0"/>
              </a:rPr>
              <a:t> на </a:t>
            </a:r>
            <a:r>
              <a:rPr lang="ru-RU" dirty="0" err="1">
                <a:latin typeface="Bookman Old Style" pitchFamily="18" charset="0"/>
              </a:rPr>
              <a:t>вечірніх</a:t>
            </a:r>
            <a:r>
              <a:rPr lang="ru-RU" dirty="0">
                <a:latin typeface="Bookman Old Style" pitchFamily="18" charset="0"/>
              </a:rPr>
              <a:t> у </a:t>
            </a:r>
            <a:r>
              <a:rPr lang="ru-RU" dirty="0" err="1">
                <a:latin typeface="Bookman Old Style" pitchFamily="18" charset="0"/>
              </a:rPr>
              <a:t>страсну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п'ятницю</a:t>
            </a:r>
            <a:r>
              <a:rPr lang="ru-RU" dirty="0">
                <a:latin typeface="Bookman Old Style" pitchFamily="18" charset="0"/>
              </a:rPr>
              <a:t> у церквах Св. </a:t>
            </a:r>
            <a:r>
              <a:rPr lang="ru-RU" dirty="0" err="1">
                <a:latin typeface="Bookman Old Style" pitchFamily="18" charset="0"/>
              </a:rPr>
              <a:t>Фоми</a:t>
            </a:r>
            <a:r>
              <a:rPr lang="ru-RU" dirty="0">
                <a:latin typeface="Bookman Old Style" pitchFamily="18" charset="0"/>
              </a:rPr>
              <a:t> та Св. </a:t>
            </a:r>
            <a:r>
              <a:rPr lang="ru-RU" dirty="0" err="1">
                <a:latin typeface="Bookman Old Style" pitchFamily="18" charset="0"/>
              </a:rPr>
              <a:t>Миколая</a:t>
            </a:r>
            <a:r>
              <a:rPr lang="ru-RU" dirty="0">
                <a:latin typeface="Bookman Old Style" pitchFamily="18" charset="0"/>
              </a:rPr>
              <a:t>. </a:t>
            </a:r>
            <a:r>
              <a:rPr lang="ru-RU" dirty="0" err="1">
                <a:latin typeface="Bookman Old Style" pitchFamily="18" charset="0"/>
              </a:rPr>
              <a:t>Страсті</a:t>
            </a:r>
            <a:r>
              <a:rPr lang="ru-RU" dirty="0">
                <a:latin typeface="Bookman Old Style" pitchFamily="18" charset="0"/>
              </a:rPr>
              <a:t> є одними з </a:t>
            </a:r>
            <a:r>
              <a:rPr lang="ru-RU" dirty="0" err="1">
                <a:latin typeface="Bookman Old Style" pitchFamily="18" charset="0"/>
              </a:rPr>
              <a:t>найбільш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масштабних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вокальних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творів</a:t>
            </a:r>
            <a:r>
              <a:rPr lang="ru-RU" dirty="0">
                <a:latin typeface="Bookman Old Style" pitchFamily="18" charset="0"/>
              </a:rPr>
              <a:t> Баха. </a:t>
            </a:r>
            <a:r>
              <a:rPr lang="ru-RU" dirty="0" err="1">
                <a:latin typeface="Bookman Old Style" pitchFamily="18" charset="0"/>
              </a:rPr>
              <a:t>Відомо</a:t>
            </a:r>
            <a:r>
              <a:rPr lang="ru-RU" dirty="0">
                <a:latin typeface="Bookman Old Style" pitchFamily="18" charset="0"/>
              </a:rPr>
              <a:t>, </a:t>
            </a:r>
            <a:r>
              <a:rPr lang="ru-RU" dirty="0" err="1">
                <a:latin typeface="Bookman Old Style" pitchFamily="18" charset="0"/>
              </a:rPr>
              <a:t>що</a:t>
            </a:r>
            <a:r>
              <a:rPr lang="ru-RU" dirty="0">
                <a:latin typeface="Bookman Old Style" pitchFamily="18" charset="0"/>
              </a:rPr>
              <a:t> Бах написав 4 </a:t>
            </a:r>
            <a:r>
              <a:rPr lang="ru-RU" dirty="0" err="1">
                <a:latin typeface="Bookman Old Style" pitchFamily="18" charset="0"/>
              </a:rPr>
              <a:t>або</a:t>
            </a:r>
            <a:r>
              <a:rPr lang="ru-RU" dirty="0">
                <a:latin typeface="Bookman Old Style" pitchFamily="18" charset="0"/>
              </a:rPr>
              <a:t> 5 </a:t>
            </a:r>
            <a:r>
              <a:rPr lang="ru-RU" dirty="0" err="1">
                <a:latin typeface="Bookman Old Style" pitchFamily="18" charset="0"/>
              </a:rPr>
              <a:t>пасіонів</a:t>
            </a:r>
            <a:r>
              <a:rPr lang="ru-RU" dirty="0">
                <a:latin typeface="Bookman Old Style" pitchFamily="18" charset="0"/>
              </a:rPr>
              <a:t>, але </a:t>
            </a:r>
            <a:r>
              <a:rPr lang="ru-RU" dirty="0" err="1">
                <a:latin typeface="Bookman Old Style" pitchFamily="18" charset="0"/>
              </a:rPr>
              <a:t>лише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ці</a:t>
            </a:r>
            <a:r>
              <a:rPr lang="ru-RU" dirty="0">
                <a:latin typeface="Bookman Old Style" pitchFamily="18" charset="0"/>
              </a:rPr>
              <a:t> два </a:t>
            </a:r>
            <a:r>
              <a:rPr lang="ru-RU" dirty="0" err="1">
                <a:latin typeface="Bookman Old Style" pitchFamily="18" charset="0"/>
              </a:rPr>
              <a:t>повністю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дійшли</a:t>
            </a:r>
            <a:r>
              <a:rPr lang="ru-RU" dirty="0">
                <a:latin typeface="Bookman Old Style" pitchFamily="18" charset="0"/>
              </a:rPr>
              <a:t> до наших </a:t>
            </a:r>
            <a:r>
              <a:rPr lang="ru-RU" dirty="0" err="1">
                <a:latin typeface="Bookman Old Style" pitchFamily="18" charset="0"/>
              </a:rPr>
              <a:t>днів</a:t>
            </a:r>
            <a:r>
              <a:rPr lang="ru-RU" dirty="0">
                <a:latin typeface="Bookman Old Style" pitchFamily="18" charset="0"/>
              </a:rPr>
              <a:t>.</a:t>
            </a:r>
          </a:p>
          <a:p>
            <a:pPr marL="118872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589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6000" dirty="0" err="1"/>
              <a:t>Ораторії</a:t>
            </a:r>
            <a:r>
              <a:rPr lang="ru-RU" sz="6000" dirty="0"/>
              <a:t> та </a:t>
            </a:r>
            <a:r>
              <a:rPr lang="ru-RU" sz="6000" dirty="0" err="1"/>
              <a:t>Магніфікат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ru-RU" dirty="0" err="1" smtClean="0">
                <a:latin typeface="Bookman Old Style" pitchFamily="18" charset="0"/>
              </a:rPr>
              <a:t>Найвідоміша</a:t>
            </a:r>
            <a:r>
              <a:rPr lang="ru-RU" dirty="0">
                <a:latin typeface="Bookman Old Style" pitchFamily="18" charset="0"/>
              </a:rPr>
              <a:t> </a:t>
            </a:r>
            <a:r>
              <a:rPr lang="ru-RU" dirty="0" err="1">
                <a:latin typeface="Bookman Old Style" pitchFamily="18" charset="0"/>
              </a:rPr>
              <a:t>Різдвяна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ораторія</a:t>
            </a:r>
            <a:r>
              <a:rPr lang="ru-RU" dirty="0">
                <a:latin typeface="Bookman Old Style" pitchFamily="18" charset="0"/>
              </a:rPr>
              <a:t> (1734) — цикл з 6 кантат для </a:t>
            </a:r>
            <a:r>
              <a:rPr lang="ru-RU" dirty="0" err="1">
                <a:latin typeface="Bookman Old Style" pitchFamily="18" charset="0"/>
              </a:rPr>
              <a:t>виконання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під</a:t>
            </a:r>
            <a:r>
              <a:rPr lang="ru-RU" dirty="0">
                <a:latin typeface="Bookman Old Style" pitchFamily="18" charset="0"/>
              </a:rPr>
              <a:t> час </a:t>
            </a:r>
            <a:r>
              <a:rPr lang="ru-RU" dirty="0" err="1">
                <a:latin typeface="Bookman Old Style" pitchFamily="18" charset="0"/>
              </a:rPr>
              <a:t>різдвяного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періоду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літургійного</a:t>
            </a:r>
            <a:r>
              <a:rPr lang="ru-RU" dirty="0">
                <a:latin typeface="Bookman Old Style" pitchFamily="18" charset="0"/>
              </a:rPr>
              <a:t> року. </a:t>
            </a:r>
            <a:r>
              <a:rPr lang="ru-RU" dirty="0" err="1">
                <a:latin typeface="Bookman Old Style" pitchFamily="18" charset="0"/>
              </a:rPr>
              <a:t>Пасхальна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ораторія</a:t>
            </a:r>
            <a:r>
              <a:rPr lang="ru-RU" dirty="0">
                <a:latin typeface="Bookman Old Style" pitchFamily="18" charset="0"/>
              </a:rPr>
              <a:t> (1734–1736) та </a:t>
            </a:r>
            <a:r>
              <a:rPr lang="ru-RU" dirty="0" err="1">
                <a:latin typeface="Bookman Old Style" pitchFamily="18" charset="0"/>
              </a:rPr>
              <a:t>Магніфікат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являють</a:t>
            </a:r>
            <a:r>
              <a:rPr lang="ru-RU" dirty="0">
                <a:latin typeface="Bookman Old Style" pitchFamily="18" charset="0"/>
              </a:rPr>
              <a:t> собою </a:t>
            </a:r>
            <a:r>
              <a:rPr lang="ru-RU" dirty="0" err="1">
                <a:latin typeface="Bookman Old Style" pitchFamily="18" charset="0"/>
              </a:rPr>
              <a:t>скоріше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великі</a:t>
            </a:r>
            <a:r>
              <a:rPr lang="ru-RU" dirty="0">
                <a:latin typeface="Bookman Old Style" pitchFamily="18" charset="0"/>
              </a:rPr>
              <a:t> та </a:t>
            </a:r>
            <a:r>
              <a:rPr lang="ru-RU" dirty="0" err="1">
                <a:latin typeface="Bookman Old Style" pitchFamily="18" charset="0"/>
              </a:rPr>
              <a:t>ретельно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виважені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кантати</a:t>
            </a:r>
            <a:r>
              <a:rPr lang="ru-RU" dirty="0">
                <a:latin typeface="Bookman Old Style" pitchFamily="18" charset="0"/>
              </a:rPr>
              <a:t> та </a:t>
            </a:r>
            <a:r>
              <a:rPr lang="ru-RU" dirty="0" err="1">
                <a:latin typeface="Bookman Old Style" pitchFamily="18" charset="0"/>
              </a:rPr>
              <a:t>мають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менший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розмах</a:t>
            </a:r>
            <a:r>
              <a:rPr lang="ru-RU" dirty="0">
                <a:latin typeface="Bookman Old Style" pitchFamily="18" charset="0"/>
              </a:rPr>
              <a:t>, </a:t>
            </a:r>
            <a:r>
              <a:rPr lang="ru-RU" dirty="0" err="1">
                <a:latin typeface="Bookman Old Style" pitchFamily="18" charset="0"/>
              </a:rPr>
              <a:t>ніж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Різдвяна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ораторія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або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пасіони</a:t>
            </a:r>
            <a:r>
              <a:rPr lang="ru-RU" dirty="0">
                <a:latin typeface="Bookman Old Style" pitchFamily="18" charset="0"/>
              </a:rPr>
              <a:t>. </a:t>
            </a:r>
            <a:r>
              <a:rPr lang="ru-RU" dirty="0" err="1">
                <a:latin typeface="Bookman Old Style" pitchFamily="18" charset="0"/>
              </a:rPr>
              <a:t>Магніфікат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існує</a:t>
            </a:r>
            <a:r>
              <a:rPr lang="ru-RU" dirty="0">
                <a:latin typeface="Bookman Old Style" pitchFamily="18" charset="0"/>
              </a:rPr>
              <a:t> у </a:t>
            </a:r>
            <a:r>
              <a:rPr lang="ru-RU" dirty="0" err="1">
                <a:latin typeface="Bookman Old Style" pitchFamily="18" charset="0"/>
              </a:rPr>
              <a:t>двох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версіях</a:t>
            </a:r>
            <a:r>
              <a:rPr lang="ru-RU" dirty="0">
                <a:latin typeface="Bookman Old Style" pitchFamily="18" charset="0"/>
              </a:rPr>
              <a:t>: </a:t>
            </a:r>
            <a:r>
              <a:rPr lang="ru-RU" dirty="0" err="1">
                <a:latin typeface="Bookman Old Style" pitchFamily="18" charset="0"/>
              </a:rPr>
              <a:t>споконвічної</a:t>
            </a:r>
            <a:r>
              <a:rPr lang="ru-RU" dirty="0">
                <a:latin typeface="Bookman Old Style" pitchFamily="18" charset="0"/>
              </a:rPr>
              <a:t> (</a:t>
            </a:r>
            <a:r>
              <a:rPr lang="ru-RU" dirty="0" err="1">
                <a:latin typeface="Bookman Old Style" pitchFamily="18" charset="0"/>
              </a:rPr>
              <a:t>мі</a:t>
            </a:r>
            <a:r>
              <a:rPr lang="ru-RU" dirty="0">
                <a:latin typeface="Bookman Old Style" pitchFamily="18" charset="0"/>
              </a:rPr>
              <a:t>-бемоль мажор, 1723) та </a:t>
            </a:r>
            <a:r>
              <a:rPr lang="ru-RU" dirty="0" err="1">
                <a:latin typeface="Bookman Old Style" pitchFamily="18" charset="0"/>
              </a:rPr>
              <a:t>пізнішої</a:t>
            </a:r>
            <a:r>
              <a:rPr lang="ru-RU" dirty="0">
                <a:latin typeface="Bookman Old Style" pitchFamily="18" charset="0"/>
              </a:rPr>
              <a:t> та </a:t>
            </a:r>
            <a:r>
              <a:rPr lang="ru-RU" dirty="0" err="1">
                <a:latin typeface="Bookman Old Style" pitchFamily="18" charset="0"/>
              </a:rPr>
              <a:t>відомішої</a:t>
            </a:r>
            <a:r>
              <a:rPr lang="ru-RU" dirty="0">
                <a:latin typeface="Bookman Old Style" pitchFamily="18" charset="0"/>
              </a:rPr>
              <a:t> (ре мажор, 1730).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881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 smtClean="0"/>
              <a:t>Меси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184576"/>
          </a:xfrm>
        </p:spPr>
        <p:txBody>
          <a:bodyPr>
            <a:normAutofit fontScale="85000" lnSpcReduction="10000"/>
          </a:bodyPr>
          <a:lstStyle/>
          <a:p>
            <a:pPr marL="118872" indent="0">
              <a:buNone/>
            </a:pPr>
            <a:r>
              <a:rPr lang="ru-RU" dirty="0" err="1" smtClean="0">
                <a:latin typeface="Bookman Old Style" pitchFamily="18" charset="0"/>
              </a:rPr>
              <a:t>Найвідоміша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>
                <a:latin typeface="Bookman Old Style" pitchFamily="18" charset="0"/>
              </a:rPr>
              <a:t>та значима </a:t>
            </a:r>
            <a:r>
              <a:rPr lang="ru-RU" dirty="0" err="1">
                <a:latin typeface="Bookman Old Style" pitchFamily="18" charset="0"/>
              </a:rPr>
              <a:t>меса</a:t>
            </a:r>
            <a:r>
              <a:rPr lang="ru-RU" dirty="0">
                <a:latin typeface="Bookman Old Style" pitchFamily="18" charset="0"/>
              </a:rPr>
              <a:t> Баха — </a:t>
            </a:r>
            <a:r>
              <a:rPr lang="ru-RU" dirty="0" err="1">
                <a:latin typeface="Bookman Old Style" pitchFamily="18" charset="0"/>
              </a:rPr>
              <a:t>меса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сі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мінор</a:t>
            </a:r>
            <a:r>
              <a:rPr lang="ru-RU" dirty="0">
                <a:latin typeface="Bookman Old Style" pitchFamily="18" charset="0"/>
              </a:rPr>
              <a:t> 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>
                <a:latin typeface="Bookman Old Style" pitchFamily="18" charset="0"/>
              </a:rPr>
              <a:t>що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являє</a:t>
            </a:r>
            <a:r>
              <a:rPr lang="ru-RU" dirty="0">
                <a:latin typeface="Bookman Old Style" pitchFamily="18" charset="0"/>
              </a:rPr>
              <a:t> собою </a:t>
            </a:r>
            <a:r>
              <a:rPr lang="ru-RU" dirty="0" err="1">
                <a:latin typeface="Bookman Old Style" pitchFamily="18" charset="0"/>
              </a:rPr>
              <a:t>повний</a:t>
            </a:r>
            <a:r>
              <a:rPr lang="ru-RU" dirty="0">
                <a:latin typeface="Bookman Old Style" pitchFamily="18" charset="0"/>
              </a:rPr>
              <a:t> цикл </a:t>
            </a:r>
            <a:r>
              <a:rPr lang="ru-RU" dirty="0" err="1">
                <a:latin typeface="Bookman Old Style" pitchFamily="18" charset="0"/>
              </a:rPr>
              <a:t>ординарія</a:t>
            </a:r>
            <a:r>
              <a:rPr lang="ru-RU" dirty="0">
                <a:latin typeface="Bookman Old Style" pitchFamily="18" charset="0"/>
              </a:rPr>
              <a:t>. У </a:t>
            </a:r>
            <a:r>
              <a:rPr lang="ru-RU" dirty="0" err="1">
                <a:latin typeface="Bookman Old Style" pitchFamily="18" charset="0"/>
              </a:rPr>
              <a:t>цю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месу</a:t>
            </a:r>
            <a:r>
              <a:rPr lang="ru-RU" dirty="0">
                <a:latin typeface="Bookman Old Style" pitchFamily="18" charset="0"/>
              </a:rPr>
              <a:t>, як і у </a:t>
            </a:r>
            <a:r>
              <a:rPr lang="ru-RU" dirty="0" err="1">
                <a:latin typeface="Bookman Old Style" pitchFamily="18" charset="0"/>
              </a:rPr>
              <a:t>багато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інших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творах</a:t>
            </a:r>
            <a:r>
              <a:rPr lang="ru-RU" dirty="0">
                <a:latin typeface="Bookman Old Style" pitchFamily="18" charset="0"/>
              </a:rPr>
              <a:t> композитора, </a:t>
            </a:r>
            <a:r>
              <a:rPr lang="ru-RU" dirty="0" err="1">
                <a:latin typeface="Bookman Old Style" pitchFamily="18" charset="0"/>
              </a:rPr>
              <a:t>увійшли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перероблені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ранні</a:t>
            </a:r>
            <a:r>
              <a:rPr lang="ru-RU" dirty="0">
                <a:latin typeface="Bookman Old Style" pitchFamily="18" charset="0"/>
              </a:rPr>
              <a:t> твори. </a:t>
            </a:r>
            <a:r>
              <a:rPr lang="ru-RU" dirty="0" err="1">
                <a:latin typeface="Bookman Old Style" pitchFamily="18" charset="0"/>
              </a:rPr>
              <a:t>Меса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ніколи</a:t>
            </a:r>
            <a:r>
              <a:rPr lang="ru-RU" dirty="0">
                <a:latin typeface="Bookman Old Style" pitchFamily="18" charset="0"/>
              </a:rPr>
              <a:t> не </a:t>
            </a:r>
            <a:r>
              <a:rPr lang="ru-RU" dirty="0" err="1">
                <a:latin typeface="Bookman Old Style" pitchFamily="18" charset="0"/>
              </a:rPr>
              <a:t>виконувалася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цілком</a:t>
            </a:r>
            <a:r>
              <a:rPr lang="ru-RU" dirty="0">
                <a:latin typeface="Bookman Old Style" pitchFamily="18" charset="0"/>
              </a:rPr>
              <a:t> за </a:t>
            </a:r>
            <a:r>
              <a:rPr lang="ru-RU" dirty="0" err="1">
                <a:latin typeface="Bookman Old Style" pitchFamily="18" charset="0"/>
              </a:rPr>
              <a:t>життя</a:t>
            </a:r>
            <a:r>
              <a:rPr lang="ru-RU" dirty="0">
                <a:latin typeface="Bookman Old Style" pitchFamily="18" charset="0"/>
              </a:rPr>
              <a:t> Баха — </a:t>
            </a:r>
            <a:r>
              <a:rPr lang="ru-RU" dirty="0" err="1">
                <a:latin typeface="Bookman Old Style" pitchFamily="18" charset="0"/>
              </a:rPr>
              <a:t>вперше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це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сталося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лише</a:t>
            </a:r>
            <a:r>
              <a:rPr lang="ru-RU" dirty="0">
                <a:latin typeface="Bookman Old Style" pitchFamily="18" charset="0"/>
              </a:rPr>
              <a:t> у </a:t>
            </a:r>
            <a:r>
              <a:rPr lang="en-US" dirty="0">
                <a:latin typeface="Bookman Old Style" pitchFamily="18" charset="0"/>
              </a:rPr>
              <a:t>XIX </a:t>
            </a:r>
            <a:r>
              <a:rPr lang="ru-RU" dirty="0" err="1">
                <a:latin typeface="Bookman Old Style" pitchFamily="18" charset="0"/>
              </a:rPr>
              <a:t>столітті</a:t>
            </a:r>
            <a:r>
              <a:rPr lang="ru-RU" dirty="0">
                <a:latin typeface="Bookman Old Style" pitchFamily="18" charset="0"/>
              </a:rPr>
              <a:t>. </a:t>
            </a:r>
            <a:r>
              <a:rPr lang="ru-RU" dirty="0" err="1">
                <a:latin typeface="Bookman Old Style" pitchFamily="18" charset="0"/>
              </a:rPr>
              <a:t>Крім</a:t>
            </a:r>
            <a:r>
              <a:rPr lang="ru-RU" dirty="0">
                <a:latin typeface="Bookman Old Style" pitchFamily="18" charset="0"/>
              </a:rPr>
              <a:t> того, </a:t>
            </a:r>
            <a:r>
              <a:rPr lang="ru-RU" dirty="0" err="1">
                <a:latin typeface="Bookman Old Style" pitchFamily="18" charset="0"/>
              </a:rPr>
              <a:t>ця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музика</a:t>
            </a:r>
            <a:r>
              <a:rPr lang="ru-RU" dirty="0">
                <a:latin typeface="Bookman Old Style" pitchFamily="18" charset="0"/>
              </a:rPr>
              <a:t> не </a:t>
            </a:r>
            <a:r>
              <a:rPr lang="ru-RU" dirty="0" err="1">
                <a:latin typeface="Bookman Old Style" pitchFamily="18" charset="0"/>
              </a:rPr>
              <a:t>виконувалася</a:t>
            </a:r>
            <a:r>
              <a:rPr lang="ru-RU" dirty="0">
                <a:latin typeface="Bookman Old Style" pitchFamily="18" charset="0"/>
              </a:rPr>
              <a:t> за </a:t>
            </a:r>
            <a:r>
              <a:rPr lang="ru-RU" dirty="0" err="1">
                <a:latin typeface="Bookman Old Style" pitchFamily="18" charset="0"/>
              </a:rPr>
              <a:t>призначенням</a:t>
            </a:r>
            <a:r>
              <a:rPr lang="ru-RU" dirty="0">
                <a:latin typeface="Bookman Old Style" pitchFamily="18" charset="0"/>
              </a:rPr>
              <a:t> через </a:t>
            </a:r>
            <a:r>
              <a:rPr lang="ru-RU" dirty="0" err="1">
                <a:latin typeface="Bookman Old Style" pitchFamily="18" charset="0"/>
              </a:rPr>
              <a:t>невідповідність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лютеранським</a:t>
            </a:r>
            <a:r>
              <a:rPr lang="ru-RU" dirty="0">
                <a:latin typeface="Bookman Old Style" pitchFamily="18" charset="0"/>
              </a:rPr>
              <a:t> канонам (у </a:t>
            </a:r>
            <a:r>
              <a:rPr lang="ru-RU" dirty="0" err="1">
                <a:latin typeface="Bookman Old Style" pitchFamily="18" charset="0"/>
              </a:rPr>
              <a:t>нього</a:t>
            </a:r>
            <a:r>
              <a:rPr lang="ru-RU" dirty="0">
                <a:latin typeface="Bookman Old Style" pitchFamily="18" charset="0"/>
              </a:rPr>
              <a:t> входили </a:t>
            </a:r>
            <a:r>
              <a:rPr lang="ru-RU" dirty="0" err="1">
                <a:latin typeface="Bookman Old Style" pitchFamily="18" charset="0"/>
              </a:rPr>
              <a:t>лише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Киріє</a:t>
            </a:r>
            <a:r>
              <a:rPr lang="ru-RU" dirty="0">
                <a:latin typeface="Bookman Old Style" pitchFamily="18" charset="0"/>
              </a:rPr>
              <a:t> та </a:t>
            </a:r>
            <a:r>
              <a:rPr lang="ru-RU" dirty="0" err="1">
                <a:latin typeface="Bookman Old Style" pitchFamily="18" charset="0"/>
              </a:rPr>
              <a:t>Глорія</a:t>
            </a:r>
            <a:r>
              <a:rPr lang="ru-RU" dirty="0">
                <a:latin typeface="Bookman Old Style" pitchFamily="18" charset="0"/>
              </a:rPr>
              <a:t>), а </a:t>
            </a:r>
            <a:r>
              <a:rPr lang="ru-RU" dirty="0" err="1">
                <a:latin typeface="Bookman Old Style" pitchFamily="18" charset="0"/>
              </a:rPr>
              <a:t>також</a:t>
            </a:r>
            <a:r>
              <a:rPr lang="ru-RU" dirty="0">
                <a:latin typeface="Bookman Old Style" pitchFamily="18" charset="0"/>
              </a:rPr>
              <a:t> через </a:t>
            </a:r>
            <a:r>
              <a:rPr lang="ru-RU" dirty="0" err="1">
                <a:latin typeface="Bookman Old Style" pitchFamily="18" charset="0"/>
              </a:rPr>
              <a:t>тривалість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звучання</a:t>
            </a:r>
            <a:r>
              <a:rPr lang="ru-RU" dirty="0">
                <a:latin typeface="Bookman Old Style" pitchFamily="18" charset="0"/>
              </a:rPr>
              <a:t> (</a:t>
            </a:r>
            <a:r>
              <a:rPr lang="ru-RU" dirty="0" err="1">
                <a:latin typeface="Bookman Old Style" pitchFamily="18" charset="0"/>
              </a:rPr>
              <a:t>близько</a:t>
            </a:r>
            <a:r>
              <a:rPr lang="ru-RU" dirty="0">
                <a:latin typeface="Bookman Old Style" pitchFamily="18" charset="0"/>
              </a:rPr>
              <a:t> 2 годин). </a:t>
            </a:r>
            <a:r>
              <a:rPr lang="ru-RU" dirty="0" err="1">
                <a:latin typeface="Bookman Old Style" pitchFamily="18" charset="0"/>
              </a:rPr>
              <a:t>Крім</a:t>
            </a:r>
            <a:r>
              <a:rPr lang="ru-RU" dirty="0">
                <a:latin typeface="Bookman Old Style" pitchFamily="18" charset="0"/>
              </a:rPr>
              <a:t> меси </a:t>
            </a:r>
            <a:r>
              <a:rPr lang="ru-RU" dirty="0" err="1">
                <a:latin typeface="Bookman Old Style" pitchFamily="18" charset="0"/>
              </a:rPr>
              <a:t>сі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мінор</a:t>
            </a:r>
            <a:r>
              <a:rPr lang="ru-RU" dirty="0">
                <a:latin typeface="Bookman Old Style" pitchFamily="18" charset="0"/>
              </a:rPr>
              <a:t>, до </a:t>
            </a:r>
            <a:r>
              <a:rPr lang="ru-RU" dirty="0" err="1">
                <a:latin typeface="Bookman Old Style" pitchFamily="18" charset="0"/>
              </a:rPr>
              <a:t>нинішнього</a:t>
            </a:r>
            <a:r>
              <a:rPr lang="ru-RU" dirty="0">
                <a:latin typeface="Bookman Old Style" pitchFamily="18" charset="0"/>
              </a:rPr>
              <a:t> часу </a:t>
            </a:r>
            <a:r>
              <a:rPr lang="ru-RU" dirty="0" err="1">
                <a:latin typeface="Bookman Old Style" pitchFamily="18" charset="0"/>
              </a:rPr>
              <a:t>дійшло</a:t>
            </a:r>
            <a:r>
              <a:rPr lang="ru-RU" dirty="0">
                <a:latin typeface="Bookman Old Style" pitchFamily="18" charset="0"/>
              </a:rPr>
              <a:t> 4 коротких </a:t>
            </a:r>
            <a:r>
              <a:rPr lang="ru-RU" dirty="0" err="1">
                <a:latin typeface="Bookman Old Style" pitchFamily="18" charset="0"/>
              </a:rPr>
              <a:t>двочастотних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мес</a:t>
            </a:r>
            <a:r>
              <a:rPr lang="ru-RU" dirty="0">
                <a:latin typeface="Bookman Old Style" pitchFamily="18" charset="0"/>
              </a:rPr>
              <a:t> Баха (</a:t>
            </a:r>
            <a:r>
              <a:rPr lang="ru-RU" dirty="0" err="1">
                <a:latin typeface="Bookman Old Style" pitchFamily="18" charset="0"/>
              </a:rPr>
              <a:t>Киріє</a:t>
            </a:r>
            <a:r>
              <a:rPr lang="ru-RU" dirty="0">
                <a:latin typeface="Bookman Old Style" pitchFamily="18" charset="0"/>
              </a:rPr>
              <a:t> та </a:t>
            </a:r>
            <a:r>
              <a:rPr lang="ru-RU" dirty="0" err="1">
                <a:latin typeface="Bookman Old Style" pitchFamily="18" charset="0"/>
              </a:rPr>
              <a:t>Глорія</a:t>
            </a:r>
            <a:r>
              <a:rPr lang="ru-RU" dirty="0">
                <a:latin typeface="Bookman Old Style" pitchFamily="18" charset="0"/>
              </a:rPr>
              <a:t>), а </a:t>
            </a:r>
            <a:r>
              <a:rPr lang="ru-RU" dirty="0" err="1">
                <a:latin typeface="Bookman Old Style" pitchFamily="18" charset="0"/>
              </a:rPr>
              <a:t>також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окремі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частини</a:t>
            </a:r>
            <a:r>
              <a:rPr lang="ru-RU" dirty="0">
                <a:latin typeface="Bookman Old Style" pitchFamily="18" charset="0"/>
              </a:rPr>
              <a:t>, як </a:t>
            </a:r>
            <a:r>
              <a:rPr lang="en-US" dirty="0">
                <a:latin typeface="Bookman Old Style" pitchFamily="18" charset="0"/>
              </a:rPr>
              <a:t>Sanctus </a:t>
            </a:r>
            <a:r>
              <a:rPr lang="ru-RU" dirty="0">
                <a:latin typeface="Bookman Old Style" pitchFamily="18" charset="0"/>
              </a:rPr>
              <a:t>та </a:t>
            </a:r>
            <a:r>
              <a:rPr lang="en-US" dirty="0">
                <a:latin typeface="Bookman Old Style" pitchFamily="18" charset="0"/>
              </a:rPr>
              <a:t>Kyrie.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707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352928" cy="5040560"/>
          </a:xfrm>
        </p:spPr>
        <p:txBody>
          <a:bodyPr>
            <a:noAutofit/>
          </a:bodyPr>
          <a:lstStyle/>
          <a:p>
            <a:r>
              <a:rPr lang="uk-UA" sz="11500" dirty="0" smtClean="0">
                <a:solidFill>
                  <a:schemeClr val="tx1"/>
                </a:solidFill>
                <a:latin typeface="Bookman Old Style" pitchFamily="18" charset="0"/>
              </a:rPr>
              <a:t>Дякую за увагу.</a:t>
            </a:r>
            <a:endParaRPr lang="ru-RU" sz="11500" dirty="0">
              <a:solidFill>
                <a:schemeClr val="tx1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24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5796"/>
            <a:ext cx="9130145" cy="1324240"/>
          </a:xfrm>
        </p:spPr>
        <p:txBody>
          <a:bodyPr>
            <a:normAutofit/>
          </a:bodyPr>
          <a:lstStyle/>
          <a:p>
            <a:r>
              <a:rPr lang="ru-RU" sz="5400" dirty="0" err="1">
                <a:latin typeface="Bookman Old Style" pitchFamily="18" charset="0"/>
              </a:rPr>
              <a:t>Йоганн</a:t>
            </a:r>
            <a:r>
              <a:rPr lang="ru-RU" sz="5400" dirty="0">
                <a:latin typeface="Bookman Old Style" pitchFamily="18" charset="0"/>
              </a:rPr>
              <a:t> </a:t>
            </a:r>
            <a:r>
              <a:rPr lang="ru-RU" sz="6000" dirty="0">
                <a:latin typeface="Bookman Old Style" pitchFamily="18" charset="0"/>
              </a:rPr>
              <a:t>Себастьян</a:t>
            </a:r>
            <a:r>
              <a:rPr lang="ru-RU" sz="5400" dirty="0">
                <a:latin typeface="Bookman Old Style" pitchFamily="18" charset="0"/>
              </a:rPr>
              <a:t> Бах</a:t>
            </a:r>
            <a:endParaRPr lang="ru-RU" sz="4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0618997"/>
              </p:ext>
            </p:extLst>
          </p:nvPr>
        </p:nvGraphicFramePr>
        <p:xfrm>
          <a:off x="15458" y="1556792"/>
          <a:ext cx="9128542" cy="5301211"/>
        </p:xfrm>
        <a:graphic>
          <a:graphicData uri="http://schemas.openxmlformats.org/drawingml/2006/table">
            <a:tbl>
              <a:tblPr/>
              <a:tblGrid>
                <a:gridCol w="4564271"/>
                <a:gridCol w="4564271"/>
              </a:tblGrid>
              <a:tr h="789542">
                <a:tc>
                  <a:txBody>
                    <a:bodyPr/>
                    <a:lstStyle/>
                    <a:p>
                      <a:pPr fontAlgn="t"/>
                      <a:r>
                        <a:rPr lang="ru-RU" dirty="0" err="1">
                          <a:effectLst/>
                          <a:latin typeface="Bookman Old Style" pitchFamily="18" charset="0"/>
                        </a:rPr>
                        <a:t>Народився</a:t>
                      </a:r>
                      <a:endParaRPr lang="ru-RU" dirty="0">
                        <a:effectLst/>
                        <a:latin typeface="Bookman Old Style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>
                          <a:effectLst/>
                          <a:latin typeface="Bookman Old Style" pitchFamily="18" charset="0"/>
                        </a:rPr>
                        <a:t>21 </a:t>
                      </a:r>
                      <a:r>
                        <a:rPr lang="ru-RU" u="none" strike="noStrike" dirty="0">
                          <a:solidFill>
                            <a:srgbClr val="0B0080"/>
                          </a:solidFill>
                          <a:effectLst/>
                          <a:latin typeface="Bookman Old Style" pitchFamily="18" charset="0"/>
                        </a:rPr>
                        <a:t>(31) </a:t>
                      </a:r>
                      <a:r>
                        <a:rPr lang="ru-RU" u="none" strike="noStrike" dirty="0" err="1">
                          <a:solidFill>
                            <a:srgbClr val="0B0080"/>
                          </a:solidFill>
                          <a:effectLst/>
                          <a:latin typeface="Bookman Old Style" pitchFamily="18" charset="0"/>
                        </a:rPr>
                        <a:t>березня</a:t>
                      </a:r>
                      <a:r>
                        <a:rPr lang="ru-RU" dirty="0">
                          <a:effectLst/>
                          <a:latin typeface="Bookman Old Style" pitchFamily="18" charset="0"/>
                        </a:rPr>
                        <a:t> </a:t>
                      </a:r>
                      <a:r>
                        <a:rPr lang="ru-RU" u="none" strike="noStrike" dirty="0">
                          <a:solidFill>
                            <a:srgbClr val="0B0080"/>
                          </a:solidFill>
                          <a:effectLst/>
                          <a:latin typeface="Bookman Old Style" pitchFamily="18" charset="0"/>
                        </a:rPr>
                        <a:t>1685</a:t>
                      </a:r>
                      <a:r>
                        <a:rPr lang="ru-RU" dirty="0">
                          <a:effectLst/>
                          <a:latin typeface="Bookman Old Style" pitchFamily="18" charset="0"/>
                        </a:rPr>
                        <a:t/>
                      </a:r>
                      <a:br>
                        <a:rPr lang="ru-RU" dirty="0">
                          <a:effectLst/>
                          <a:latin typeface="Bookman Old Style" pitchFamily="18" charset="0"/>
                        </a:rPr>
                      </a:br>
                      <a:r>
                        <a:rPr lang="ru-RU" u="none" strike="noStrike" dirty="0" err="1">
                          <a:solidFill>
                            <a:srgbClr val="0B0080"/>
                          </a:solidFill>
                          <a:effectLst/>
                          <a:latin typeface="Bookman Old Style" pitchFamily="18" charset="0"/>
                        </a:rPr>
                        <a:t>Айзенах</a:t>
                      </a:r>
                      <a:endParaRPr lang="ru-RU" dirty="0">
                        <a:effectLst/>
                        <a:latin typeface="Bookman Old Style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1127917"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  <a:latin typeface="Bookman Old Style" pitchFamily="18" charset="0"/>
                        </a:rPr>
                        <a:t>Помер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u="none" strike="noStrike" dirty="0">
                          <a:solidFill>
                            <a:srgbClr val="0B0080"/>
                          </a:solidFill>
                          <a:effectLst/>
                          <a:latin typeface="Bookman Old Style" pitchFamily="18" charset="0"/>
                        </a:rPr>
                        <a:t>28 </a:t>
                      </a:r>
                      <a:r>
                        <a:rPr lang="ru-RU" u="none" strike="noStrike" dirty="0" err="1" smtClean="0">
                          <a:solidFill>
                            <a:srgbClr val="0B0080"/>
                          </a:solidFill>
                          <a:effectLst/>
                          <a:latin typeface="Bookman Old Style" pitchFamily="18" charset="0"/>
                        </a:rPr>
                        <a:t>липня</a:t>
                      </a:r>
                      <a:r>
                        <a:rPr lang="ru-RU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</a:t>
                      </a:r>
                      <a:r>
                        <a:rPr lang="ru-RU" u="none" strike="noStrike" dirty="0" smtClean="0">
                          <a:solidFill>
                            <a:srgbClr val="0B0080"/>
                          </a:solidFill>
                          <a:effectLst/>
                          <a:latin typeface="Bookman Old Style" pitchFamily="18" charset="0"/>
                        </a:rPr>
                        <a:t>1750</a:t>
                      </a:r>
                      <a:r>
                        <a:rPr lang="ru-RU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</a:t>
                      </a:r>
                      <a:r>
                        <a:rPr lang="ru-RU" dirty="0" smtClean="0">
                          <a:effectLst/>
                          <a:latin typeface="Bookman Old Style" pitchFamily="18" charset="0"/>
                        </a:rPr>
                        <a:t>(65</a:t>
                      </a:r>
                      <a:r>
                        <a:rPr lang="ru-RU" dirty="0">
                          <a:effectLst/>
                          <a:latin typeface="Bookman Old Style" pitchFamily="18" charset="0"/>
                        </a:rPr>
                        <a:t> </a:t>
                      </a:r>
                      <a:r>
                        <a:rPr lang="ru-RU" dirty="0" err="1">
                          <a:effectLst/>
                          <a:latin typeface="Bookman Old Style" pitchFamily="18" charset="0"/>
                        </a:rPr>
                        <a:t>років</a:t>
                      </a:r>
                      <a:r>
                        <a:rPr lang="ru-RU" dirty="0">
                          <a:effectLst/>
                          <a:latin typeface="Bookman Old Style" pitchFamily="18" charset="0"/>
                        </a:rPr>
                        <a:t>)</a:t>
                      </a:r>
                      <a:br>
                        <a:rPr lang="ru-RU" dirty="0">
                          <a:effectLst/>
                          <a:latin typeface="Bookman Old Style" pitchFamily="18" charset="0"/>
                        </a:rPr>
                      </a:br>
                      <a:r>
                        <a:rPr lang="ru-RU" u="none" strike="noStrike" dirty="0">
                          <a:solidFill>
                            <a:srgbClr val="0B0080"/>
                          </a:solidFill>
                          <a:effectLst/>
                          <a:latin typeface="Bookman Old Style" pitchFamily="18" charset="0"/>
                        </a:rPr>
                        <a:t>Лейпциг</a:t>
                      </a:r>
                      <a:r>
                        <a:rPr lang="ru-RU" dirty="0">
                          <a:effectLst/>
                          <a:latin typeface="Bookman Old Style" pitchFamily="18" charset="0"/>
                        </a:rPr>
                        <a:t/>
                      </a:r>
                      <a:br>
                        <a:rPr lang="ru-RU" dirty="0">
                          <a:effectLst/>
                          <a:latin typeface="Bookman Old Style" pitchFamily="18" charset="0"/>
                        </a:rPr>
                      </a:br>
                      <a:endParaRPr lang="ru-RU" dirty="0">
                        <a:effectLst/>
                        <a:latin typeface="Bookman Old Style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451167"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  <a:latin typeface="Bookman Old Style" pitchFamily="18" charset="0"/>
                        </a:rPr>
                        <a:t>Національність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u="none" strike="noStrike" dirty="0" err="1">
                          <a:solidFill>
                            <a:srgbClr val="0B0080"/>
                          </a:solidFill>
                          <a:effectLst/>
                          <a:latin typeface="Bookman Old Style" pitchFamily="18" charset="0"/>
                        </a:rPr>
                        <a:t>Німець</a:t>
                      </a:r>
                      <a:endParaRPr lang="ru-RU" dirty="0">
                        <a:effectLst/>
                        <a:latin typeface="Bookman Old Style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451167"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  <a:latin typeface="Bookman Old Style" pitchFamily="18" charset="0"/>
                        </a:rPr>
                        <a:t>Відомий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  <a:latin typeface="Bookman Old Style" pitchFamily="18" charset="0"/>
                        </a:rPr>
                        <a:t>музика бароко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451167"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  <a:latin typeface="Bookman Old Style" pitchFamily="18" charset="0"/>
                        </a:rPr>
                        <a:t>Діяльність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  <a:latin typeface="Bookman Old Style" pitchFamily="18" charset="0"/>
                        </a:rPr>
                        <a:t>органіст, композитор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451167"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  <a:latin typeface="Bookman Old Style" pitchFamily="18" charset="0"/>
                        </a:rPr>
                        <a:t>Конфесія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u="none" strike="noStrike" dirty="0">
                          <a:solidFill>
                            <a:srgbClr val="0B0080"/>
                          </a:solidFill>
                          <a:effectLst/>
                          <a:latin typeface="Bookman Old Style" pitchFamily="18" charset="0"/>
                        </a:rPr>
                        <a:t>Лютеранство</a:t>
                      </a:r>
                      <a:endParaRPr lang="ru-RU" dirty="0">
                        <a:effectLst/>
                        <a:latin typeface="Bookman Old Style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451167"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  <a:latin typeface="Bookman Old Style" pitchFamily="18" charset="0"/>
                        </a:rPr>
                        <a:t>Дружина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  <a:latin typeface="Bookman Old Style" pitchFamily="18" charset="0"/>
                        </a:rPr>
                        <a:t>Марія Барбара Бах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1127917"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  <a:latin typeface="Bookman Old Style" pitchFamily="18" charset="0"/>
                        </a:rPr>
                        <a:t>Діти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 u="none" strike="noStrike" dirty="0" err="1">
                          <a:solidFill>
                            <a:srgbClr val="0B0080"/>
                          </a:solidFill>
                          <a:effectLst/>
                          <a:latin typeface="Bookman Old Style" pitchFamily="18" charset="0"/>
                        </a:rPr>
                        <a:t>Вільгельм</a:t>
                      </a:r>
                      <a:r>
                        <a:rPr lang="ru-RU" sz="1600" u="none" strike="noStrike" dirty="0">
                          <a:solidFill>
                            <a:srgbClr val="0B0080"/>
                          </a:solidFill>
                          <a:effectLst/>
                          <a:latin typeface="Bookman Old Style" pitchFamily="18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B0080"/>
                          </a:solidFill>
                          <a:effectLst/>
                          <a:latin typeface="Bookman Old Style" pitchFamily="18" charset="0"/>
                        </a:rPr>
                        <a:t>Фрідеман</a:t>
                      </a:r>
                      <a:r>
                        <a:rPr lang="ru-RU" sz="1600" u="none" strike="noStrike" dirty="0">
                          <a:solidFill>
                            <a:srgbClr val="0B0080"/>
                          </a:solidFill>
                          <a:effectLst/>
                          <a:latin typeface="Bookman Old Style" pitchFamily="18" charset="0"/>
                        </a:rPr>
                        <a:t> </a:t>
                      </a:r>
                      <a:r>
                        <a:rPr lang="ru-RU" sz="1600" u="none" strike="noStrike" dirty="0" smtClean="0">
                          <a:solidFill>
                            <a:srgbClr val="0B0080"/>
                          </a:solidFill>
                          <a:effectLst/>
                          <a:latin typeface="Bookman Old Style" pitchFamily="18" charset="0"/>
                        </a:rPr>
                        <a:t>Бах,</a:t>
                      </a:r>
                    </a:p>
                    <a:p>
                      <a:pPr fontAlgn="t"/>
                      <a:r>
                        <a:rPr lang="ru-RU" sz="1600" u="none" strike="noStrike" dirty="0" smtClean="0">
                          <a:solidFill>
                            <a:srgbClr val="0B0080"/>
                          </a:solidFill>
                          <a:effectLst/>
                          <a:latin typeface="Bookman Old Style" pitchFamily="18" charset="0"/>
                        </a:rPr>
                        <a:t>Карл </a:t>
                      </a:r>
                      <a:r>
                        <a:rPr lang="ru-RU" sz="1600" u="none" strike="noStrike" dirty="0" err="1">
                          <a:solidFill>
                            <a:srgbClr val="0B0080"/>
                          </a:solidFill>
                          <a:effectLst/>
                          <a:latin typeface="Bookman Old Style" pitchFamily="18" charset="0"/>
                        </a:rPr>
                        <a:t>Філіпп</a:t>
                      </a:r>
                      <a:r>
                        <a:rPr lang="ru-RU" sz="1600" u="none" strike="noStrike" dirty="0">
                          <a:solidFill>
                            <a:srgbClr val="0B0080"/>
                          </a:solidFill>
                          <a:effectLst/>
                          <a:latin typeface="Bookman Old Style" pitchFamily="18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B0080"/>
                          </a:solidFill>
                          <a:effectLst/>
                          <a:latin typeface="Bookman Old Style" pitchFamily="18" charset="0"/>
                        </a:rPr>
                        <a:t>Емануель</a:t>
                      </a:r>
                      <a:r>
                        <a:rPr lang="ru-RU" sz="1600" u="none" strike="noStrike" dirty="0">
                          <a:solidFill>
                            <a:srgbClr val="0B0080"/>
                          </a:solidFill>
                          <a:effectLst/>
                          <a:latin typeface="Bookman Old Style" pitchFamily="18" charset="0"/>
                        </a:rPr>
                        <a:t> Бах</a:t>
                      </a:r>
                      <a:r>
                        <a:rPr lang="ru-RU" sz="1600" dirty="0" smtClean="0">
                          <a:effectLst/>
                          <a:latin typeface="Bookman Old Style" pitchFamily="18" charset="0"/>
                        </a:rPr>
                        <a:t>,</a:t>
                      </a:r>
                    </a:p>
                    <a:p>
                      <a:pPr fontAlgn="t"/>
                      <a:r>
                        <a:rPr lang="ru-RU" sz="1600" u="none" strike="noStrike" dirty="0" err="1" smtClean="0">
                          <a:solidFill>
                            <a:srgbClr val="0B0080"/>
                          </a:solidFill>
                          <a:effectLst/>
                          <a:latin typeface="Bookman Old Style" pitchFamily="18" charset="0"/>
                        </a:rPr>
                        <a:t>Йоганн</a:t>
                      </a:r>
                      <a:r>
                        <a:rPr lang="ru-RU" sz="1600" u="none" strike="noStrike" dirty="0" smtClean="0">
                          <a:solidFill>
                            <a:srgbClr val="0B0080"/>
                          </a:solidFill>
                          <a:effectLst/>
                          <a:latin typeface="Bookman Old Style" pitchFamily="18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B0080"/>
                          </a:solidFill>
                          <a:effectLst/>
                          <a:latin typeface="Bookman Old Style" pitchFamily="18" charset="0"/>
                        </a:rPr>
                        <a:t>Крістіан</a:t>
                      </a:r>
                      <a:r>
                        <a:rPr lang="ru-RU" sz="1600" u="none" strike="noStrike" dirty="0">
                          <a:solidFill>
                            <a:srgbClr val="0B0080"/>
                          </a:solidFill>
                          <a:effectLst/>
                          <a:latin typeface="Bookman Old Style" pitchFamily="18" charset="0"/>
                        </a:rPr>
                        <a:t> Бах</a:t>
                      </a:r>
                      <a:r>
                        <a:rPr lang="ru-RU" sz="1600" dirty="0" smtClean="0">
                          <a:effectLst/>
                          <a:latin typeface="Bookman Old Style" pitchFamily="18" charset="0"/>
                        </a:rPr>
                        <a:t>,</a:t>
                      </a:r>
                    </a:p>
                    <a:p>
                      <a:pPr fontAlgn="t"/>
                      <a:r>
                        <a:rPr lang="ru-RU" sz="1600" u="none" strike="noStrike" dirty="0" err="1" smtClean="0">
                          <a:solidFill>
                            <a:srgbClr val="0B0080"/>
                          </a:solidFill>
                          <a:effectLst/>
                          <a:latin typeface="Bookman Old Style" pitchFamily="18" charset="0"/>
                        </a:rPr>
                        <a:t>Йоганн</a:t>
                      </a:r>
                      <a:r>
                        <a:rPr lang="ru-RU" sz="1600" u="none" strike="noStrike" dirty="0" smtClean="0">
                          <a:solidFill>
                            <a:srgbClr val="0B0080"/>
                          </a:solidFill>
                          <a:effectLst/>
                          <a:latin typeface="Bookman Old Style" pitchFamily="18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B0080"/>
                          </a:solidFill>
                          <a:effectLst/>
                          <a:latin typeface="Bookman Old Style" pitchFamily="18" charset="0"/>
                        </a:rPr>
                        <a:t>Крістоф</a:t>
                      </a:r>
                      <a:r>
                        <a:rPr lang="ru-RU" sz="1600" u="none" strike="noStrike" dirty="0">
                          <a:solidFill>
                            <a:srgbClr val="0B0080"/>
                          </a:solidFill>
                          <a:effectLst/>
                          <a:latin typeface="Bookman Old Style" pitchFamily="18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B0080"/>
                          </a:solidFill>
                          <a:effectLst/>
                          <a:latin typeface="Bookman Old Style" pitchFamily="18" charset="0"/>
                        </a:rPr>
                        <a:t>Фрідріх</a:t>
                      </a:r>
                      <a:r>
                        <a:rPr lang="ru-RU" sz="1600" u="none" strike="noStrike" dirty="0">
                          <a:solidFill>
                            <a:srgbClr val="0B0080"/>
                          </a:solidFill>
                          <a:effectLst/>
                          <a:latin typeface="Bookman Old Style" pitchFamily="18" charset="0"/>
                        </a:rPr>
                        <a:t> Бах</a:t>
                      </a:r>
                      <a:endParaRPr lang="ru-RU" sz="1600" dirty="0">
                        <a:effectLst/>
                        <a:latin typeface="Bookman Old Style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09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</p:spPr>
        <p:txBody>
          <a:bodyPr>
            <a:normAutofit/>
          </a:bodyPr>
          <a:lstStyle/>
          <a:p>
            <a:pPr algn="ctr"/>
            <a:r>
              <a:rPr lang="uk-UA" sz="6600" dirty="0" smtClean="0"/>
              <a:t>Біографія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1" y="1628800"/>
            <a:ext cx="8798233" cy="5035236"/>
          </a:xfrm>
        </p:spPr>
        <p:txBody>
          <a:bodyPr>
            <a:noAutofit/>
          </a:bodyPr>
          <a:lstStyle/>
          <a:p>
            <a:pPr marL="118872" indent="0">
              <a:buNone/>
            </a:pPr>
            <a:r>
              <a:rPr lang="ru-RU" sz="2600" dirty="0" err="1">
                <a:latin typeface="Bookman Old Style" pitchFamily="18" charset="0"/>
              </a:rPr>
              <a:t>Йоганн</a:t>
            </a:r>
            <a:r>
              <a:rPr lang="ru-RU" sz="2600" dirty="0">
                <a:latin typeface="Bookman Old Style" pitchFamily="18" charset="0"/>
              </a:rPr>
              <a:t> Себастьян Бах </a:t>
            </a:r>
            <a:r>
              <a:rPr lang="ru-RU" sz="2600" dirty="0" err="1">
                <a:latin typeface="Bookman Old Style" pitchFamily="18" charset="0"/>
              </a:rPr>
              <a:t>народився</a:t>
            </a:r>
            <a:r>
              <a:rPr lang="ru-RU" sz="2600" dirty="0">
                <a:latin typeface="Bookman Old Style" pitchFamily="18" charset="0"/>
              </a:rPr>
              <a:t> в маленькому </a:t>
            </a:r>
            <a:r>
              <a:rPr lang="ru-RU" sz="2600" dirty="0" err="1">
                <a:latin typeface="Bookman Old Style" pitchFamily="18" charset="0"/>
              </a:rPr>
              <a:t>містечку</a:t>
            </a:r>
            <a:r>
              <a:rPr lang="ru-RU" sz="2600" dirty="0">
                <a:latin typeface="Bookman Old Style" pitchFamily="18" charset="0"/>
              </a:rPr>
              <a:t> </a:t>
            </a:r>
            <a:r>
              <a:rPr lang="ru-RU" sz="2600" dirty="0" err="1" smtClean="0">
                <a:latin typeface="Bookman Old Style" pitchFamily="18" charset="0"/>
              </a:rPr>
              <a:t>Айзенах</a:t>
            </a:r>
            <a:r>
              <a:rPr lang="ru-RU" sz="2600" dirty="0">
                <a:latin typeface="Bookman Old Style" pitchFamily="18" charset="0"/>
              </a:rPr>
              <a:t> </a:t>
            </a:r>
            <a:r>
              <a:rPr lang="ru-RU" sz="2600" dirty="0" smtClean="0">
                <a:latin typeface="Bookman Old Style" pitchFamily="18" charset="0"/>
              </a:rPr>
              <a:t>і </a:t>
            </a:r>
            <a:r>
              <a:rPr lang="ru-RU" sz="2600" dirty="0" err="1">
                <a:latin typeface="Bookman Old Style" pitchFamily="18" charset="0"/>
              </a:rPr>
              <a:t>був</a:t>
            </a:r>
            <a:r>
              <a:rPr lang="ru-RU" sz="2600" dirty="0">
                <a:latin typeface="Bookman Old Style" pitchFamily="18" charset="0"/>
              </a:rPr>
              <a:t> </a:t>
            </a:r>
            <a:r>
              <a:rPr lang="ru-RU" sz="2600" dirty="0" err="1">
                <a:latin typeface="Bookman Old Style" pitchFamily="18" charset="0"/>
              </a:rPr>
              <a:t>шостою</a:t>
            </a:r>
            <a:r>
              <a:rPr lang="ru-RU" sz="2600" dirty="0">
                <a:latin typeface="Bookman Old Style" pitchFamily="18" charset="0"/>
              </a:rPr>
              <a:t> </a:t>
            </a:r>
            <a:r>
              <a:rPr lang="ru-RU" sz="2600" dirty="0" err="1">
                <a:latin typeface="Bookman Old Style" pitchFamily="18" charset="0"/>
              </a:rPr>
              <a:t>дитиною</a:t>
            </a:r>
            <a:r>
              <a:rPr lang="ru-RU" sz="2600" dirty="0">
                <a:latin typeface="Bookman Old Style" pitchFamily="18" charset="0"/>
              </a:rPr>
              <a:t> </a:t>
            </a:r>
            <a:r>
              <a:rPr lang="ru-RU" sz="2600" dirty="0" err="1" smtClean="0">
                <a:latin typeface="Bookman Old Style" pitchFamily="18" charset="0"/>
              </a:rPr>
              <a:t>скрипаля</a:t>
            </a:r>
            <a:r>
              <a:rPr lang="ru-RU" sz="2600" dirty="0">
                <a:latin typeface="Bookman Old Style" pitchFamily="18" charset="0"/>
              </a:rPr>
              <a:t> </a:t>
            </a:r>
            <a:r>
              <a:rPr lang="ru-RU" sz="2600" dirty="0" err="1" smtClean="0">
                <a:latin typeface="Bookman Old Style" pitchFamily="18" charset="0"/>
              </a:rPr>
              <a:t>Йоганна</a:t>
            </a:r>
            <a:r>
              <a:rPr lang="ru-RU" sz="2600" dirty="0" smtClean="0">
                <a:latin typeface="Bookman Old Style" pitchFamily="18" charset="0"/>
              </a:rPr>
              <a:t> </a:t>
            </a:r>
            <a:r>
              <a:rPr lang="ru-RU" sz="2600" dirty="0" err="1">
                <a:latin typeface="Bookman Old Style" pitchFamily="18" charset="0"/>
              </a:rPr>
              <a:t>Амвросія</a:t>
            </a:r>
            <a:r>
              <a:rPr lang="ru-RU" sz="2600" dirty="0">
                <a:latin typeface="Bookman Old Style" pitchFamily="18" charset="0"/>
              </a:rPr>
              <a:t> Баха. </a:t>
            </a:r>
            <a:r>
              <a:rPr lang="ru-RU" sz="2600" dirty="0" err="1">
                <a:latin typeface="Bookman Old Style" pitchFamily="18" charset="0"/>
              </a:rPr>
              <a:t>Усі</a:t>
            </a:r>
            <a:r>
              <a:rPr lang="ru-RU" sz="2600" dirty="0">
                <a:latin typeface="Bookman Old Style" pitchFamily="18" charset="0"/>
              </a:rPr>
              <a:t> Бахи жили у </a:t>
            </a:r>
            <a:r>
              <a:rPr lang="ru-RU" sz="2600" dirty="0" err="1">
                <a:latin typeface="Bookman Old Style" pitchFamily="18" charset="0"/>
              </a:rPr>
              <a:t>гірській</a:t>
            </a:r>
            <a:r>
              <a:rPr lang="ru-RU" sz="2600" dirty="0">
                <a:latin typeface="Bookman Old Style" pitchFamily="18" charset="0"/>
              </a:rPr>
              <a:t> </a:t>
            </a:r>
            <a:r>
              <a:rPr lang="ru-RU" sz="2600" dirty="0" err="1">
                <a:latin typeface="Bookman Old Style" pitchFamily="18" charset="0"/>
              </a:rPr>
              <a:t>Тюрінгії</a:t>
            </a:r>
            <a:r>
              <a:rPr lang="ru-RU" sz="2600" dirty="0">
                <a:latin typeface="Bookman Old Style" pitchFamily="18" charset="0"/>
              </a:rPr>
              <a:t>. З початку </a:t>
            </a:r>
            <a:r>
              <a:rPr lang="en-US" sz="2600" dirty="0">
                <a:latin typeface="Bookman Old Style" pitchFamily="18" charset="0"/>
              </a:rPr>
              <a:t>XVI </a:t>
            </a:r>
            <a:r>
              <a:rPr lang="ru-RU" sz="2600" dirty="0" err="1">
                <a:latin typeface="Bookman Old Style" pitchFamily="18" charset="0"/>
              </a:rPr>
              <a:t>століття</a:t>
            </a:r>
            <a:r>
              <a:rPr lang="ru-RU" sz="2600" dirty="0">
                <a:latin typeface="Bookman Old Style" pitchFamily="18" charset="0"/>
              </a:rPr>
              <a:t> в </a:t>
            </a:r>
            <a:r>
              <a:rPr lang="ru-RU" sz="2600" dirty="0" err="1">
                <a:latin typeface="Bookman Old Style" pitchFamily="18" charset="0"/>
              </a:rPr>
              <a:t>родині</a:t>
            </a:r>
            <a:r>
              <a:rPr lang="ru-RU" sz="2600" dirty="0">
                <a:latin typeface="Bookman Old Style" pitchFamily="18" charset="0"/>
              </a:rPr>
              <a:t> Баха </a:t>
            </a:r>
            <a:r>
              <a:rPr lang="ru-RU" sz="2600" dirty="0" err="1">
                <a:latin typeface="Bookman Old Style" pitchFamily="18" charset="0"/>
              </a:rPr>
              <a:t>були</a:t>
            </a:r>
            <a:r>
              <a:rPr lang="ru-RU" sz="2600" dirty="0">
                <a:latin typeface="Bookman Old Style" pitchFamily="18" charset="0"/>
              </a:rPr>
              <a:t> </a:t>
            </a:r>
            <a:r>
              <a:rPr lang="ru-RU" sz="2600" dirty="0" err="1">
                <a:latin typeface="Bookman Old Style" pitchFamily="18" charset="0"/>
              </a:rPr>
              <a:t>флейтисти</a:t>
            </a:r>
            <a:r>
              <a:rPr lang="ru-RU" sz="2600" dirty="0">
                <a:latin typeface="Bookman Old Style" pitchFamily="18" charset="0"/>
              </a:rPr>
              <a:t>, </a:t>
            </a:r>
            <a:r>
              <a:rPr lang="ru-RU" sz="2600" dirty="0" err="1">
                <a:latin typeface="Bookman Old Style" pitchFamily="18" charset="0"/>
              </a:rPr>
              <a:t>сурмачі</a:t>
            </a:r>
            <a:r>
              <a:rPr lang="ru-RU" sz="2600" dirty="0">
                <a:latin typeface="Bookman Old Style" pitchFamily="18" charset="0"/>
              </a:rPr>
              <a:t>, </a:t>
            </a:r>
            <a:r>
              <a:rPr lang="ru-RU" sz="2600" dirty="0" err="1">
                <a:latin typeface="Bookman Old Style" pitchFamily="18" charset="0"/>
              </a:rPr>
              <a:t>органісти</a:t>
            </a:r>
            <a:r>
              <a:rPr lang="ru-RU" sz="2600" dirty="0">
                <a:latin typeface="Bookman Old Style" pitchFamily="18" charset="0"/>
              </a:rPr>
              <a:t>, </a:t>
            </a:r>
            <a:r>
              <a:rPr lang="ru-RU" sz="2600" dirty="0" err="1">
                <a:latin typeface="Bookman Old Style" pitchFamily="18" charset="0"/>
              </a:rPr>
              <a:t>скрипалі</a:t>
            </a:r>
            <a:r>
              <a:rPr lang="ru-RU" sz="2600" dirty="0">
                <a:latin typeface="Bookman Old Style" pitchFamily="18" charset="0"/>
              </a:rPr>
              <a:t>, </a:t>
            </a:r>
            <a:r>
              <a:rPr lang="ru-RU" sz="2600" dirty="0" err="1">
                <a:latin typeface="Bookman Old Style" pitchFamily="18" charset="0"/>
              </a:rPr>
              <a:t>капельмейстери</a:t>
            </a:r>
            <a:r>
              <a:rPr lang="ru-RU" sz="2600" dirty="0">
                <a:latin typeface="Bookman Old Style" pitchFamily="18" charset="0"/>
              </a:rPr>
              <a:t>. </a:t>
            </a:r>
            <a:r>
              <a:rPr lang="ru-RU" sz="2600" dirty="0" err="1">
                <a:latin typeface="Bookman Old Style" pitchFamily="18" charset="0"/>
              </a:rPr>
              <a:t>Їхнє</a:t>
            </a:r>
            <a:r>
              <a:rPr lang="ru-RU" sz="2600" dirty="0">
                <a:latin typeface="Bookman Old Style" pitchFamily="18" charset="0"/>
              </a:rPr>
              <a:t> </a:t>
            </a:r>
            <a:r>
              <a:rPr lang="ru-RU" sz="2600" dirty="0" err="1">
                <a:latin typeface="Bookman Old Style" pitchFamily="18" charset="0"/>
              </a:rPr>
              <a:t>музичне</a:t>
            </a:r>
            <a:r>
              <a:rPr lang="ru-RU" sz="2600" dirty="0">
                <a:latin typeface="Bookman Old Style" pitchFamily="18" charset="0"/>
              </a:rPr>
              <a:t> </a:t>
            </a:r>
            <a:r>
              <a:rPr lang="ru-RU" sz="2600" dirty="0" err="1">
                <a:latin typeface="Bookman Old Style" pitchFamily="18" charset="0"/>
              </a:rPr>
              <a:t>обдарування</a:t>
            </a:r>
            <a:r>
              <a:rPr lang="ru-RU" sz="2600" dirty="0">
                <a:latin typeface="Bookman Old Style" pitchFamily="18" charset="0"/>
              </a:rPr>
              <a:t> </a:t>
            </a:r>
            <a:r>
              <a:rPr lang="ru-RU" sz="2600" dirty="0" err="1">
                <a:latin typeface="Bookman Old Style" pitchFamily="18" charset="0"/>
              </a:rPr>
              <a:t>передавалося</a:t>
            </a:r>
            <a:r>
              <a:rPr lang="ru-RU" sz="2600" dirty="0">
                <a:latin typeface="Bookman Old Style" pitchFamily="18" charset="0"/>
              </a:rPr>
              <a:t> з </a:t>
            </a:r>
            <a:r>
              <a:rPr lang="ru-RU" sz="2600" dirty="0" err="1">
                <a:latin typeface="Bookman Old Style" pitchFamily="18" charset="0"/>
              </a:rPr>
              <a:t>покоління</a:t>
            </a:r>
            <a:r>
              <a:rPr lang="ru-RU" sz="2600" dirty="0">
                <a:latin typeface="Bookman Old Style" pitchFamily="18" charset="0"/>
              </a:rPr>
              <a:t> в </a:t>
            </a:r>
            <a:r>
              <a:rPr lang="ru-RU" sz="2600" dirty="0" err="1">
                <a:latin typeface="Bookman Old Style" pitchFamily="18" charset="0"/>
              </a:rPr>
              <a:t>покоління</a:t>
            </a:r>
            <a:r>
              <a:rPr lang="ru-RU" sz="2600" dirty="0">
                <a:latin typeface="Bookman Old Style" pitchFamily="18" charset="0"/>
              </a:rPr>
              <a:t>. Коли </a:t>
            </a:r>
            <a:r>
              <a:rPr lang="ru-RU" sz="2600" dirty="0" err="1">
                <a:latin typeface="Bookman Old Style" pitchFamily="18" charset="0"/>
              </a:rPr>
              <a:t>Йогану</a:t>
            </a:r>
            <a:r>
              <a:rPr lang="ru-RU" sz="2600" dirty="0">
                <a:latin typeface="Bookman Old Style" pitchFamily="18" charset="0"/>
              </a:rPr>
              <a:t> Себастьяну </a:t>
            </a:r>
            <a:r>
              <a:rPr lang="ru-RU" sz="2600" dirty="0" err="1">
                <a:latin typeface="Bookman Old Style" pitchFamily="18" charset="0"/>
              </a:rPr>
              <a:t>виповнилося</a:t>
            </a:r>
            <a:r>
              <a:rPr lang="ru-RU" sz="2600" dirty="0">
                <a:latin typeface="Bookman Old Style" pitchFamily="18" charset="0"/>
              </a:rPr>
              <a:t> </a:t>
            </a:r>
            <a:r>
              <a:rPr lang="ru-RU" sz="2600" dirty="0" err="1">
                <a:latin typeface="Bookman Old Style" pitchFamily="18" charset="0"/>
              </a:rPr>
              <a:t>п'ять</a:t>
            </a:r>
            <a:r>
              <a:rPr lang="ru-RU" sz="2600" dirty="0">
                <a:latin typeface="Bookman Old Style" pitchFamily="18" charset="0"/>
              </a:rPr>
              <a:t>, </a:t>
            </a:r>
            <a:r>
              <a:rPr lang="ru-RU" sz="2600" dirty="0" err="1">
                <a:latin typeface="Bookman Old Style" pitchFamily="18" charset="0"/>
              </a:rPr>
              <a:t>батько</a:t>
            </a:r>
            <a:r>
              <a:rPr lang="ru-RU" sz="2600" dirty="0">
                <a:latin typeface="Bookman Old Style" pitchFamily="18" charset="0"/>
              </a:rPr>
              <a:t> </a:t>
            </a:r>
            <a:r>
              <a:rPr lang="ru-RU" sz="2600" dirty="0" err="1">
                <a:latin typeface="Bookman Old Style" pitchFamily="18" charset="0"/>
              </a:rPr>
              <a:t>подарував</a:t>
            </a:r>
            <a:r>
              <a:rPr lang="ru-RU" sz="2600" dirty="0">
                <a:latin typeface="Bookman Old Style" pitchFamily="18" charset="0"/>
              </a:rPr>
              <a:t> </a:t>
            </a:r>
            <a:r>
              <a:rPr lang="ru-RU" sz="2600" dirty="0" err="1">
                <a:latin typeface="Bookman Old Style" pitchFamily="18" charset="0"/>
              </a:rPr>
              <a:t>йому</a:t>
            </a:r>
            <a:r>
              <a:rPr lang="ru-RU" sz="2600" dirty="0">
                <a:latin typeface="Bookman Old Style" pitchFamily="18" charset="0"/>
              </a:rPr>
              <a:t> скрипку. </a:t>
            </a:r>
            <a:r>
              <a:rPr lang="ru-RU" sz="2600" dirty="0" err="1">
                <a:latin typeface="Bookman Old Style" pitchFamily="18" charset="0"/>
              </a:rPr>
              <a:t>Йоганн</a:t>
            </a:r>
            <a:r>
              <a:rPr lang="ru-RU" sz="2600" dirty="0">
                <a:latin typeface="Bookman Old Style" pitchFamily="18" charset="0"/>
              </a:rPr>
              <a:t> </a:t>
            </a:r>
            <a:r>
              <a:rPr lang="ru-RU" sz="2600" dirty="0" err="1">
                <a:latin typeface="Bookman Old Style" pitchFamily="18" charset="0"/>
              </a:rPr>
              <a:t>швидко</a:t>
            </a:r>
            <a:r>
              <a:rPr lang="ru-RU" sz="2600" dirty="0">
                <a:latin typeface="Bookman Old Style" pitchFamily="18" charset="0"/>
              </a:rPr>
              <a:t> </a:t>
            </a:r>
            <a:r>
              <a:rPr lang="ru-RU" sz="2600" dirty="0" err="1">
                <a:latin typeface="Bookman Old Style" pitchFamily="18" charset="0"/>
              </a:rPr>
              <a:t>вивчився</a:t>
            </a:r>
            <a:r>
              <a:rPr lang="ru-RU" sz="2600" dirty="0">
                <a:latin typeface="Bookman Old Style" pitchFamily="18" charset="0"/>
              </a:rPr>
              <a:t> на </a:t>
            </a:r>
            <a:r>
              <a:rPr lang="ru-RU" sz="2600" dirty="0" err="1">
                <a:latin typeface="Bookman Old Style" pitchFamily="18" charset="0"/>
              </a:rPr>
              <a:t>ній</a:t>
            </a:r>
            <a:r>
              <a:rPr lang="ru-RU" sz="2600" dirty="0">
                <a:latin typeface="Bookman Old Style" pitchFamily="18" charset="0"/>
              </a:rPr>
              <a:t> </a:t>
            </a:r>
            <a:r>
              <a:rPr lang="ru-RU" sz="2600" dirty="0" err="1">
                <a:latin typeface="Bookman Old Style" pitchFamily="18" charset="0"/>
              </a:rPr>
              <a:t>грати</a:t>
            </a:r>
            <a:r>
              <a:rPr lang="ru-RU" sz="2600" dirty="0">
                <a:latin typeface="Bookman Old Style" pitchFamily="18" charset="0"/>
              </a:rPr>
              <a:t>, і </a:t>
            </a:r>
            <a:r>
              <a:rPr lang="ru-RU" sz="2600" dirty="0" err="1">
                <a:latin typeface="Bookman Old Style" pitchFamily="18" charset="0"/>
              </a:rPr>
              <a:t>музика</a:t>
            </a:r>
            <a:r>
              <a:rPr lang="ru-RU" sz="2600" dirty="0">
                <a:latin typeface="Bookman Old Style" pitchFamily="18" charset="0"/>
              </a:rPr>
              <a:t> стала </a:t>
            </a:r>
            <a:r>
              <a:rPr lang="ru-RU" sz="2600" dirty="0" err="1">
                <a:latin typeface="Bookman Old Style" pitchFamily="18" charset="0"/>
              </a:rPr>
              <a:t>невід'ємною</a:t>
            </a:r>
            <a:r>
              <a:rPr lang="ru-RU" sz="2600" dirty="0">
                <a:latin typeface="Bookman Old Style" pitchFamily="18" charset="0"/>
              </a:rPr>
              <a:t> </a:t>
            </a:r>
            <a:r>
              <a:rPr lang="ru-RU" sz="2600" dirty="0" err="1">
                <a:latin typeface="Bookman Old Style" pitchFamily="18" charset="0"/>
              </a:rPr>
              <a:t>частиною</a:t>
            </a:r>
            <a:r>
              <a:rPr lang="ru-RU" sz="2600" dirty="0">
                <a:latin typeface="Bookman Old Style" pitchFamily="18" charset="0"/>
              </a:rPr>
              <a:t> і </a:t>
            </a:r>
            <a:r>
              <a:rPr lang="ru-RU" sz="2600" dirty="0" err="1">
                <a:latin typeface="Bookman Old Style" pitchFamily="18" charset="0"/>
              </a:rPr>
              <a:t>його</a:t>
            </a:r>
            <a:r>
              <a:rPr lang="ru-RU" sz="2600" dirty="0">
                <a:latin typeface="Bookman Old Style" pitchFamily="18" charset="0"/>
              </a:rPr>
              <a:t> </a:t>
            </a:r>
            <a:r>
              <a:rPr lang="ru-RU" sz="2600" dirty="0" err="1">
                <a:latin typeface="Bookman Old Style" pitchFamily="18" charset="0"/>
              </a:rPr>
              <a:t>життя</a:t>
            </a:r>
            <a:r>
              <a:rPr lang="ru-RU" sz="2600" dirty="0">
                <a:latin typeface="Bookman Old Style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178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0"/>
            <a:ext cx="54739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35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9252520" cy="5445224"/>
          </a:xfrm>
        </p:spPr>
        <p:txBody>
          <a:bodyPr>
            <a:normAutofit fontScale="85000" lnSpcReduction="10000"/>
          </a:bodyPr>
          <a:lstStyle/>
          <a:p>
            <a:pPr marL="118872" indent="0">
              <a:buNone/>
            </a:pPr>
            <a:r>
              <a:rPr lang="ru-RU" dirty="0">
                <a:latin typeface="Bookman Old Style" pitchFamily="18" charset="0"/>
              </a:rPr>
              <a:t>К</a:t>
            </a:r>
            <a:r>
              <a:rPr lang="ru-RU" dirty="0" smtClean="0">
                <a:latin typeface="Bookman Old Style" pitchFamily="18" charset="0"/>
              </a:rPr>
              <a:t>оли </a:t>
            </a:r>
            <a:r>
              <a:rPr lang="ru-RU" dirty="0" err="1">
                <a:latin typeface="Bookman Old Style" pitchFamily="18" charset="0"/>
              </a:rPr>
              <a:t>майбутньому</a:t>
            </a:r>
            <a:r>
              <a:rPr lang="ru-RU" dirty="0">
                <a:latin typeface="Bookman Old Style" pitchFamily="18" charset="0"/>
              </a:rPr>
              <a:t> композитору </a:t>
            </a:r>
            <a:r>
              <a:rPr lang="ru-RU" dirty="0" err="1">
                <a:latin typeface="Bookman Old Style" pitchFamily="18" charset="0"/>
              </a:rPr>
              <a:t>лишень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виповнилося</a:t>
            </a:r>
            <a:r>
              <a:rPr lang="ru-RU" dirty="0">
                <a:latin typeface="Bookman Old Style" pitchFamily="18" charset="0"/>
              </a:rPr>
              <a:t> 9 </a:t>
            </a:r>
            <a:r>
              <a:rPr lang="ru-RU" dirty="0" err="1">
                <a:latin typeface="Bookman Old Style" pitchFamily="18" charset="0"/>
              </a:rPr>
              <a:t>років</a:t>
            </a:r>
            <a:r>
              <a:rPr lang="ru-RU" dirty="0">
                <a:latin typeface="Bookman Old Style" pitchFamily="18" charset="0"/>
              </a:rPr>
              <a:t>, померла </a:t>
            </a:r>
            <a:r>
              <a:rPr lang="ru-RU" dirty="0" err="1">
                <a:latin typeface="Bookman Old Style" pitchFamily="18" charset="0"/>
              </a:rPr>
              <a:t>його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мати</a:t>
            </a:r>
            <a:r>
              <a:rPr lang="ru-RU" dirty="0">
                <a:latin typeface="Bookman Old Style" pitchFamily="18" charset="0"/>
              </a:rPr>
              <a:t>, а через </a:t>
            </a:r>
            <a:r>
              <a:rPr lang="ru-RU" dirty="0" err="1">
                <a:latin typeface="Bookman Old Style" pitchFamily="18" charset="0"/>
              </a:rPr>
              <a:t>рік</a:t>
            </a:r>
            <a:r>
              <a:rPr lang="ru-RU" dirty="0">
                <a:latin typeface="Bookman Old Style" pitchFamily="18" charset="0"/>
              </a:rPr>
              <a:t> — </a:t>
            </a:r>
            <a:r>
              <a:rPr lang="ru-RU" dirty="0" err="1" smtClean="0">
                <a:latin typeface="Bookman Old Style" pitchFamily="18" charset="0"/>
              </a:rPr>
              <a:t>батько</a:t>
            </a:r>
            <a:r>
              <a:rPr lang="ru-RU" dirty="0" smtClean="0">
                <a:latin typeface="Bookman Old Style" pitchFamily="18" charset="0"/>
              </a:rPr>
              <a:t>.</a:t>
            </a:r>
            <a:r>
              <a:rPr lang="ru-RU" dirty="0">
                <a:latin typeface="Bookman Old Style" pitchFamily="18" charset="0"/>
              </a:rPr>
              <a:t> У 1700 </a:t>
            </a:r>
            <a:r>
              <a:rPr lang="ru-RU" dirty="0" err="1">
                <a:latin typeface="Bookman Old Style" pitchFamily="18" charset="0"/>
              </a:rPr>
              <a:t>році</a:t>
            </a:r>
            <a:r>
              <a:rPr lang="ru-RU" dirty="0">
                <a:latin typeface="Bookman Old Style" pitchFamily="18" charset="0"/>
              </a:rPr>
              <a:t>, коли </a:t>
            </a:r>
            <a:r>
              <a:rPr lang="ru-RU" dirty="0" err="1">
                <a:latin typeface="Bookman Old Style" pitchFamily="18" charset="0"/>
              </a:rPr>
              <a:t>сім'я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Йоганна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Христофа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суттєво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збільшується</a:t>
            </a:r>
            <a:r>
              <a:rPr lang="ru-RU" dirty="0">
                <a:latin typeface="Bookman Old Style" pitchFamily="18" charset="0"/>
              </a:rPr>
              <a:t>, Себастьян </a:t>
            </a:r>
            <a:r>
              <a:rPr lang="ru-RU" dirty="0" err="1">
                <a:latin typeface="Bookman Old Style" pitchFamily="18" charset="0"/>
              </a:rPr>
              <a:t>відокремлюється</a:t>
            </a:r>
            <a:r>
              <a:rPr lang="ru-RU" dirty="0">
                <a:latin typeface="Bookman Old Style" pitchFamily="18" charset="0"/>
              </a:rPr>
              <a:t> й </a:t>
            </a:r>
            <a:r>
              <a:rPr lang="ru-RU" dirty="0" err="1">
                <a:latin typeface="Bookman Old Style" pitchFamily="18" charset="0"/>
              </a:rPr>
              <a:t>переїздить</a:t>
            </a:r>
            <a:r>
              <a:rPr lang="ru-RU" dirty="0">
                <a:latin typeface="Bookman Old Style" pitchFamily="18" charset="0"/>
              </a:rPr>
              <a:t> до </a:t>
            </a:r>
            <a:r>
              <a:rPr lang="ru-RU" dirty="0" err="1">
                <a:latin typeface="Bookman Old Style" pitchFamily="18" charset="0"/>
              </a:rPr>
              <a:t>Люнебурга</a:t>
            </a:r>
            <a:r>
              <a:rPr lang="ru-RU" dirty="0">
                <a:latin typeface="Bookman Old Style" pitchFamily="18" charset="0"/>
              </a:rPr>
              <a:t>, де в 1700–1703 роках </a:t>
            </a:r>
            <a:r>
              <a:rPr lang="ru-RU" dirty="0" err="1">
                <a:latin typeface="Bookman Old Style" pitchFamily="18" charset="0"/>
              </a:rPr>
              <a:t>навчається</a:t>
            </a:r>
            <a:r>
              <a:rPr lang="ru-RU" dirty="0">
                <a:latin typeface="Bookman Old Style" pitchFamily="18" charset="0"/>
              </a:rPr>
              <a:t> в </a:t>
            </a:r>
            <a:r>
              <a:rPr lang="ru-RU" dirty="0" err="1">
                <a:latin typeface="Bookman Old Style" pitchFamily="18" charset="0"/>
              </a:rPr>
              <a:t>школі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церковних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півчих</a:t>
            </a:r>
            <a:r>
              <a:rPr lang="ru-RU" dirty="0">
                <a:latin typeface="Bookman Old Style" pitchFamily="18" charset="0"/>
              </a:rPr>
              <a:t> при </a:t>
            </a:r>
            <a:r>
              <a:rPr lang="ru-RU" dirty="0" err="1">
                <a:latin typeface="Bookman Old Style" pitchFamily="18" charset="0"/>
              </a:rPr>
              <a:t>монастирі</a:t>
            </a:r>
            <a:r>
              <a:rPr lang="ru-RU" dirty="0">
                <a:latin typeface="Bookman Old Style" pitchFamily="18" charset="0"/>
              </a:rPr>
              <a:t>. </a:t>
            </a:r>
            <a:r>
              <a:rPr lang="ru-RU" dirty="0" err="1">
                <a:latin typeface="Bookman Old Style" pitchFamily="18" charset="0"/>
              </a:rPr>
              <a:t>Після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втрати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голосу Бах </a:t>
            </a:r>
            <a:r>
              <a:rPr lang="ru-RU" dirty="0" err="1">
                <a:latin typeface="Bookman Old Style" pitchFamily="18" charset="0"/>
              </a:rPr>
              <a:t>має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можливість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грати</a:t>
            </a:r>
            <a:r>
              <a:rPr lang="ru-RU" dirty="0">
                <a:latin typeface="Bookman Old Style" pitchFamily="18" charset="0"/>
              </a:rPr>
              <a:t> в </a:t>
            </a:r>
            <a:r>
              <a:rPr lang="ru-RU" dirty="0" err="1">
                <a:latin typeface="Bookman Old Style" pitchFamily="18" charset="0"/>
              </a:rPr>
              <a:t>оркестрі</a:t>
            </a:r>
            <a:r>
              <a:rPr lang="ru-RU" dirty="0">
                <a:latin typeface="Bookman Old Style" pitchFamily="18" charset="0"/>
              </a:rPr>
              <a:t> на </a:t>
            </a:r>
            <a:r>
              <a:rPr lang="ru-RU" dirty="0" err="1">
                <a:latin typeface="Bookman Old Style" pitchFamily="18" charset="0"/>
              </a:rPr>
              <a:t>скрипці</a:t>
            </a:r>
            <a:r>
              <a:rPr lang="ru-RU" dirty="0">
                <a:latin typeface="Bookman Old Style" pitchFamily="18" charset="0"/>
              </a:rPr>
              <a:t>. </a:t>
            </a:r>
            <a:r>
              <a:rPr lang="ru-RU" dirty="0" err="1">
                <a:latin typeface="Bookman Old Style" pitchFamily="18" charset="0"/>
              </a:rPr>
              <a:t>Під</a:t>
            </a:r>
            <a:r>
              <a:rPr lang="ru-RU" dirty="0">
                <a:latin typeface="Bookman Old Style" pitchFamily="18" charset="0"/>
              </a:rPr>
              <a:t> час </a:t>
            </a:r>
            <a:r>
              <a:rPr lang="ru-RU" dirty="0" err="1">
                <a:latin typeface="Bookman Old Style" pitchFamily="18" charset="0"/>
              </a:rPr>
              <a:t>навчання</a:t>
            </a:r>
            <a:r>
              <a:rPr lang="ru-RU" dirty="0">
                <a:latin typeface="Bookman Old Style" pitchFamily="18" charset="0"/>
              </a:rPr>
              <a:t> Бах </a:t>
            </a:r>
            <a:r>
              <a:rPr lang="ru-RU" dirty="0" err="1">
                <a:latin typeface="Bookman Old Style" pitchFamily="18" charset="0"/>
              </a:rPr>
              <a:t>відвідує</a:t>
            </a:r>
            <a:r>
              <a:rPr lang="ru-RU" dirty="0">
                <a:latin typeface="Bookman Old Style" pitchFamily="18" charset="0"/>
              </a:rPr>
              <a:t> </a:t>
            </a:r>
            <a:r>
              <a:rPr lang="ru-RU" dirty="0" smtClean="0">
                <a:latin typeface="Bookman Old Style" pitchFamily="18" charset="0"/>
              </a:rPr>
              <a:t>Гамбург. </a:t>
            </a:r>
            <a:r>
              <a:rPr lang="ru-RU" dirty="0" err="1">
                <a:latin typeface="Bookman Old Style" pitchFamily="18" charset="0"/>
              </a:rPr>
              <a:t>Крім</a:t>
            </a:r>
            <a:r>
              <a:rPr lang="ru-RU" dirty="0">
                <a:latin typeface="Bookman Old Style" pitchFamily="18" charset="0"/>
              </a:rPr>
              <a:t> того </a:t>
            </a:r>
            <a:r>
              <a:rPr lang="ru-RU" dirty="0" err="1">
                <a:latin typeface="Bookman Old Style" pitchFamily="18" charset="0"/>
              </a:rPr>
              <a:t>він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був</a:t>
            </a:r>
            <a:r>
              <a:rPr lang="ru-RU" dirty="0">
                <a:latin typeface="Bookman Old Style" pitchFamily="18" charset="0"/>
              </a:rPr>
              <a:t> у </a:t>
            </a:r>
            <a:r>
              <a:rPr lang="ru-RU" dirty="0" err="1">
                <a:latin typeface="Bookman Old Style" pitchFamily="18" charset="0"/>
              </a:rPr>
              <a:t>Целле</a:t>
            </a:r>
            <a:r>
              <a:rPr lang="ru-RU" dirty="0">
                <a:latin typeface="Bookman Old Style" pitchFamily="18" charset="0"/>
              </a:rPr>
              <a:t>, де </a:t>
            </a:r>
            <a:r>
              <a:rPr lang="ru-RU" dirty="0" err="1">
                <a:latin typeface="Bookman Old Style" pitchFamily="18" charset="0"/>
              </a:rPr>
              <a:t>мав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можливість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чути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нову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французьку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музику</a:t>
            </a:r>
            <a:r>
              <a:rPr lang="ru-RU" dirty="0">
                <a:latin typeface="Bookman Old Style" pitchFamily="18" charset="0"/>
              </a:rPr>
              <a:t> у </a:t>
            </a:r>
            <a:r>
              <a:rPr lang="ru-RU" dirty="0" err="1">
                <a:latin typeface="Bookman Old Style" pitchFamily="18" charset="0"/>
              </a:rPr>
              <a:t>виконанні</a:t>
            </a:r>
            <a:r>
              <a:rPr lang="ru-RU" dirty="0">
                <a:latin typeface="Bookman Old Style" pitchFamily="18" charset="0"/>
              </a:rPr>
              <a:t> самих же </a:t>
            </a:r>
            <a:r>
              <a:rPr lang="ru-RU" dirty="0" err="1">
                <a:latin typeface="Bookman Old Style" pitchFamily="18" charset="0"/>
              </a:rPr>
              <a:t>французів</a:t>
            </a:r>
            <a:r>
              <a:rPr lang="ru-RU" dirty="0">
                <a:latin typeface="Bookman Old Style" pitchFamily="18" charset="0"/>
              </a:rPr>
              <a:t>, </a:t>
            </a:r>
            <a:r>
              <a:rPr lang="ru-RU" dirty="0" err="1">
                <a:latin typeface="Bookman Old Style" pitchFamily="18" charset="0"/>
              </a:rPr>
              <a:t>які</a:t>
            </a:r>
            <a:r>
              <a:rPr lang="ru-RU" dirty="0">
                <a:latin typeface="Bookman Old Style" pitchFamily="18" charset="0"/>
              </a:rPr>
              <a:t> там служили при </a:t>
            </a:r>
            <a:r>
              <a:rPr lang="ru-RU" dirty="0" err="1">
                <a:latin typeface="Bookman Old Style" pitchFamily="18" charset="0"/>
              </a:rPr>
              <a:t>дворі</a:t>
            </a:r>
            <a:r>
              <a:rPr lang="ru-RU" dirty="0">
                <a:latin typeface="Bookman Old Style" pitchFamily="18" charset="0"/>
              </a:rPr>
              <a:t>. До </a:t>
            </a:r>
            <a:r>
              <a:rPr lang="ru-RU" dirty="0" err="1">
                <a:latin typeface="Bookman Old Style" pitchFamily="18" charset="0"/>
              </a:rPr>
              <a:t>цих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років</a:t>
            </a:r>
            <a:r>
              <a:rPr lang="ru-RU" dirty="0">
                <a:latin typeface="Bookman Old Style" pitchFamily="18" charset="0"/>
              </a:rPr>
              <a:t> належать і </a:t>
            </a:r>
            <a:r>
              <a:rPr lang="ru-RU" dirty="0" err="1">
                <a:latin typeface="Bookman Old Style" pitchFamily="18" charset="0"/>
              </a:rPr>
              <a:t>перші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композиторські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досліди</a:t>
            </a:r>
            <a:r>
              <a:rPr lang="ru-RU" dirty="0">
                <a:latin typeface="Bookman Old Style" pitchFamily="18" charset="0"/>
              </a:rPr>
              <a:t> Баха — твори для органа і </a:t>
            </a:r>
            <a:r>
              <a:rPr lang="ru-RU" dirty="0" err="1">
                <a:latin typeface="Bookman Old Style" pitchFamily="18" charset="0"/>
              </a:rPr>
              <a:t>клавіра</a:t>
            </a:r>
            <a:r>
              <a:rPr lang="ru-RU" dirty="0">
                <a:latin typeface="Bookman Old Style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492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0" y="20781"/>
            <a:ext cx="3984995" cy="571846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5" y="1320484"/>
            <a:ext cx="5076056" cy="5537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77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928" y="1484784"/>
            <a:ext cx="9123072" cy="5256584"/>
          </a:xfrm>
        </p:spPr>
        <p:txBody>
          <a:bodyPr>
            <a:normAutofit fontScale="32500" lnSpcReduction="20000"/>
          </a:bodyPr>
          <a:lstStyle/>
          <a:p>
            <a:r>
              <a:rPr lang="ru-RU" sz="7100" dirty="0">
                <a:latin typeface="Bookman Old Style" pitchFamily="18" charset="0"/>
              </a:rPr>
              <a:t>По </a:t>
            </a:r>
            <a:r>
              <a:rPr lang="ru-RU" sz="7100" dirty="0" err="1">
                <a:latin typeface="Bookman Old Style" pitchFamily="18" charset="0"/>
              </a:rPr>
              <a:t>закінченні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навчання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мрія</a:t>
            </a:r>
            <a:r>
              <a:rPr lang="ru-RU" sz="7100" dirty="0">
                <a:latin typeface="Bookman Old Style" pitchFamily="18" charset="0"/>
              </a:rPr>
              <a:t> Баха про </a:t>
            </a:r>
            <a:r>
              <a:rPr lang="ru-RU" sz="7100" dirty="0" err="1">
                <a:latin typeface="Bookman Old Style" pitchFamily="18" charset="0"/>
              </a:rPr>
              <a:t>вступ</a:t>
            </a:r>
            <a:r>
              <a:rPr lang="ru-RU" sz="7100" dirty="0">
                <a:latin typeface="Bookman Old Style" pitchFamily="18" charset="0"/>
              </a:rPr>
              <a:t> до </a:t>
            </a:r>
            <a:r>
              <a:rPr lang="ru-RU" sz="7100" dirty="0" err="1">
                <a:latin typeface="Bookman Old Style" pitchFamily="18" charset="0"/>
              </a:rPr>
              <a:t>університету</a:t>
            </a:r>
            <a:r>
              <a:rPr lang="ru-RU" sz="7100" dirty="0">
                <a:latin typeface="Bookman Old Style" pitchFamily="18" charset="0"/>
              </a:rPr>
              <a:t> не </a:t>
            </a:r>
            <a:r>
              <a:rPr lang="ru-RU" sz="7100" dirty="0" err="1">
                <a:latin typeface="Bookman Old Style" pitchFamily="18" charset="0"/>
              </a:rPr>
              <a:t>здійснилася</a:t>
            </a:r>
            <a:r>
              <a:rPr lang="ru-RU" sz="7100" dirty="0">
                <a:latin typeface="Bookman Old Style" pitchFamily="18" charset="0"/>
              </a:rPr>
              <a:t>, </a:t>
            </a:r>
            <a:r>
              <a:rPr lang="ru-RU" sz="7100" dirty="0" err="1">
                <a:latin typeface="Bookman Old Style" pitchFamily="18" charset="0"/>
              </a:rPr>
              <a:t>оскільки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потрібно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було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заробляти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гроші</a:t>
            </a:r>
            <a:r>
              <a:rPr lang="ru-RU" sz="7100" dirty="0">
                <a:latin typeface="Bookman Old Style" pitchFamily="18" charset="0"/>
              </a:rPr>
              <a:t> на </a:t>
            </a:r>
            <a:r>
              <a:rPr lang="ru-RU" sz="7100" dirty="0" err="1">
                <a:latin typeface="Bookman Old Style" pitchFamily="18" charset="0"/>
              </a:rPr>
              <a:t>прожиття</a:t>
            </a:r>
            <a:r>
              <a:rPr lang="ru-RU" sz="7100" dirty="0">
                <a:latin typeface="Bookman Old Style" pitchFamily="18" charset="0"/>
              </a:rPr>
              <a:t>. З 1703 по 1708він </a:t>
            </a:r>
            <a:r>
              <a:rPr lang="ru-RU" sz="7100" dirty="0" err="1">
                <a:latin typeface="Bookman Old Style" pitchFamily="18" charset="0"/>
              </a:rPr>
              <a:t>певний</a:t>
            </a:r>
            <a:r>
              <a:rPr lang="ru-RU" sz="7100" dirty="0">
                <a:latin typeface="Bookman Old Style" pitchFamily="18" charset="0"/>
              </a:rPr>
              <a:t> час служить в </a:t>
            </a:r>
            <a:r>
              <a:rPr lang="ru-RU" sz="7100" dirty="0" err="1">
                <a:latin typeface="Bookman Old Style" pitchFamily="18" charset="0"/>
              </a:rPr>
              <a:t>Веймарі</a:t>
            </a:r>
            <a:r>
              <a:rPr lang="ru-RU" sz="7100" dirty="0">
                <a:latin typeface="Bookman Old Style" pitchFamily="18" charset="0"/>
              </a:rPr>
              <a:t> в </a:t>
            </a:r>
            <a:r>
              <a:rPr lang="ru-RU" sz="7100" dirty="0" err="1">
                <a:latin typeface="Bookman Old Style" pitchFamily="18" charset="0"/>
              </a:rPr>
              <a:t>капелі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Ернста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 smtClean="0">
                <a:latin typeface="Bookman Old Style" pitchFamily="18" charset="0"/>
              </a:rPr>
              <a:t>Ваймарського</a:t>
            </a:r>
            <a:r>
              <a:rPr lang="ru-RU" sz="7100" dirty="0" smtClean="0">
                <a:latin typeface="Bookman Old Style" pitchFamily="18" charset="0"/>
              </a:rPr>
              <a:t>, </a:t>
            </a:r>
            <a:r>
              <a:rPr lang="ru-RU" sz="7100" dirty="0" err="1">
                <a:latin typeface="Bookman Old Style" pitchFamily="18" charset="0"/>
              </a:rPr>
              <a:t>проте</a:t>
            </a:r>
            <a:r>
              <a:rPr lang="ru-RU" sz="7100" dirty="0">
                <a:latin typeface="Bookman Old Style" pitchFamily="18" charset="0"/>
              </a:rPr>
              <a:t> за </a:t>
            </a:r>
            <a:r>
              <a:rPr lang="ru-RU" sz="7100" dirty="0" err="1">
                <a:latin typeface="Bookman Old Style" pitchFamily="18" charset="0"/>
              </a:rPr>
              <a:t>кілька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місяців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переїхав</a:t>
            </a:r>
            <a:r>
              <a:rPr lang="ru-RU" sz="7100" dirty="0">
                <a:latin typeface="Bookman Old Style" pitchFamily="18" charset="0"/>
              </a:rPr>
              <a:t> до </a:t>
            </a:r>
            <a:r>
              <a:rPr lang="ru-RU" sz="7100" dirty="0" err="1">
                <a:latin typeface="Bookman Old Style" pitchFamily="18" charset="0"/>
              </a:rPr>
              <a:t>Арнштадта</a:t>
            </a:r>
            <a:r>
              <a:rPr lang="ru-RU" sz="7100" dirty="0">
                <a:latin typeface="Bookman Old Style" pitchFamily="18" charset="0"/>
              </a:rPr>
              <a:t>, де </a:t>
            </a:r>
            <a:r>
              <a:rPr lang="ru-RU" sz="7100" dirty="0" err="1">
                <a:latin typeface="Bookman Old Style" pitchFamily="18" charset="0"/>
              </a:rPr>
              <a:t>йому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запропонували</a:t>
            </a:r>
            <a:r>
              <a:rPr lang="ru-RU" sz="7100" dirty="0">
                <a:latin typeface="Bookman Old Style" pitchFamily="18" charset="0"/>
              </a:rPr>
              <a:t> посаду </a:t>
            </a:r>
            <a:r>
              <a:rPr lang="ru-RU" sz="7100" dirty="0" err="1">
                <a:latin typeface="Bookman Old Style" pitchFamily="18" charset="0"/>
              </a:rPr>
              <a:t>органіста</a:t>
            </a:r>
            <a:r>
              <a:rPr lang="ru-RU" sz="7100" dirty="0">
                <a:latin typeface="Bookman Old Style" pitchFamily="18" charset="0"/>
              </a:rPr>
              <a:t> в </a:t>
            </a:r>
            <a:r>
              <a:rPr lang="ru-RU" sz="7100" dirty="0" err="1">
                <a:latin typeface="Bookman Old Style" pitchFamily="18" charset="0"/>
              </a:rPr>
              <a:t>новій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 smtClean="0">
                <a:latin typeface="Bookman Old Style" pitchFamily="18" charset="0"/>
              </a:rPr>
              <a:t>церкві</a:t>
            </a:r>
            <a:r>
              <a:rPr lang="ru-RU" sz="7100" dirty="0" smtClean="0">
                <a:latin typeface="Bookman Old Style" pitchFamily="18" charset="0"/>
              </a:rPr>
              <a:t>. На </a:t>
            </a:r>
            <a:r>
              <a:rPr lang="ru-RU" sz="7100" dirty="0" err="1">
                <a:latin typeface="Bookman Old Style" pitchFamily="18" charset="0"/>
              </a:rPr>
              <a:t>цей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період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припадає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відома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подія</a:t>
            </a:r>
            <a:r>
              <a:rPr lang="ru-RU" sz="7100" dirty="0">
                <a:latin typeface="Bookman Old Style" pitchFamily="18" charset="0"/>
              </a:rPr>
              <a:t> у </a:t>
            </a:r>
            <a:r>
              <a:rPr lang="ru-RU" sz="7100" dirty="0" err="1">
                <a:latin typeface="Bookman Old Style" pitchFamily="18" charset="0"/>
              </a:rPr>
              <a:t>біографії</a:t>
            </a:r>
            <a:r>
              <a:rPr lang="ru-RU" sz="7100" dirty="0">
                <a:latin typeface="Bookman Old Style" pitchFamily="18" charset="0"/>
              </a:rPr>
              <a:t> композитора: в 1705 </a:t>
            </a:r>
            <a:r>
              <a:rPr lang="ru-RU" sz="7100" dirty="0" err="1">
                <a:latin typeface="Bookman Old Style" pitchFamily="18" charset="0"/>
              </a:rPr>
              <a:t>році</a:t>
            </a:r>
            <a:r>
              <a:rPr lang="ru-RU" sz="7100" dirty="0">
                <a:latin typeface="Bookman Old Style" pitchFamily="18" charset="0"/>
              </a:rPr>
              <a:t> Бах </a:t>
            </a:r>
            <a:r>
              <a:rPr lang="ru-RU" sz="7100" dirty="0" err="1">
                <a:latin typeface="Bookman Old Style" pitchFamily="18" charset="0"/>
              </a:rPr>
              <a:t>йшов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пішки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близько</a:t>
            </a:r>
            <a:r>
              <a:rPr lang="ru-RU" sz="7100" dirty="0">
                <a:latin typeface="Bookman Old Style" pitchFamily="18" charset="0"/>
              </a:rPr>
              <a:t> 400 км </a:t>
            </a:r>
            <a:r>
              <a:rPr lang="ru-RU" sz="7100" dirty="0" err="1">
                <a:latin typeface="Bookman Old Style" pitchFamily="18" charset="0"/>
              </a:rPr>
              <a:t>із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Арнштаду</a:t>
            </a:r>
            <a:r>
              <a:rPr lang="ru-RU" sz="7100" dirty="0">
                <a:latin typeface="Bookman Old Style" pitchFamily="18" charset="0"/>
              </a:rPr>
              <a:t> в Любек, </a:t>
            </a:r>
            <a:r>
              <a:rPr lang="ru-RU" sz="7100" dirty="0" err="1">
                <a:latin typeface="Bookman Old Style" pitchFamily="18" charset="0"/>
              </a:rPr>
              <a:t>щоб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послухати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гру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видатного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органіста</a:t>
            </a:r>
            <a:r>
              <a:rPr lang="ru-RU" sz="7100" dirty="0">
                <a:latin typeface="Bookman Old Style" pitchFamily="18" charset="0"/>
              </a:rPr>
              <a:t> </a:t>
            </a:r>
            <a:r>
              <a:rPr lang="ru-RU" sz="7100" dirty="0" err="1">
                <a:latin typeface="Bookman Old Style" pitchFamily="18" charset="0"/>
              </a:rPr>
              <a:t>Дітріха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Букстегуде</a:t>
            </a:r>
            <a:r>
              <a:rPr lang="ru-RU" sz="7100" dirty="0">
                <a:latin typeface="Bookman Old Style" pitchFamily="18" charset="0"/>
              </a:rPr>
              <a:t>. </a:t>
            </a:r>
            <a:r>
              <a:rPr lang="ru-RU" sz="7100" dirty="0" smtClean="0">
                <a:latin typeface="Bookman Old Style" pitchFamily="18" charset="0"/>
              </a:rPr>
              <a:t>На </a:t>
            </a:r>
            <a:r>
              <a:rPr lang="ru-RU" sz="7100" dirty="0">
                <a:latin typeface="Bookman Old Style" pitchFamily="18" charset="0"/>
              </a:rPr>
              <a:t>початку 1707 року Бах </a:t>
            </a:r>
            <a:r>
              <a:rPr lang="ru-RU" sz="7100" dirty="0" err="1">
                <a:latin typeface="Bookman Old Style" pitchFamily="18" charset="0"/>
              </a:rPr>
              <a:t>переїжджає</a:t>
            </a:r>
            <a:r>
              <a:rPr lang="ru-RU" sz="7100" dirty="0">
                <a:latin typeface="Bookman Old Style" pitchFamily="18" charset="0"/>
              </a:rPr>
              <a:t> до </a:t>
            </a:r>
            <a:r>
              <a:rPr lang="ru-RU" sz="7100" dirty="0" err="1">
                <a:latin typeface="Bookman Old Style" pitchFamily="18" charset="0"/>
              </a:rPr>
              <a:t>Мюльгаузена</a:t>
            </a:r>
            <a:r>
              <a:rPr lang="ru-RU" sz="7100" dirty="0">
                <a:latin typeface="Bookman Old Style" pitchFamily="18" charset="0"/>
              </a:rPr>
              <a:t>, де 15 </a:t>
            </a:r>
            <a:r>
              <a:rPr lang="ru-RU" sz="7100" dirty="0" err="1">
                <a:latin typeface="Bookman Old Style" pitchFamily="18" charset="0"/>
              </a:rPr>
              <a:t>липня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його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офіційно</a:t>
            </a:r>
            <a:r>
              <a:rPr lang="ru-RU" sz="7100" dirty="0">
                <a:latin typeface="Bookman Old Style" pitchFamily="18" charset="0"/>
              </a:rPr>
              <a:t> затвердили на </a:t>
            </a:r>
            <a:r>
              <a:rPr lang="ru-RU" sz="7100" dirty="0" err="1">
                <a:latin typeface="Bookman Old Style" pitchFamily="18" charset="0"/>
              </a:rPr>
              <a:t>пості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органіста</a:t>
            </a:r>
            <a:r>
              <a:rPr lang="ru-RU" sz="7100" dirty="0">
                <a:latin typeface="Bookman Old Style" pitchFamily="18" charset="0"/>
              </a:rPr>
              <a:t> церкви св. </a:t>
            </a:r>
            <a:r>
              <a:rPr lang="ru-RU" sz="7100" dirty="0" err="1">
                <a:latin typeface="Bookman Old Style" pitchFamily="18" charset="0"/>
              </a:rPr>
              <a:t>Власія</a:t>
            </a:r>
            <a:r>
              <a:rPr lang="ru-RU" sz="7100" dirty="0">
                <a:latin typeface="Bookman Old Style" pitchFamily="18" charset="0"/>
              </a:rPr>
              <a:t>.</a:t>
            </a:r>
          </a:p>
          <a:p>
            <a:r>
              <a:rPr lang="ru-RU" sz="7100" dirty="0">
                <a:latin typeface="Bookman Old Style" pitchFamily="18" charset="0"/>
              </a:rPr>
              <a:t>У </a:t>
            </a:r>
            <a:r>
              <a:rPr lang="ru-RU" sz="7100" dirty="0" err="1">
                <a:latin typeface="Bookman Old Style" pitchFamily="18" charset="0"/>
              </a:rPr>
              <a:t>жовтні</a:t>
            </a:r>
            <a:r>
              <a:rPr lang="ru-RU" sz="7100" dirty="0">
                <a:latin typeface="Bookman Old Style" pitchFamily="18" charset="0"/>
              </a:rPr>
              <a:t> того ж року Бах </a:t>
            </a:r>
            <a:r>
              <a:rPr lang="ru-RU" sz="7100" dirty="0" err="1">
                <a:latin typeface="Bookman Old Style" pitchFamily="18" charset="0"/>
              </a:rPr>
              <a:t>одружується</a:t>
            </a:r>
            <a:r>
              <a:rPr lang="ru-RU" sz="7100" dirty="0">
                <a:latin typeface="Bookman Old Style" pitchFamily="18" charset="0"/>
              </a:rPr>
              <a:t> на </a:t>
            </a:r>
            <a:r>
              <a:rPr lang="ru-RU" sz="7100" dirty="0" err="1">
                <a:latin typeface="Bookman Old Style" pitchFamily="18" charset="0"/>
              </a:rPr>
              <a:t>своїй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троюрідній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сестрі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Марії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Барбарі</a:t>
            </a:r>
            <a:r>
              <a:rPr lang="ru-RU" sz="7100" dirty="0">
                <a:latin typeface="Bookman Old Style" pitchFamily="18" charset="0"/>
              </a:rPr>
              <a:t> Бах. </a:t>
            </a:r>
            <a:r>
              <a:rPr lang="ru-RU" sz="7100" dirty="0" err="1">
                <a:latin typeface="Bookman Old Style" pitchFamily="18" charset="0"/>
              </a:rPr>
              <a:t>Його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творчі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інтереси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були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зосереджені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тоді</a:t>
            </a:r>
            <a:r>
              <a:rPr lang="ru-RU" sz="7100" dirty="0">
                <a:latin typeface="Bookman Old Style" pitchFamily="18" charset="0"/>
              </a:rPr>
              <a:t>, </a:t>
            </a:r>
            <a:r>
              <a:rPr lang="ru-RU" sz="7100" dirty="0" err="1">
                <a:latin typeface="Bookman Old Style" pitchFamily="18" charset="0"/>
              </a:rPr>
              <a:t>головним</a:t>
            </a:r>
            <a:r>
              <a:rPr lang="ru-RU" sz="7100" dirty="0">
                <a:latin typeface="Bookman Old Style" pitchFamily="18" charset="0"/>
              </a:rPr>
              <a:t> чином, на </a:t>
            </a:r>
            <a:r>
              <a:rPr lang="ru-RU" sz="7100" dirty="0" err="1">
                <a:latin typeface="Bookman Old Style" pitchFamily="18" charset="0"/>
              </a:rPr>
              <a:t>музиці</a:t>
            </a:r>
            <a:r>
              <a:rPr lang="ru-RU" sz="7100" dirty="0">
                <a:latin typeface="Bookman Old Style" pitchFamily="18" charset="0"/>
              </a:rPr>
              <a:t> для органа та </a:t>
            </a:r>
            <a:r>
              <a:rPr lang="ru-RU" sz="7100" dirty="0" err="1">
                <a:latin typeface="Bookman Old Style" pitchFamily="18" charset="0"/>
              </a:rPr>
              <a:t>клавіру</a:t>
            </a:r>
            <a:r>
              <a:rPr lang="ru-RU" sz="7100" dirty="0">
                <a:latin typeface="Bookman Old Style" pitchFamily="18" charset="0"/>
              </a:rPr>
              <a:t>. До </a:t>
            </a:r>
            <a:r>
              <a:rPr lang="ru-RU" sz="7100" dirty="0" err="1">
                <a:latin typeface="Bookman Old Style" pitchFamily="18" charset="0"/>
              </a:rPr>
              <a:t>цього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періоду</a:t>
            </a:r>
            <a:r>
              <a:rPr lang="ru-RU" sz="7100" dirty="0">
                <a:latin typeface="Bookman Old Style" pitchFamily="18" charset="0"/>
              </a:rPr>
              <a:t> </a:t>
            </a:r>
            <a:r>
              <a:rPr lang="ru-RU" sz="7100" dirty="0" err="1">
                <a:latin typeface="Bookman Old Style" pitchFamily="18" charset="0"/>
              </a:rPr>
              <a:t>належить</a:t>
            </a:r>
            <a:r>
              <a:rPr lang="ru-RU" sz="7100" dirty="0">
                <a:latin typeface="Bookman Old Style" pitchFamily="18" charset="0"/>
              </a:rPr>
              <a:t>, </a:t>
            </a:r>
            <a:r>
              <a:rPr lang="ru-RU" sz="7100" dirty="0" err="1">
                <a:latin typeface="Bookman Old Style" pitchFamily="18" charset="0"/>
              </a:rPr>
              <a:t>зокрема</a:t>
            </a:r>
            <a:r>
              <a:rPr lang="ru-RU" sz="7100" dirty="0">
                <a:latin typeface="Bookman Old Style" pitchFamily="18" charset="0"/>
              </a:rPr>
              <a:t>, </a:t>
            </a:r>
            <a:r>
              <a:rPr lang="ru-RU" sz="7100" i="1" dirty="0">
                <a:latin typeface="Bookman Old Style" pitchFamily="18" charset="0"/>
              </a:rPr>
              <a:t>«</a:t>
            </a:r>
            <a:r>
              <a:rPr lang="ru-RU" sz="7100" i="1" dirty="0" err="1">
                <a:latin typeface="Bookman Old Style" pitchFamily="18" charset="0"/>
              </a:rPr>
              <a:t>Капріччіо</a:t>
            </a:r>
            <a:r>
              <a:rPr lang="ru-RU" sz="7100" i="1" dirty="0">
                <a:latin typeface="Bookman Old Style" pitchFamily="18" charset="0"/>
              </a:rPr>
              <a:t> на </a:t>
            </a:r>
            <a:r>
              <a:rPr lang="ru-RU" sz="7100" i="1" dirty="0" err="1">
                <a:latin typeface="Bookman Old Style" pitchFamily="18" charset="0"/>
              </a:rPr>
              <a:t>від'їзд</a:t>
            </a:r>
            <a:r>
              <a:rPr lang="ru-RU" sz="7100" i="1" dirty="0">
                <a:latin typeface="Bookman Old Style" pitchFamily="18" charset="0"/>
              </a:rPr>
              <a:t> </a:t>
            </a:r>
            <a:r>
              <a:rPr lang="ru-RU" sz="7100" i="1" dirty="0" err="1">
                <a:latin typeface="Bookman Old Style" pitchFamily="18" charset="0"/>
              </a:rPr>
              <a:t>коханого</a:t>
            </a:r>
            <a:r>
              <a:rPr lang="ru-RU" sz="7100" i="1" dirty="0">
                <a:latin typeface="Bookman Old Style" pitchFamily="18" charset="0"/>
              </a:rPr>
              <a:t> брата»</a:t>
            </a:r>
            <a:r>
              <a:rPr lang="ru-RU" sz="7100" dirty="0">
                <a:latin typeface="Bookman Old Style" pitchFamily="18" charset="0"/>
              </a:rPr>
              <a:t>.</a:t>
            </a:r>
          </a:p>
          <a:p>
            <a:endParaRPr lang="ru-RU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78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621" y="0"/>
            <a:ext cx="55887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96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8060"/>
            <a:ext cx="9144000" cy="1348827"/>
          </a:xfrm>
        </p:spPr>
        <p:txBody>
          <a:bodyPr>
            <a:noAutofit/>
          </a:bodyPr>
          <a:lstStyle/>
          <a:p>
            <a:pPr algn="ctr"/>
            <a:r>
              <a:rPr lang="ru-RU" sz="8800" b="0" dirty="0" err="1" smtClean="0"/>
              <a:t>Творчість</a:t>
            </a:r>
            <a:endParaRPr lang="ru-RU" sz="8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>
            <a:noAutofit/>
          </a:bodyPr>
          <a:lstStyle/>
          <a:p>
            <a:r>
              <a:rPr lang="ru-RU" sz="2150" dirty="0" err="1">
                <a:latin typeface="Bookman Old Style" pitchFamily="18" charset="0"/>
              </a:rPr>
              <a:t>Творча</a:t>
            </a:r>
            <a:r>
              <a:rPr lang="ru-RU" sz="2150" dirty="0">
                <a:latin typeface="Bookman Old Style" pitchFamily="18" charset="0"/>
              </a:rPr>
              <a:t> </a:t>
            </a:r>
            <a:r>
              <a:rPr lang="ru-RU" sz="2150" dirty="0" err="1">
                <a:latin typeface="Bookman Old Style" pitchFamily="18" charset="0"/>
              </a:rPr>
              <a:t>спадщина</a:t>
            </a:r>
            <a:r>
              <a:rPr lang="ru-RU" sz="2150" dirty="0">
                <a:latin typeface="Bookman Old Style" pitchFamily="18" charset="0"/>
              </a:rPr>
              <a:t> </a:t>
            </a:r>
            <a:r>
              <a:rPr lang="ru-RU" sz="2150" dirty="0" err="1">
                <a:latin typeface="Bookman Old Style" pitchFamily="18" charset="0"/>
              </a:rPr>
              <a:t>Йоганна</a:t>
            </a:r>
            <a:r>
              <a:rPr lang="ru-RU" sz="2150" dirty="0">
                <a:latin typeface="Bookman Old Style" pitchFamily="18" charset="0"/>
              </a:rPr>
              <a:t> Себастьяна Баха </a:t>
            </a:r>
            <a:r>
              <a:rPr lang="ru-RU" sz="2150" dirty="0" err="1">
                <a:latin typeface="Bookman Old Style" pitchFamily="18" charset="0"/>
              </a:rPr>
              <a:t>надзвичайно</a:t>
            </a:r>
            <a:r>
              <a:rPr lang="ru-RU" sz="2150" dirty="0">
                <a:latin typeface="Bookman Old Style" pitchFamily="18" charset="0"/>
              </a:rPr>
              <a:t> велика, </a:t>
            </a:r>
            <a:r>
              <a:rPr lang="ru-RU" sz="2150" dirty="0" err="1">
                <a:latin typeface="Bookman Old Style" pitchFamily="18" charset="0"/>
              </a:rPr>
              <a:t>охоплює</a:t>
            </a:r>
            <a:r>
              <a:rPr lang="ru-RU" sz="2150" dirty="0">
                <a:latin typeface="Bookman Old Style" pitchFamily="18" charset="0"/>
              </a:rPr>
              <a:t> </a:t>
            </a:r>
            <a:r>
              <a:rPr lang="ru-RU" sz="2150" dirty="0" err="1">
                <a:latin typeface="Bookman Old Style" pitchFamily="18" charset="0"/>
              </a:rPr>
              <a:t>понад</a:t>
            </a:r>
            <a:r>
              <a:rPr lang="ru-RU" sz="2150" dirty="0">
                <a:latin typeface="Bookman Old Style" pitchFamily="18" charset="0"/>
              </a:rPr>
              <a:t> 1000 </a:t>
            </a:r>
            <a:r>
              <a:rPr lang="ru-RU" sz="2150" dirty="0" err="1">
                <a:latin typeface="Bookman Old Style" pitchFamily="18" charset="0"/>
              </a:rPr>
              <a:t>композицій</a:t>
            </a:r>
            <a:r>
              <a:rPr lang="ru-RU" sz="2150" dirty="0">
                <a:latin typeface="Bookman Old Style" pitchFamily="18" charset="0"/>
              </a:rPr>
              <a:t>, з них 320 </a:t>
            </a:r>
            <a:r>
              <a:rPr lang="ru-RU" sz="2150" dirty="0" err="1">
                <a:latin typeface="Bookman Old Style" pitchFamily="18" charset="0"/>
              </a:rPr>
              <a:t>світських</a:t>
            </a:r>
            <a:r>
              <a:rPr lang="ru-RU" sz="2150" dirty="0">
                <a:latin typeface="Bookman Old Style" pitchFamily="18" charset="0"/>
              </a:rPr>
              <a:t> і </a:t>
            </a:r>
            <a:r>
              <a:rPr lang="ru-RU" sz="2150" dirty="0" err="1">
                <a:latin typeface="Bookman Old Style" pitchFamily="18" charset="0"/>
              </a:rPr>
              <a:t>духовних</a:t>
            </a:r>
            <a:r>
              <a:rPr lang="ru-RU" sz="2150" dirty="0">
                <a:latin typeface="Bookman Old Style" pitchFamily="18" charset="0"/>
              </a:rPr>
              <a:t> кантат, </a:t>
            </a:r>
            <a:r>
              <a:rPr lang="ru-RU" sz="2150" dirty="0" err="1">
                <a:latin typeface="Bookman Old Style" pitchFamily="18" charset="0"/>
              </a:rPr>
              <a:t>багато</a:t>
            </a:r>
            <a:r>
              <a:rPr lang="ru-RU" sz="2150" dirty="0">
                <a:latin typeface="Bookman Old Style" pitchFamily="18" charset="0"/>
              </a:rPr>
              <a:t> </a:t>
            </a:r>
            <a:r>
              <a:rPr lang="ru-RU" sz="2150" dirty="0" err="1">
                <a:latin typeface="Bookman Old Style" pitchFamily="18" charset="0"/>
              </a:rPr>
              <a:t>мес</a:t>
            </a:r>
            <a:r>
              <a:rPr lang="ru-RU" sz="2150" dirty="0">
                <a:latin typeface="Bookman Old Style" pitchFamily="18" charset="0"/>
              </a:rPr>
              <a:t>, «</a:t>
            </a:r>
            <a:r>
              <a:rPr lang="ru-RU" sz="2150" dirty="0" err="1">
                <a:latin typeface="Bookman Old Style" pitchFamily="18" charset="0"/>
              </a:rPr>
              <a:t>Різдвяна</a:t>
            </a:r>
            <a:r>
              <a:rPr lang="ru-RU" sz="2150" dirty="0">
                <a:latin typeface="Bookman Old Style" pitchFamily="18" charset="0"/>
              </a:rPr>
              <a:t>» й «</a:t>
            </a:r>
            <a:r>
              <a:rPr lang="ru-RU" sz="2150" dirty="0" err="1">
                <a:latin typeface="Bookman Old Style" pitchFamily="18" charset="0"/>
              </a:rPr>
              <a:t>Великодня</a:t>
            </a:r>
            <a:r>
              <a:rPr lang="ru-RU" sz="2150" dirty="0">
                <a:latin typeface="Bookman Old Style" pitchFamily="18" charset="0"/>
              </a:rPr>
              <a:t>» </a:t>
            </a:r>
            <a:r>
              <a:rPr lang="ru-RU" sz="2150" dirty="0" err="1">
                <a:latin typeface="Bookman Old Style" pitchFamily="18" charset="0"/>
              </a:rPr>
              <a:t>ораторії</a:t>
            </a:r>
            <a:r>
              <a:rPr lang="ru-RU" sz="2150" dirty="0">
                <a:latin typeface="Bookman Old Style" pitchFamily="18" charset="0"/>
              </a:rPr>
              <a:t>, </a:t>
            </a:r>
            <a:r>
              <a:rPr lang="ru-RU" sz="2150" dirty="0" err="1">
                <a:latin typeface="Bookman Old Style" pitchFamily="18" charset="0"/>
              </a:rPr>
              <a:t>численні</a:t>
            </a:r>
            <a:r>
              <a:rPr lang="ru-RU" sz="2150" dirty="0">
                <a:latin typeface="Bookman Old Style" pitchFamily="18" charset="0"/>
              </a:rPr>
              <a:t> </a:t>
            </a:r>
            <a:r>
              <a:rPr lang="ru-RU" sz="2150" dirty="0" err="1">
                <a:latin typeface="Bookman Old Style" pitchFamily="18" charset="0"/>
              </a:rPr>
              <a:t>хорали</a:t>
            </a:r>
            <a:r>
              <a:rPr lang="ru-RU" sz="2150" dirty="0">
                <a:latin typeface="Bookman Old Style" pitchFamily="18" charset="0"/>
              </a:rPr>
              <a:t>, </a:t>
            </a:r>
            <a:r>
              <a:rPr lang="ru-RU" sz="2150" dirty="0" err="1">
                <a:latin typeface="Bookman Old Style" pitchFamily="18" charset="0"/>
              </a:rPr>
              <a:t>мотети</a:t>
            </a:r>
            <a:r>
              <a:rPr lang="ru-RU" sz="2150" dirty="0">
                <a:latin typeface="Bookman Old Style" pitchFamily="18" charset="0"/>
              </a:rPr>
              <a:t>, </a:t>
            </a:r>
            <a:r>
              <a:rPr lang="ru-RU" sz="2150" dirty="0" err="1">
                <a:latin typeface="Bookman Old Style" pitchFamily="18" charset="0"/>
              </a:rPr>
              <a:t>інструментальні</a:t>
            </a:r>
            <a:r>
              <a:rPr lang="ru-RU" sz="2150" dirty="0">
                <a:latin typeface="Bookman Old Style" pitchFamily="18" charset="0"/>
              </a:rPr>
              <a:t> твори та </a:t>
            </a:r>
            <a:r>
              <a:rPr lang="ru-RU" sz="2150" dirty="0" err="1">
                <a:latin typeface="Bookman Old Style" pitchFamily="18" charset="0"/>
              </a:rPr>
              <a:t>інші</a:t>
            </a:r>
            <a:r>
              <a:rPr lang="ru-RU" sz="2150" dirty="0">
                <a:latin typeface="Bookman Old Style" pitchFamily="18" charset="0"/>
              </a:rPr>
              <a:t>.</a:t>
            </a:r>
          </a:p>
          <a:p>
            <a:r>
              <a:rPr lang="ru-RU" sz="2150" dirty="0" err="1">
                <a:latin typeface="Bookman Old Style" pitchFamily="18" charset="0"/>
              </a:rPr>
              <a:t>Нині</a:t>
            </a:r>
            <a:r>
              <a:rPr lang="ru-RU" sz="2150" dirty="0">
                <a:latin typeface="Bookman Old Style" pitchFamily="18" charset="0"/>
              </a:rPr>
              <a:t> твори Баха </a:t>
            </a:r>
            <a:r>
              <a:rPr lang="ru-RU" sz="2150" dirty="0" err="1">
                <a:latin typeface="Bookman Old Style" pitchFamily="18" charset="0"/>
              </a:rPr>
              <a:t>прийнято</a:t>
            </a:r>
            <a:r>
              <a:rPr lang="ru-RU" sz="2150" dirty="0">
                <a:latin typeface="Bookman Old Style" pitchFamily="18" charset="0"/>
              </a:rPr>
              <a:t> </a:t>
            </a:r>
            <a:r>
              <a:rPr lang="ru-RU" sz="2150" dirty="0" err="1">
                <a:latin typeface="Bookman Old Style" pitchFamily="18" charset="0"/>
              </a:rPr>
              <a:t>позначати</a:t>
            </a:r>
            <a:r>
              <a:rPr lang="ru-RU" sz="2150" dirty="0">
                <a:latin typeface="Bookman Old Style" pitchFamily="18" charset="0"/>
              </a:rPr>
              <a:t> номером </a:t>
            </a:r>
            <a:r>
              <a:rPr lang="en-US" sz="2150" dirty="0">
                <a:latin typeface="Bookman Old Style" pitchFamily="18" charset="0"/>
              </a:rPr>
              <a:t>BWV (</a:t>
            </a:r>
            <a:r>
              <a:rPr lang="ru-RU" sz="2150" dirty="0" err="1">
                <a:latin typeface="Bookman Old Style" pitchFamily="18" charset="0"/>
              </a:rPr>
              <a:t>скорочено</a:t>
            </a:r>
            <a:r>
              <a:rPr lang="ru-RU" sz="2150" dirty="0">
                <a:latin typeface="Bookman Old Style" pitchFamily="18" charset="0"/>
              </a:rPr>
              <a:t> </a:t>
            </a:r>
            <a:r>
              <a:rPr lang="ru-RU" sz="2150" dirty="0" err="1">
                <a:latin typeface="Bookman Old Style" pitchFamily="18" charset="0"/>
              </a:rPr>
              <a:t>від</a:t>
            </a:r>
            <a:r>
              <a:rPr lang="ru-RU" sz="2150" dirty="0">
                <a:latin typeface="Bookman Old Style" pitchFamily="18" charset="0"/>
              </a:rPr>
              <a:t> </a:t>
            </a:r>
            <a:r>
              <a:rPr lang="en-US" sz="2150" i="1" dirty="0">
                <a:latin typeface="Bookman Old Style" pitchFamily="18" charset="0"/>
              </a:rPr>
              <a:t>Bach </a:t>
            </a:r>
            <a:r>
              <a:rPr lang="en-US" sz="2150" i="1" dirty="0" err="1">
                <a:latin typeface="Bookman Old Style" pitchFamily="18" charset="0"/>
              </a:rPr>
              <a:t>Werke</a:t>
            </a:r>
            <a:r>
              <a:rPr lang="en-US" sz="2150" i="1" dirty="0">
                <a:latin typeface="Bookman Old Style" pitchFamily="18" charset="0"/>
              </a:rPr>
              <a:t> </a:t>
            </a:r>
            <a:r>
              <a:rPr lang="en-US" sz="2150" i="1" dirty="0" err="1" smtClean="0">
                <a:latin typeface="Bookman Old Style" pitchFamily="18" charset="0"/>
              </a:rPr>
              <a:t>Verzeichnis</a:t>
            </a:r>
            <a:r>
              <a:rPr lang="en-US" sz="2150" dirty="0" smtClean="0">
                <a:latin typeface="Bookman Old Style" pitchFamily="18" charset="0"/>
              </a:rPr>
              <a:t> </a:t>
            </a:r>
            <a:r>
              <a:rPr lang="ru-RU" sz="2150" dirty="0" smtClean="0">
                <a:latin typeface="Bookman Old Style" pitchFamily="18" charset="0"/>
              </a:rPr>
              <a:t>). </a:t>
            </a:r>
            <a:r>
              <a:rPr lang="ru-RU" sz="2150" dirty="0" err="1">
                <a:latin typeface="Bookman Old Style" pitchFamily="18" charset="0"/>
              </a:rPr>
              <a:t>Ця</a:t>
            </a:r>
            <a:r>
              <a:rPr lang="ru-RU" sz="2150" dirty="0">
                <a:latin typeface="Bookman Old Style" pitchFamily="18" charset="0"/>
              </a:rPr>
              <a:t> </a:t>
            </a:r>
            <a:r>
              <a:rPr lang="ru-RU" sz="2150" dirty="0" err="1">
                <a:latin typeface="Bookman Old Style" pitchFamily="18" charset="0"/>
              </a:rPr>
              <a:t>класифікація</a:t>
            </a:r>
            <a:r>
              <a:rPr lang="ru-RU" sz="2150" dirty="0">
                <a:latin typeface="Bookman Old Style" pitchFamily="18" charset="0"/>
              </a:rPr>
              <a:t> </a:t>
            </a:r>
            <a:r>
              <a:rPr lang="ru-RU" sz="2150" dirty="0" err="1">
                <a:latin typeface="Bookman Old Style" pitchFamily="18" charset="0"/>
              </a:rPr>
              <a:t>була</a:t>
            </a:r>
            <a:r>
              <a:rPr lang="ru-RU" sz="2150" dirty="0">
                <a:latin typeface="Bookman Old Style" pitchFamily="18" charset="0"/>
              </a:rPr>
              <a:t> </a:t>
            </a:r>
            <a:r>
              <a:rPr lang="ru-RU" sz="2150" dirty="0" err="1">
                <a:latin typeface="Bookman Old Style" pitchFamily="18" charset="0"/>
              </a:rPr>
              <a:t>запропонована</a:t>
            </a:r>
            <a:r>
              <a:rPr lang="ru-RU" sz="2150" dirty="0">
                <a:latin typeface="Bookman Old Style" pitchFamily="18" charset="0"/>
              </a:rPr>
              <a:t> </a:t>
            </a:r>
            <a:r>
              <a:rPr lang="ru-RU" sz="2150" dirty="0" err="1">
                <a:latin typeface="Bookman Old Style" pitchFamily="18" charset="0"/>
              </a:rPr>
              <a:t>німецьким</a:t>
            </a:r>
            <a:r>
              <a:rPr lang="ru-RU" sz="2150" dirty="0">
                <a:latin typeface="Bookman Old Style" pitchFamily="18" charset="0"/>
              </a:rPr>
              <a:t> </a:t>
            </a:r>
            <a:r>
              <a:rPr lang="ru-RU" sz="2150" dirty="0" err="1">
                <a:latin typeface="Bookman Old Style" pitchFamily="18" charset="0"/>
              </a:rPr>
              <a:t>музикознавцем</a:t>
            </a:r>
            <a:r>
              <a:rPr lang="ru-RU" sz="2150" dirty="0">
                <a:latin typeface="Bookman Old Style" pitchFamily="18" charset="0"/>
              </a:rPr>
              <a:t> В. </a:t>
            </a:r>
            <a:r>
              <a:rPr lang="ru-RU" sz="2150" dirty="0" err="1">
                <a:latin typeface="Bookman Old Style" pitchFamily="18" charset="0"/>
              </a:rPr>
              <a:t>Шмідером</a:t>
            </a:r>
            <a:r>
              <a:rPr lang="ru-RU" sz="2150" dirty="0">
                <a:latin typeface="Bookman Old Style" pitchFamily="18" charset="0"/>
              </a:rPr>
              <a:t> в 1950 </a:t>
            </a:r>
            <a:r>
              <a:rPr lang="ru-RU" sz="2150" dirty="0" err="1">
                <a:latin typeface="Bookman Old Style" pitchFamily="18" charset="0"/>
              </a:rPr>
              <a:t>році</a:t>
            </a:r>
            <a:r>
              <a:rPr lang="ru-RU" sz="2150" dirty="0">
                <a:latin typeface="Bookman Old Style" pitchFamily="18" charset="0"/>
              </a:rPr>
              <a:t>, в </a:t>
            </a:r>
            <a:r>
              <a:rPr lang="ru-RU" sz="2150" dirty="0" err="1">
                <a:latin typeface="Bookman Old Style" pitchFamily="18" charset="0"/>
              </a:rPr>
              <a:t>її</a:t>
            </a:r>
            <a:r>
              <a:rPr lang="ru-RU" sz="2150" dirty="0">
                <a:latin typeface="Bookman Old Style" pitchFamily="18" charset="0"/>
              </a:rPr>
              <a:t> </a:t>
            </a:r>
            <a:r>
              <a:rPr lang="ru-RU" sz="2150" dirty="0" err="1">
                <a:latin typeface="Bookman Old Style" pitchFamily="18" charset="0"/>
              </a:rPr>
              <a:t>основі</a:t>
            </a:r>
            <a:r>
              <a:rPr lang="ru-RU" sz="2150" dirty="0">
                <a:latin typeface="Bookman Old Style" pitchFamily="18" charset="0"/>
              </a:rPr>
              <a:t> </a:t>
            </a:r>
            <a:r>
              <a:rPr lang="ru-RU" sz="2150" dirty="0" err="1">
                <a:latin typeface="Bookman Old Style" pitchFamily="18" charset="0"/>
              </a:rPr>
              <a:t>лежить</a:t>
            </a:r>
            <a:r>
              <a:rPr lang="ru-RU" sz="2150" dirty="0">
                <a:latin typeface="Bookman Old Style" pitchFamily="18" charset="0"/>
              </a:rPr>
              <a:t> </a:t>
            </a:r>
            <a:r>
              <a:rPr lang="ru-RU" sz="2150" dirty="0" err="1">
                <a:latin typeface="Bookman Old Style" pitchFamily="18" charset="0"/>
              </a:rPr>
              <a:t>тематичний</a:t>
            </a:r>
            <a:r>
              <a:rPr lang="ru-RU" sz="2150" dirty="0">
                <a:latin typeface="Bookman Old Style" pitchFamily="18" charset="0"/>
              </a:rPr>
              <a:t> принцип: </a:t>
            </a:r>
            <a:r>
              <a:rPr lang="ru-RU" sz="2150" dirty="0" err="1">
                <a:latin typeface="Bookman Old Style" pitchFamily="18" charset="0"/>
              </a:rPr>
              <a:t>номери</a:t>
            </a:r>
            <a:r>
              <a:rPr lang="ru-RU" sz="2150" dirty="0">
                <a:latin typeface="Bookman Old Style" pitchFamily="18" charset="0"/>
              </a:rPr>
              <a:t> </a:t>
            </a:r>
            <a:r>
              <a:rPr lang="en-US" sz="2150" dirty="0">
                <a:latin typeface="Bookman Old Style" pitchFamily="18" charset="0"/>
              </a:rPr>
              <a:t>BWV 1-224 </a:t>
            </a:r>
            <a:r>
              <a:rPr lang="ru-RU" sz="2150" dirty="0" err="1">
                <a:latin typeface="Bookman Old Style" pitchFamily="18" charset="0"/>
              </a:rPr>
              <a:t>асоціюються</a:t>
            </a:r>
            <a:r>
              <a:rPr lang="ru-RU" sz="2150" dirty="0">
                <a:latin typeface="Bookman Old Style" pitchFamily="18" charset="0"/>
              </a:rPr>
              <a:t> з кантатами, </a:t>
            </a:r>
            <a:r>
              <a:rPr lang="en-US" sz="2150" dirty="0">
                <a:latin typeface="Bookman Old Style" pitchFamily="18" charset="0"/>
              </a:rPr>
              <a:t>BWV 225–249 — </a:t>
            </a:r>
            <a:r>
              <a:rPr lang="ru-RU" sz="2150" dirty="0">
                <a:latin typeface="Bookman Old Style" pitchFamily="18" charset="0"/>
              </a:rPr>
              <a:t>з </a:t>
            </a:r>
            <a:r>
              <a:rPr lang="ru-RU" sz="2150" dirty="0" err="1">
                <a:latin typeface="Bookman Old Style" pitchFamily="18" charset="0"/>
              </a:rPr>
              <a:t>ораторіальними</a:t>
            </a:r>
            <a:r>
              <a:rPr lang="ru-RU" sz="2150" dirty="0">
                <a:latin typeface="Bookman Old Style" pitchFamily="18" charset="0"/>
              </a:rPr>
              <a:t> </a:t>
            </a:r>
            <a:r>
              <a:rPr lang="ru-RU" sz="2150" dirty="0" err="1">
                <a:latin typeface="Bookman Old Style" pitchFamily="18" charset="0"/>
              </a:rPr>
              <a:t>творами</a:t>
            </a:r>
            <a:r>
              <a:rPr lang="ru-RU" sz="2150" dirty="0">
                <a:latin typeface="Bookman Old Style" pitchFamily="18" charset="0"/>
              </a:rPr>
              <a:t>, </a:t>
            </a:r>
            <a:r>
              <a:rPr lang="en-US" sz="2150" dirty="0">
                <a:latin typeface="Bookman Old Style" pitchFamily="18" charset="0"/>
              </a:rPr>
              <a:t>BWV 250–524 — </a:t>
            </a:r>
            <a:r>
              <a:rPr lang="ru-RU" sz="2150" dirty="0" err="1">
                <a:latin typeface="Bookman Old Style" pitchFamily="18" charset="0"/>
              </a:rPr>
              <a:t>це</a:t>
            </a:r>
            <a:r>
              <a:rPr lang="ru-RU" sz="2150" dirty="0">
                <a:latin typeface="Bookman Old Style" pitchFamily="18" charset="0"/>
              </a:rPr>
              <a:t> </a:t>
            </a:r>
            <a:r>
              <a:rPr lang="ru-RU" sz="2150" dirty="0" err="1">
                <a:latin typeface="Bookman Old Style" pitchFamily="18" charset="0"/>
              </a:rPr>
              <a:t>хорали</a:t>
            </a:r>
            <a:r>
              <a:rPr lang="ru-RU" sz="2150" dirty="0">
                <a:latin typeface="Bookman Old Style" pitchFamily="18" charset="0"/>
              </a:rPr>
              <a:t> й </a:t>
            </a:r>
            <a:r>
              <a:rPr lang="ru-RU" sz="2150" dirty="0" err="1">
                <a:latin typeface="Bookman Old Style" pitchFamily="18" charset="0"/>
              </a:rPr>
              <a:t>духовні</a:t>
            </a:r>
            <a:r>
              <a:rPr lang="ru-RU" sz="2150" dirty="0">
                <a:latin typeface="Bookman Old Style" pitchFamily="18" charset="0"/>
              </a:rPr>
              <a:t> </a:t>
            </a:r>
            <a:r>
              <a:rPr lang="ru-RU" sz="2150" dirty="0" err="1">
                <a:latin typeface="Bookman Old Style" pitchFamily="18" charset="0"/>
              </a:rPr>
              <a:t>піснеспіви</a:t>
            </a:r>
            <a:r>
              <a:rPr lang="ru-RU" sz="2150" dirty="0">
                <a:latin typeface="Bookman Old Style" pitchFamily="18" charset="0"/>
              </a:rPr>
              <a:t>, </a:t>
            </a:r>
            <a:r>
              <a:rPr lang="en-US" sz="2150" dirty="0">
                <a:latin typeface="Bookman Old Style" pitchFamily="18" charset="0"/>
              </a:rPr>
              <a:t>BWV 525–748 — </a:t>
            </a:r>
            <a:r>
              <a:rPr lang="ru-RU" sz="2150" dirty="0" err="1">
                <a:latin typeface="Bookman Old Style" pitchFamily="18" charset="0"/>
              </a:rPr>
              <a:t>органні</a:t>
            </a:r>
            <a:r>
              <a:rPr lang="ru-RU" sz="2150" dirty="0">
                <a:latin typeface="Bookman Old Style" pitchFamily="18" charset="0"/>
              </a:rPr>
              <a:t> твори, </a:t>
            </a:r>
            <a:r>
              <a:rPr lang="en-US" sz="2150" dirty="0">
                <a:latin typeface="Bookman Old Style" pitchFamily="18" charset="0"/>
              </a:rPr>
              <a:t>BWV 772–994 —</a:t>
            </a:r>
            <a:r>
              <a:rPr lang="ru-RU" sz="2150" dirty="0" err="1">
                <a:latin typeface="Bookman Old Style" pitchFamily="18" charset="0"/>
              </a:rPr>
              <a:t>клавірні</a:t>
            </a:r>
            <a:r>
              <a:rPr lang="ru-RU" sz="2150" dirty="0">
                <a:latin typeface="Bookman Old Style" pitchFamily="18" charset="0"/>
              </a:rPr>
              <a:t> твори, </a:t>
            </a:r>
            <a:r>
              <a:rPr lang="en-US" sz="2150" dirty="0">
                <a:latin typeface="Bookman Old Style" pitchFamily="18" charset="0"/>
              </a:rPr>
              <a:t>BWV 995–1000 — </a:t>
            </a:r>
            <a:r>
              <a:rPr lang="ru-RU" sz="2150" dirty="0">
                <a:latin typeface="Bookman Old Style" pitchFamily="18" charset="0"/>
              </a:rPr>
              <a:t>твори для </a:t>
            </a:r>
            <a:r>
              <a:rPr lang="ru-RU" sz="2150" dirty="0" err="1">
                <a:latin typeface="Bookman Old Style" pitchFamily="18" charset="0"/>
              </a:rPr>
              <a:t>лютні</a:t>
            </a:r>
            <a:r>
              <a:rPr lang="ru-RU" sz="2150" dirty="0">
                <a:latin typeface="Bookman Old Style" pitchFamily="18" charset="0"/>
              </a:rPr>
              <a:t>, </a:t>
            </a:r>
            <a:r>
              <a:rPr lang="en-US" sz="2150" dirty="0">
                <a:latin typeface="Bookman Old Style" pitchFamily="18" charset="0"/>
              </a:rPr>
              <a:t>BWV 1001-1040 — </a:t>
            </a:r>
            <a:r>
              <a:rPr lang="ru-RU" sz="2150" dirty="0">
                <a:latin typeface="Bookman Old Style" pitchFamily="18" charset="0"/>
              </a:rPr>
              <a:t>камерна </a:t>
            </a:r>
            <a:r>
              <a:rPr lang="ru-RU" sz="2150" dirty="0" err="1">
                <a:latin typeface="Bookman Old Style" pitchFamily="18" charset="0"/>
              </a:rPr>
              <a:t>музика</a:t>
            </a:r>
            <a:r>
              <a:rPr lang="ru-RU" sz="2150" dirty="0">
                <a:latin typeface="Bookman Old Style" pitchFamily="18" charset="0"/>
              </a:rPr>
              <a:t>, </a:t>
            </a:r>
            <a:r>
              <a:rPr lang="en-US" sz="2150" dirty="0">
                <a:latin typeface="Bookman Old Style" pitchFamily="18" charset="0"/>
              </a:rPr>
              <a:t>BWV 1041-1071 — </a:t>
            </a:r>
            <a:r>
              <a:rPr lang="ru-RU" sz="2150" dirty="0" err="1">
                <a:latin typeface="Bookman Old Style" pitchFamily="18" charset="0"/>
              </a:rPr>
              <a:t>оркестрові</a:t>
            </a:r>
            <a:r>
              <a:rPr lang="ru-RU" sz="2150" dirty="0">
                <a:latin typeface="Bookman Old Style" pitchFamily="18" charset="0"/>
              </a:rPr>
              <a:t> твори та </a:t>
            </a:r>
            <a:r>
              <a:rPr lang="en-US" sz="2150" dirty="0">
                <a:latin typeface="Bookman Old Style" pitchFamily="18" charset="0"/>
              </a:rPr>
              <a:t>BWV 1072–1126 — </a:t>
            </a:r>
            <a:r>
              <a:rPr lang="ru-RU" sz="2150" dirty="0" err="1">
                <a:latin typeface="Bookman Old Style" pitchFamily="18" charset="0"/>
              </a:rPr>
              <a:t>канони</a:t>
            </a:r>
            <a:r>
              <a:rPr lang="ru-RU" sz="2150" dirty="0">
                <a:latin typeface="Bookman Old Style" pitchFamily="18" charset="0"/>
              </a:rPr>
              <a:t> і фуги</a:t>
            </a:r>
            <a:r>
              <a:rPr lang="ru-RU" sz="2150" dirty="0" smtClean="0">
                <a:latin typeface="Bookman Old Style" pitchFamily="18" charset="0"/>
              </a:rPr>
              <a:t>.</a:t>
            </a:r>
            <a:endParaRPr lang="ru-RU" sz="215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44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50</TotalTime>
  <Words>186</Words>
  <Application>Microsoft Office PowerPoint</Application>
  <PresentationFormat>Экран (4:3)</PresentationFormat>
  <Paragraphs>47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Модульная</vt:lpstr>
      <vt:lpstr>Йоганн Себастьян Бах</vt:lpstr>
      <vt:lpstr>Йоганн Себастьян Бах</vt:lpstr>
      <vt:lpstr>Біографія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Творчість</vt:lpstr>
      <vt:lpstr>Презентация PowerPoint</vt:lpstr>
      <vt:lpstr>Презентация PowerPoint</vt:lpstr>
      <vt:lpstr>Презентация PowerPoint</vt:lpstr>
      <vt:lpstr>Вокальні твори</vt:lpstr>
      <vt:lpstr>Презентация PowerPoint</vt:lpstr>
      <vt:lpstr>Кантати</vt:lpstr>
      <vt:lpstr>Страсті (пасіони)</vt:lpstr>
      <vt:lpstr>Ораторії та Магніфікат</vt:lpstr>
      <vt:lpstr>Меси</vt:lpstr>
      <vt:lpstr>Дякую за увагу.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Йоганн Себастьян Бах</dc:title>
  <dc:creator>Таня</dc:creator>
  <cp:lastModifiedBy>Таня</cp:lastModifiedBy>
  <cp:revision>6</cp:revision>
  <dcterms:created xsi:type="dcterms:W3CDTF">2014-03-09T14:33:25Z</dcterms:created>
  <dcterms:modified xsi:type="dcterms:W3CDTF">2014-06-03T06:59:03Z</dcterms:modified>
</cp:coreProperties>
</file>