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08" autoAdjust="0"/>
  </p:normalViewPr>
  <p:slideViewPr>
    <p:cSldViewPr>
      <p:cViewPr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1538" y="857232"/>
            <a:ext cx="7010424" cy="1938992"/>
          </a:xfrm>
        </p:spPr>
        <p:txBody>
          <a:bodyPr/>
          <a:lstStyle/>
          <a:p>
            <a:pPr algn="ctr"/>
            <a:r>
              <a:rPr lang="uk-UA" dirty="0" smtClean="0"/>
              <a:t>Практична робота № 2</a:t>
            </a:r>
            <a:br>
              <a:rPr lang="uk-UA" dirty="0" smtClean="0"/>
            </a:br>
            <a:r>
              <a:rPr lang="uk-UA" b="1" dirty="0" err="1" smtClean="0"/>
              <a:t>“Професії</a:t>
            </a:r>
            <a:r>
              <a:rPr lang="uk-UA" b="1" dirty="0" smtClean="0"/>
              <a:t> пов'язані з економічною </a:t>
            </a:r>
            <a:r>
              <a:rPr lang="uk-UA" b="1" dirty="0" err="1" smtClean="0"/>
              <a:t>діяльністю”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2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оцінює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достовірність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законність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здійснюваних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позовів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неплатоспроможність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бездоганному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сходинкою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посади головного бухгалтера.</a:t>
            </a:r>
          </a:p>
          <a:p>
            <a:pPr indent="825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82550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аудитор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аудитора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яка платить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buhgalter-audit.ru/filestorage/insertfil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57628"/>
            <a:ext cx="4000480" cy="2672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111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142852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Мінуси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480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плата;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стабільний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попит на ринку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самовдосконалення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5714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обробляти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кіль-кість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припуститися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законодавстві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encrypted-tbn3.gstatic.com/images?q=tbn:ANd9GcTmb2hx25ciwIR_IAToBt8byHlD3Zbppj45dwrc9bcv-lWpWK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571900" cy="238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www.eco-pellets.com.ua/upload/auditor-polt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386467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91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Податковий інспектор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інспектор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посадовець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специфіка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велика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фінансово-товарної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відстежування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податковому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законодавстві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постійна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відряджень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виїзних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714488"/>
            <a:ext cx="4868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6500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емоційно-вольова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сумлінність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чесність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комунікативні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уважність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усидливість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відстоювати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точку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стресостійкість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spbsseu.ru/kesp/sites/default/files/imagecache/inter_250_250/nalogoviy_inspe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71612"/>
            <a:ext cx="2643205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http://image.tsn.ua/media/images2/original/Mar2010/0488ee82ac_213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500422" cy="2333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інспектор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перевірками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звіряє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бухгалтерської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роз’яснення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зобов’язаних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111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571612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Мінуси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71678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пакет;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контакт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21431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особливо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податкової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vu.ua/uploadfiles/fckeditor/image/NALOGI/NK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310898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www.tneu.edu.ua/uploads/posts/2013-03/1363877649_350px-groshzi_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14818"/>
            <a:ext cx="3333750" cy="2505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1919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Економіст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Економіст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це фахівець з ефективної економічної діяльності. Спеціальність «економіст» є суміжною для таких професій, як бухгалтер, маркетолог, фінансист, менеджер. Економісти затребувані скрізь, де потрібно планувати і розраховувати фінанси, де треба контролювати витрати коштів, аналізувати результати роботи підприємства і визначати рентабельність.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00240"/>
            <a:ext cx="4868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00306"/>
            <a:ext cx="650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терпіння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комунікабельність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організаторські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стресостійкість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to.vspu.net/SAIT/inst_kaf/kafedru/matem_fizuka_tex_osv/www/ped_prakt_5_kyrs/files/2012/kuruken/Web-qvest_(Kirilenko_vadim)_ost/images/ekonomi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643182"/>
            <a:ext cx="3167068" cy="2204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http://www.rea.ru/UserFiles/afn/fakultet/board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500570"/>
            <a:ext cx="2952744" cy="221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непродуктивних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економіста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бухобліку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менеджменту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Конкретний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список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специфіки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відділами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357430"/>
            <a:ext cx="111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2357430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Мінуси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8574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плата;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комфортні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7860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нервові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cc-concern.org/images/ekonomi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1"/>
            <a:ext cx="2143140" cy="2857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http://yak-prosto.com/images/4/e/dlya-chogo-potribna-licenz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857628"/>
            <a:ext cx="4262434" cy="2838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341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Банківський співробітник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Банківський співробітник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це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посередник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кредитних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операціях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платежах,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збирає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позики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Разом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інвестиційними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страховими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кредитними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установами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банки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кредитну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4868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85992"/>
            <a:ext cx="65008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Порядність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зібраність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чіткість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дисциплінованість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заощадливість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комунікабельність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уважність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зважену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ages.unian.net/photos/2013_02/1360244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929066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банкіра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посади, яку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клієнтами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аналітична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111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1785926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Мінуси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311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зарплата;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пакет;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надійність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престижність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попит на ринку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221455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Монотонність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якісного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повсякденної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уважності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вузька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кожного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банку;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чималі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людьми;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жорсткий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privatblog.com.ua/images/Autumn2013/1360244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1838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Інкасатор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Інкасатор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— особа, що здійснює інкасацію грошової виручки та інших цінностей в організаціях — клієнтах банку. Оскільки гроші потрібно не тільки прийняти й оформити, але і доставити в банк у повній цілості, до бригади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інкасаторів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входять охоронці та водій. Сам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інкасатор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також повинен чудово володіти зброєю і методами оборони й захисту, мати відповідну ліцензію.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4868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85992"/>
            <a:ext cx="65008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чесність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порядність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розвинена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інтуїція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спостережливість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зібраність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чіткість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дисциплінованість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1.bp.blogspot.com/-XI9G8UxsjUg/UUwuKc4icHI/AAAAAAAAABA/bwgutzdDX1Q/s1600/INKASATO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876"/>
            <a:ext cx="4548166" cy="3030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501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інкасатора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охарактеризувати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доставляє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готівку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банку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інкасатори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перевозяться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супровідних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точного порядку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інкасації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доставки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Інкасатори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вогнепальну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інкасатора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одна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найважчих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ризикованих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першу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часто доводиться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перевозити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металевими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золото,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упаковки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купюрами.</a:t>
            </a:r>
          </a:p>
          <a:p>
            <a:pPr indent="825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великими сумами,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руках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вогнепальну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gal-security.com/files/intasator/INKASATOR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3833786" cy="2875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http://proforientator.info/wp-content/uploads/2013/06/%D1%96%D0%BD%D0%BA%D0%B0%D1%81%D0%B0%D1%82%D0%BE%D1%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49512"/>
            <a:ext cx="3857652" cy="2893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фірмах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банках,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страхових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компаніях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урядових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органах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знайдете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людей,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візитній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 написано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економіст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кваліфікацією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roforientator.info/wp-content/uploads/2013/05/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545661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111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142852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Мінуси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4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Попит на ринку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спортивну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дозвіл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носіння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714356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фізично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робота.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cs9663.userapi.com/u9725530/140526863/w_57077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097" y="1857364"/>
            <a:ext cx="3905275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http://uanews.lviv.ua/img/20130712/b15badc1634a66a6fc709dcab3807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000372"/>
            <a:ext cx="4415513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8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Брокер і </a:t>
            </a:r>
            <a:r>
              <a:rPr lang="uk-UA" sz="2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трейдер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Трейдер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біржевий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торговець. Зазвичай ідеться про торгівлю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цінни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ми паперами (акціями, облігаціями, ф’ючерсами, опціонами) на фондовій біржі.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Трейдерами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також називають торговців на валютному 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форекс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 і товарному ринках. </a:t>
            </a:r>
          </a:p>
          <a:p>
            <a:pPr indent="82550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Брокер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юридична або фізична особа, що виконує посередницькі функції між продавцем і покупцем, між страховиком і страхувальником (страховий брокер), між судновласником і фрахтувальником. Брокер отримує винагороду у вигляді комісійних.</a:t>
            </a:r>
          </a:p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брокером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трейдером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тому,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фондовій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profi-forex.org/system/news/FinFx-nadezhnyj-broker-uspeshnyj-trej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876"/>
            <a:ext cx="523875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868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урівноваженість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ризикувати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рішучість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великого потоку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поставлених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аналітичне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оперативне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запам’ятовувати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коротко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комунікативні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media.egotvonline.com/wp-content/uploads/2011/08/inv17epa.jpg?41ed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14818"/>
            <a:ext cx="3709982" cy="2224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http://www.consulente-energia.com/investimenti-e-trading/av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2928958" cy="2196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488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трейдера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ринку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0488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ринку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юридична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паперами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дорученням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04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брокерської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біржових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торгах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трейдерів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дорученням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виставляє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заявки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купівлю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 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боргові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ф’ючерсні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контракти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валюту)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брокерами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біржею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noveltp.com/wp-content/uploads/2012/07/What-Technology-Do-Stockbrokers-Use-Every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607750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8" name="Picture 6" descr="http://zarablegko.ru/wp-content/uploads/2012/08/broker_tr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3811051" cy="298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111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142852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Мінуси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480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необмежене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кар’єрне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429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rabota-lugansk.com.ua/wp-content/uploads/2013/02/kak-vybrat-brok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2930788" cy="2286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8" name="Picture 2" descr="http://rabotai.in/professia/img/professia24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00372"/>
            <a:ext cx="2857519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http://static1.businessinsider.com/image/505a392969bedd7f2d000008-480/new-york-stock-exchange-wall-street-tr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2595581" cy="1946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016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Страховий агент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Страховий агент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громадянин або юридична особа, що діє від імені та за дорученням страховика і виконує частину його страхової діяльності (укладення договорів страхування, одержання страхових платежів, виконання робіт, пов’язаних із виплатами страхових сум і страхового відшкодування). Він є представником страховика і діє в його інтересах за комісійну винагороду на підставі договору зі страховиком. Найпоширенішим у нашій країні є тип страхових агентів-фізичних осіб, що працюють у тій чи іншій страховій компанії. Робота страхового агента полягає в пошуку клієнтів і укладанні з ними договорів страхування.</a:t>
            </a:r>
          </a:p>
        </p:txBody>
      </p:sp>
      <p:pic>
        <p:nvPicPr>
          <p:cNvPr id="40962" name="Picture 2" descr="http://ckyut.ru/wp-content/uploads/2012/12/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71810"/>
            <a:ext cx="3819530" cy="2460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4" name="Picture 4" descr="http://www.autoexpert.in.ua/files/strachovka/kasko/strahovka_21_03_12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3786214" cy="2827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868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Адекватна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самооцінка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організованість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самодисципліна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урівноваженість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витримка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аргументовано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обстоювати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свою думку;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професіональної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досконалості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упевненість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педантичність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деталей;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аналітичне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стратегічне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(знаки,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письмової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стресостійкість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чесність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порядність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www.insurance.lviv.ua/publicfiles/field/image/ins-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09" y="428604"/>
            <a:ext cx="3657657" cy="2286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Picture 4" descr="http://vkurse.ua/i/2011-02/strakhovykh-polisov-cherez-terminaly-os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572008"/>
            <a:ext cx="3481385" cy="2175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488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страхової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робота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менеджера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продажу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одна: до «товару» агента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доторкнутися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впевненість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завтрашньому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0488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переконувати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www.onlinedegrees.org/pics/insurance-ag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85992"/>
            <a:ext cx="4048125" cy="268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2" name="Picture 4" descr="http://www.allstate.com/resources/Allstate/images/tools-resources-articles/car/value-of-your-ag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10861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111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142852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Мінуси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480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заробляти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зможете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комунікативних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6429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Ненормований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день;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зарплата часто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пересуватися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s010.radikal.ru/i313/1101/27/c0de2d1fc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3810000" cy="3362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 descr="http://www.carinsurancecomparison.com/Images/car-insurance-ag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3857652" cy="3134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167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501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488"/>
            <a:r>
              <a:rPr lang="uk-UA" sz="2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Вибір професії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важлива ланка у життєвому та професійному становленні людини. Саме вона надає можливість реалізувати себе як особистість. </a:t>
            </a:r>
          </a:p>
          <a:p>
            <a:pPr indent="90488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Обираючи майбутню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професію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кожна молода людина повинна чітко, усвідомлено й самокритично визначитись, якою їй потрібно бути, щоб оволодіти певною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професією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0488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Щодо мене, то пройшовши тест по визначенню професійної орієнтації,  він показав, що мені близькі професії пов'язані  з </a:t>
            </a:r>
            <a:r>
              <a:rPr lang="uk-UA" sz="2000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економічною діяльністю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 чому я і переконався. </a:t>
            </a:r>
          </a:p>
          <a:p>
            <a:pPr indent="90488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Спектр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економічних спеціальностей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дуже широкий, через що, я остаточно ще не обрав майбутню професією.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a.golos.ua/images/articles/main/2012-10/f_10713858161349795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143380"/>
            <a:ext cx="4352908" cy="244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наука, яка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як люди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наявні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за-доволення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необмежених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потреб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благах.</a:t>
            </a:r>
          </a:p>
          <a:p>
            <a:pPr indent="177800"/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наука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конкретна,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цифр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арифметики плюс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не любить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цифрами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приводять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смуток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прагнути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1.bp.blogspot.com/-BIpBxpLfrP4/UWxF70_KzUI/AAAAAAAAAGk/GRSTx2wNuxI/s1600/rabota16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86190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Ці різні економісти</a:t>
            </a:r>
            <a:endParaRPr lang="ru-RU" sz="3200" b="1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Спектр </a:t>
            </a:r>
            <a:r>
              <a:rPr lang="ru-RU" sz="24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sz="24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широкий,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найрізноманітніші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Тому ВНЗ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77800"/>
            <a:r>
              <a:rPr lang="ru-RU" sz="24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4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24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спільні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шкільної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rabotai.in/skript/img/rabota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057758" cy="320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Основні економічні спеціальності: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Бухгалтер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Аудитор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інспектор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Економіст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Банківський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співробітник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Інкасатор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Брокер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трейдер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Страховий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агент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znanie-courses.com.ua/20080922094943/busines_courses_bookkee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66"/>
            <a:ext cx="2598722" cy="3898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http://znayuvse.ru/sites/default/files/images/wp/kto-takoi-auditor-30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86190"/>
            <a:ext cx="3429004" cy="2857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1850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Бухгалтер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Бухгалтер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buch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книга,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halter —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тримач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товарно-матеріальних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постачальниками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замовниками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00174"/>
            <a:ext cx="4868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928802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терпіння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витримка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одноманітної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організованість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daysticker.net/i/blog/osnovi-vedeniya-domashney-buhgalte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876"/>
            <a:ext cx="4482089" cy="3036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2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Бухгалтер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складанням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балансу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відносинами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Державною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податковою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інспекцією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позабюджетними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фондами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пенсійним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зайнятості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Бухгалтер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контролює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первинну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документацію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відбиває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бухгалтерській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заробітну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бухгалтерськими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бухгалтерію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укладає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сторонньою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бухгалтерське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аутсорсинг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82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бухгалтерський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alfa-omega.kz/images/assets/buhuc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876"/>
            <a:ext cx="4572004" cy="3004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111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480"/>
            <a:ext cx="457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Попит на ринку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день;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самодисципліни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ВНЗ,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спеціалістів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42852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Мінуси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714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законодавстві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суперечливі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бухгалтера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перед законом;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жорстко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регламентована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points.net.ua/images/articles/Vam_nujen_buhgalter_s_kotorym_mojno_spa_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143248"/>
            <a:ext cx="3476625" cy="3486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c.dn.ua/uploads/posts/2012-03/1331756493_b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4092426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1580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55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ревізор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Професія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аудитора — одна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високооплачуваних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найскладніших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посади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підвищувати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714488"/>
            <a:ext cx="4868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65008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Аналітичне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усидливість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цифрами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документами;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міцні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принциповість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порядність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наполегливість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rabotai.in/professia/img/professia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57628"/>
            <a:ext cx="3667125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172</TotalTime>
  <Words>2112</Words>
  <Application>Microsoft Office PowerPoint</Application>
  <PresentationFormat>Экран (4:3)</PresentationFormat>
  <Paragraphs>235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GreenWave_BusDesignSlides</vt:lpstr>
      <vt:lpstr>Практична робота № 2 “Професії пов'язані з економічною діяльністю”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[Деловое общение]</dc:title>
  <dc:creator>Папіш Олександр</dc:creator>
  <cp:lastModifiedBy>Папиш</cp:lastModifiedBy>
  <cp:revision>21</cp:revision>
  <dcterms:created xsi:type="dcterms:W3CDTF">2013-11-18T18:21:44Z</dcterms:created>
  <dcterms:modified xsi:type="dcterms:W3CDTF">2014-05-01T16:22:52Z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