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www.credo-ua.org/wp-content/uploads/2012/09/kin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9144000" cy="642939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14348" y="0"/>
            <a:ext cx="78581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Сучасне</a:t>
            </a:r>
            <a:r>
              <a:rPr lang="ru-RU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французьке</a:t>
            </a:r>
            <a:r>
              <a:rPr lang="ru-RU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к</a:t>
            </a:r>
            <a:r>
              <a:rPr lang="uk-UA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іно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Файл:Screenshot of Claude Jade in Domicile conjug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15008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929322" y="214290"/>
            <a:ext cx="30003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Клод Жад</a:t>
            </a:r>
            <a:br>
              <a:rPr lang="fr-FR" sz="3600" b="1" dirty="0" smtClean="0"/>
            </a:br>
            <a:r>
              <a:rPr lang="fr-FR" sz="3600" b="1" dirty="0" smtClean="0"/>
              <a:t>Claude Marcelle Jorré</a:t>
            </a: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Файл:MiouMi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1" y="0"/>
            <a:ext cx="528638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357166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/>
              <a:t>Міу-Міу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i="1" dirty="0" err="1" smtClean="0"/>
              <a:t>Miou-Miou</a:t>
            </a: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43570" y="35716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/>
              <a:t>Ґійом</a:t>
            </a:r>
            <a:r>
              <a:rPr lang="ru-RU" sz="3600" b="1" dirty="0" smtClean="0"/>
              <a:t> Кане</a:t>
            </a:r>
            <a:endParaRPr lang="ru-RU" sz="3600" dirty="0"/>
          </a:p>
        </p:txBody>
      </p:sp>
      <p:pic>
        <p:nvPicPr>
          <p:cNvPr id="24578" name="Picture 2" descr="Файл:Guillaume Canet 2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5286380" cy="6854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arthouse.ru/img/pub/0812/guillaume_depardie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15008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857884" y="357166"/>
            <a:ext cx="32861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/>
              <a:t>Гійом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Депардьє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i="1" dirty="0" smtClean="0"/>
              <a:t>Guillaume Depardieu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g1.liveinternet.ru/images/attach/c/2/68/482/68482086_42285507_15782851_The_e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3192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xternal.polskieradio.pl/files/a61b102c-f500-4cdb-8d64-2c83164f7a08.f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240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5720" y="4429132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Сучасне</a:t>
            </a:r>
            <a:r>
              <a:rPr lang="ru-RU" dirty="0" smtClean="0"/>
              <a:t> </a:t>
            </a:r>
            <a:r>
              <a:rPr lang="ru-RU" dirty="0" smtClean="0"/>
              <a:t>французьке</a:t>
            </a:r>
            <a:r>
              <a:rPr lang="ru-RU" dirty="0" smtClean="0"/>
              <a:t> </a:t>
            </a:r>
            <a:r>
              <a:rPr lang="ru-RU" dirty="0" smtClean="0"/>
              <a:t>кіно</a:t>
            </a:r>
            <a:r>
              <a:rPr lang="ru-RU" dirty="0" smtClean="0"/>
              <a:t> — </a:t>
            </a:r>
            <a:r>
              <a:rPr lang="ru-RU" dirty="0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витончене</a:t>
            </a:r>
            <a:r>
              <a:rPr lang="ru-RU" dirty="0" smtClean="0"/>
              <a:t> </a:t>
            </a:r>
            <a:r>
              <a:rPr lang="ru-RU" dirty="0" smtClean="0"/>
              <a:t>мистецтво</a:t>
            </a:r>
            <a:r>
              <a:rPr lang="ru-RU" dirty="0" smtClean="0"/>
              <a:t>, в </a:t>
            </a:r>
            <a:r>
              <a:rPr lang="ru-RU" dirty="0" smtClean="0"/>
              <a:t>якому</a:t>
            </a:r>
            <a:r>
              <a:rPr lang="ru-RU" dirty="0" smtClean="0"/>
              <a:t> </a:t>
            </a:r>
            <a:r>
              <a:rPr lang="ru-RU" dirty="0" smtClean="0"/>
              <a:t>психологія</a:t>
            </a:r>
            <a:r>
              <a:rPr lang="ru-RU" dirty="0" smtClean="0"/>
              <a:t> та драматизм </a:t>
            </a:r>
            <a:r>
              <a:rPr lang="ru-RU" dirty="0" smtClean="0"/>
              <a:t>поєднуються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пікантністю</a:t>
            </a:r>
            <a:r>
              <a:rPr lang="ru-RU" dirty="0" smtClean="0"/>
              <a:t> та </a:t>
            </a:r>
            <a:r>
              <a:rPr lang="ru-RU" dirty="0" smtClean="0"/>
              <a:t>художньою</a:t>
            </a:r>
            <a:r>
              <a:rPr lang="ru-RU" dirty="0" smtClean="0"/>
              <a:t> красою </a:t>
            </a:r>
            <a:r>
              <a:rPr lang="ru-RU" dirty="0" smtClean="0"/>
              <a:t>зйомки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krgazeta.eu/images/ukrgazeta13/novyny/1282036643_1232961681_fil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285728"/>
            <a:ext cx="18573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Французьке</a:t>
            </a:r>
            <a:r>
              <a:rPr lang="ru-RU" dirty="0" smtClean="0"/>
              <a:t> </a:t>
            </a:r>
            <a:r>
              <a:rPr lang="ru-RU" b="1" dirty="0" smtClean="0"/>
              <a:t>кіно</a:t>
            </a:r>
            <a:r>
              <a:rPr lang="ru-RU" dirty="0" smtClean="0"/>
              <a:t> — </a:t>
            </a:r>
            <a:r>
              <a:rPr lang="ru-RU" dirty="0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гумор</a:t>
            </a:r>
            <a:r>
              <a:rPr lang="ru-RU" dirty="0" smtClean="0"/>
              <a:t>, </a:t>
            </a:r>
            <a:r>
              <a:rPr lang="ru-RU" dirty="0" smtClean="0"/>
              <a:t>легкість</a:t>
            </a:r>
            <a:r>
              <a:rPr lang="ru-RU" dirty="0" smtClean="0"/>
              <a:t>, </a:t>
            </a:r>
            <a:r>
              <a:rPr lang="ru-RU" dirty="0" smtClean="0"/>
              <a:t>кохання</a:t>
            </a:r>
            <a:r>
              <a:rPr lang="ru-RU" dirty="0" smtClean="0"/>
              <a:t>, </a:t>
            </a:r>
            <a:r>
              <a:rPr lang="ru-RU" dirty="0" smtClean="0"/>
              <a:t>пристрасть</a:t>
            </a:r>
            <a:r>
              <a:rPr lang="ru-RU" dirty="0" smtClean="0"/>
              <a:t>, </a:t>
            </a:r>
            <a:r>
              <a:rPr lang="ru-RU" dirty="0" smtClean="0"/>
              <a:t>несподівані</a:t>
            </a:r>
            <a:r>
              <a:rPr lang="ru-RU" dirty="0" smtClean="0"/>
              <a:t> </a:t>
            </a:r>
            <a:r>
              <a:rPr lang="ru-RU" dirty="0" smtClean="0"/>
              <a:t>сюжетні</a:t>
            </a:r>
            <a:r>
              <a:rPr lang="ru-RU" dirty="0" smtClean="0"/>
              <a:t> повороти </a:t>
            </a:r>
            <a:r>
              <a:rPr lang="ru-RU" dirty="0" smtClean="0"/>
              <a:t>і</a:t>
            </a:r>
            <a:r>
              <a:rPr lang="ru-RU" dirty="0" smtClean="0"/>
              <a:t> прекрасна </a:t>
            </a:r>
            <a:r>
              <a:rPr lang="ru-RU" dirty="0" smtClean="0"/>
              <a:t>гра</a:t>
            </a:r>
            <a:r>
              <a:rPr lang="ru-RU" dirty="0" smtClean="0"/>
              <a:t> </a:t>
            </a:r>
            <a:r>
              <a:rPr lang="ru-RU" dirty="0" smtClean="0"/>
              <a:t>акторів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nmpu.org.ua/wp-content/uploads/2013/01/x_ad5e2428-486x4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285728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Найвідоміші режисери сучасного французького кіно :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Файл:Luc Besson Cannes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143372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357686" y="214290"/>
            <a:ext cx="378621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  Люк </a:t>
            </a:r>
            <a:r>
              <a:rPr lang="uk-UA" sz="4400" dirty="0" err="1" smtClean="0"/>
              <a:t>Бессон</a:t>
            </a:r>
            <a:endParaRPr lang="uk-UA" sz="4400" dirty="0" smtClean="0"/>
          </a:p>
          <a:p>
            <a:r>
              <a:rPr lang="uk-UA" sz="4400" b="1" dirty="0" smtClean="0"/>
              <a:t>  </a:t>
            </a:r>
            <a:r>
              <a:rPr lang="en-US" sz="4400" b="1" dirty="0" smtClean="0"/>
              <a:t>Luc </a:t>
            </a:r>
            <a:r>
              <a:rPr lang="en-US" sz="4400" b="1" dirty="0" err="1" smtClean="0"/>
              <a:t>Besson</a:t>
            </a:r>
            <a:endParaRPr lang="uk-UA" sz="4400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00562" y="1857364"/>
            <a:ext cx="4071966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Передостанній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</a:rPr>
              <a:t> * </a:t>
            </a:r>
            <a:r>
              <a:rPr lang="ru-RU" dirty="0" err="1" smtClean="0">
                <a:solidFill>
                  <a:srgbClr val="0070C0"/>
                </a:solidFill>
              </a:rPr>
              <a:t>Остання</a:t>
            </a:r>
            <a:r>
              <a:rPr lang="ru-RU" dirty="0" smtClean="0">
                <a:solidFill>
                  <a:srgbClr val="0070C0"/>
                </a:solidFill>
              </a:rPr>
              <a:t> битва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Підземка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П'ятий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елемент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Ангел-А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</a:rPr>
              <a:t>* Артур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Мініпути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</a:rPr>
              <a:t> * Артур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помста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Урдалака</a:t>
            </a:r>
            <a:r>
              <a:rPr lang="ru-RU" dirty="0" smtClean="0">
                <a:solidFill>
                  <a:srgbClr val="0070C0"/>
                </a:solidFill>
              </a:rPr>
              <a:t> 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</a:rPr>
              <a:t>*  З </a:t>
            </a:r>
            <a:r>
              <a:rPr lang="ru-RU" dirty="0" smtClean="0">
                <a:solidFill>
                  <a:srgbClr val="0070C0"/>
                </a:solidFill>
              </a:rPr>
              <a:t>Парижа </a:t>
            </a:r>
            <a:r>
              <a:rPr lang="ru-RU" dirty="0" err="1" smtClean="0">
                <a:solidFill>
                  <a:srgbClr val="0070C0"/>
                </a:solidFill>
              </a:rPr>
              <a:t>з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любов'ю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421484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Франсуа Озон</a:t>
            </a:r>
          </a:p>
          <a:p>
            <a:r>
              <a:rPr lang="fr-FR" sz="4400" b="1" i="1" dirty="0" smtClean="0"/>
              <a:t>François Ozon</a:t>
            </a:r>
            <a:endParaRPr lang="uk-UA" sz="4400" dirty="0" smtClean="0"/>
          </a:p>
          <a:p>
            <a:endParaRPr lang="ru-RU" sz="2800" dirty="0"/>
          </a:p>
        </p:txBody>
      </p:sp>
      <p:pic>
        <p:nvPicPr>
          <p:cNvPr id="21506" name="Picture 2" descr="Файл:Francois Ozon 2005-10-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3" y="-1"/>
            <a:ext cx="5357818" cy="687223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779687"/>
            <a:ext cx="35718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Щурятник</a:t>
            </a:r>
            <a:endParaRPr lang="uk-UA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 * </a:t>
            </a:r>
            <a:r>
              <a:rPr lang="ru-RU" dirty="0" err="1" smtClean="0">
                <a:solidFill>
                  <a:srgbClr val="0070C0"/>
                </a:solidFill>
              </a:rPr>
              <a:t>Кримінальні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коханці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Краплі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дощу</a:t>
            </a:r>
            <a:r>
              <a:rPr lang="ru-RU" dirty="0" smtClean="0">
                <a:solidFill>
                  <a:srgbClr val="0070C0"/>
                </a:solidFill>
              </a:rPr>
              <a:t> на </a:t>
            </a:r>
            <a:r>
              <a:rPr lang="ru-RU" dirty="0" err="1" smtClean="0">
                <a:solidFill>
                  <a:srgbClr val="0070C0"/>
                </a:solidFill>
              </a:rPr>
              <a:t>розпечених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скелях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Під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піском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*</a:t>
            </a:r>
            <a:r>
              <a:rPr lang="en-US" dirty="0" smtClean="0">
                <a:solidFill>
                  <a:srgbClr val="0070C0"/>
                </a:solidFill>
              </a:rPr>
              <a:t> 8 </a:t>
            </a:r>
            <a:r>
              <a:rPr lang="ru-RU" dirty="0" err="1" smtClean="0">
                <a:solidFill>
                  <a:srgbClr val="0070C0"/>
                </a:solidFill>
              </a:rPr>
              <a:t>жінок</a:t>
            </a:r>
            <a:r>
              <a:rPr lang="ru-RU" dirty="0" smtClean="0">
                <a:solidFill>
                  <a:srgbClr val="0070C0"/>
                </a:solidFill>
              </a:rPr>
              <a:t> 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Басейн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* </a:t>
            </a:r>
            <a:r>
              <a:rPr lang="en-US" dirty="0" smtClean="0">
                <a:solidFill>
                  <a:srgbClr val="0070C0"/>
                </a:solidFill>
              </a:rPr>
              <a:t> 5x2 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*</a:t>
            </a:r>
            <a:r>
              <a:rPr lang="en-US" dirty="0" smtClean="0">
                <a:solidFill>
                  <a:srgbClr val="0070C0"/>
                </a:solidFill>
              </a:rPr>
              <a:t> </a:t>
            </a:r>
            <a:r>
              <a:rPr lang="ru-RU" dirty="0" smtClean="0">
                <a:solidFill>
                  <a:srgbClr val="0070C0"/>
                </a:solidFill>
              </a:rPr>
              <a:t>Час </a:t>
            </a:r>
            <a:r>
              <a:rPr lang="ru-RU" dirty="0" err="1" smtClean="0">
                <a:solidFill>
                  <a:srgbClr val="0070C0"/>
                </a:solidFill>
              </a:rPr>
              <a:t>прощання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* Ангел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*</a:t>
            </a:r>
            <a:r>
              <a:rPr lang="en-US" dirty="0" smtClean="0">
                <a:solidFill>
                  <a:srgbClr val="0070C0"/>
                </a:solidFill>
              </a:rPr>
              <a:t> </a:t>
            </a:r>
            <a:r>
              <a:rPr lang="ru-RU" dirty="0" err="1" smtClean="0">
                <a:solidFill>
                  <a:srgbClr val="0070C0"/>
                </a:solidFill>
              </a:rPr>
              <a:t>Рікі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Притулок</a:t>
            </a:r>
            <a:r>
              <a:rPr lang="ru-RU" dirty="0" smtClean="0">
                <a:solidFill>
                  <a:srgbClr val="0070C0"/>
                </a:solidFill>
              </a:rPr>
              <a:t> 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Відчайдушна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домогосподарка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* У </a:t>
            </a:r>
            <a:r>
              <a:rPr lang="ru-RU" dirty="0" err="1" smtClean="0">
                <a:solidFill>
                  <a:srgbClr val="0070C0"/>
                </a:solidFill>
              </a:rPr>
              <a:t>будинку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* Молода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вродлива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2786058"/>
            <a:ext cx="40719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Делікатеси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Місто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загублених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дітей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Чужий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4: </a:t>
            </a:r>
            <a:r>
              <a:rPr lang="ru-RU" dirty="0" err="1" smtClean="0">
                <a:solidFill>
                  <a:srgbClr val="0070C0"/>
                </a:solidFill>
              </a:rPr>
              <a:t>Воскресіння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Амелі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0070C0"/>
                </a:solidFill>
              </a:rPr>
              <a:t>* </a:t>
            </a:r>
            <a:r>
              <a:rPr lang="ru-RU" dirty="0" err="1" smtClean="0">
                <a:solidFill>
                  <a:srgbClr val="0070C0"/>
                </a:solidFill>
              </a:rPr>
              <a:t>Тривалі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заручини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0070C0"/>
                </a:solidFill>
              </a:rPr>
              <a:t>* </a:t>
            </a:r>
            <a:r>
              <a:rPr lang="en-US" dirty="0" smtClean="0">
                <a:solidFill>
                  <a:srgbClr val="0070C0"/>
                </a:solidFill>
              </a:rPr>
              <a:t> </a:t>
            </a:r>
            <a:r>
              <a:rPr lang="ru-RU" dirty="0" err="1" smtClean="0">
                <a:solidFill>
                  <a:srgbClr val="0070C0"/>
                </a:solidFill>
              </a:rPr>
              <a:t>Мікмакс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20482" name="Picture 2" descr="Файл:Emilie Dequenne and Jean-Pierre Jeunet at the 2009 Deauville American Film Festival-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72000" y="285728"/>
            <a:ext cx="40719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Жан-П'єр</a:t>
            </a:r>
            <a:r>
              <a:rPr lang="ru-RU" sz="4400" b="1" dirty="0" smtClean="0"/>
              <a:t> </a:t>
            </a:r>
            <a:r>
              <a:rPr lang="ru-RU" sz="4400" b="1" dirty="0" smtClean="0"/>
              <a:t>Жене</a:t>
            </a:r>
          </a:p>
          <a:p>
            <a:r>
              <a:rPr lang="en-US" sz="4400" b="1" dirty="0" smtClean="0"/>
              <a:t>Jean-Pierre </a:t>
            </a:r>
            <a:r>
              <a:rPr lang="en-US" sz="4400" b="1" dirty="0" err="1" smtClean="0"/>
              <a:t>Jeunet</a:t>
            </a:r>
            <a:endParaRPr lang="ru-RU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3116"/>
            <a:ext cx="27860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dirty="0" smtClean="0"/>
              <a:t> </a:t>
            </a:r>
            <a:r>
              <a:rPr lang="ru-RU" dirty="0" err="1" smtClean="0"/>
              <a:t>Гітлер</a:t>
            </a:r>
            <a:r>
              <a:rPr lang="ru-RU" dirty="0" smtClean="0"/>
              <a:t>, не знаю такого </a:t>
            </a:r>
            <a:endParaRPr lang="en-US" dirty="0" smtClean="0"/>
          </a:p>
          <a:p>
            <a:r>
              <a:rPr lang="ru-RU" dirty="0" smtClean="0"/>
              <a:t>* Гримаса</a:t>
            </a:r>
            <a:endParaRPr lang="en-US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Якби</a:t>
            </a:r>
            <a:r>
              <a:rPr lang="ru-RU" dirty="0" smtClean="0"/>
              <a:t> </a:t>
            </a:r>
            <a:r>
              <a:rPr lang="ru-RU" dirty="0" smtClean="0"/>
              <a:t>я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шпигуном</a:t>
            </a:r>
            <a:endParaRPr lang="en-US" dirty="0" smtClean="0"/>
          </a:p>
          <a:p>
            <a:r>
              <a:rPr lang="uk-UA" dirty="0" smtClean="0"/>
              <a:t>* </a:t>
            </a:r>
            <a:r>
              <a:rPr lang="en-US" dirty="0" smtClean="0"/>
              <a:t> </a:t>
            </a:r>
            <a:r>
              <a:rPr lang="ru-RU" dirty="0" err="1" smtClean="0"/>
              <a:t>Вальсуючі</a:t>
            </a:r>
            <a:endParaRPr lang="ru-RU" dirty="0" smtClean="0"/>
          </a:p>
          <a:p>
            <a:r>
              <a:rPr lang="uk-UA" dirty="0" smtClean="0"/>
              <a:t>* </a:t>
            </a:r>
            <a:r>
              <a:rPr lang="ru-RU" dirty="0" err="1" smtClean="0"/>
              <a:t>Приготуйте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носовички</a:t>
            </a:r>
            <a:endParaRPr lang="en-US" dirty="0" smtClean="0"/>
          </a:p>
          <a:p>
            <a:r>
              <a:rPr lang="uk-UA" dirty="0" smtClean="0"/>
              <a:t>*</a:t>
            </a:r>
            <a:r>
              <a:rPr lang="ru-RU" dirty="0" err="1" smtClean="0"/>
              <a:t>Холодні</a:t>
            </a:r>
            <a:r>
              <a:rPr lang="ru-RU" dirty="0" smtClean="0"/>
              <a:t> закуски</a:t>
            </a:r>
            <a:endParaRPr lang="en-US" dirty="0" smtClean="0"/>
          </a:p>
          <a:p>
            <a:r>
              <a:rPr lang="uk-UA" dirty="0" smtClean="0"/>
              <a:t>* </a:t>
            </a:r>
            <a:r>
              <a:rPr lang="ru-RU" dirty="0" err="1" smtClean="0"/>
              <a:t>Вітчим</a:t>
            </a:r>
            <a:endParaRPr lang="en-US" dirty="0" smtClean="0"/>
          </a:p>
          <a:p>
            <a:r>
              <a:rPr lang="uk-UA" dirty="0" smtClean="0"/>
              <a:t>* </a:t>
            </a:r>
            <a:r>
              <a:rPr lang="ru-RU" dirty="0" err="1" smtClean="0"/>
              <a:t>Жінка</a:t>
            </a:r>
            <a:r>
              <a:rPr lang="ru-RU" dirty="0" smtClean="0"/>
              <a:t> </a:t>
            </a:r>
            <a:r>
              <a:rPr lang="ru-RU" dirty="0" err="1" smtClean="0"/>
              <a:t>мого</a:t>
            </a:r>
            <a:r>
              <a:rPr lang="ru-RU" dirty="0" smtClean="0"/>
              <a:t> </a:t>
            </a:r>
            <a:r>
              <a:rPr lang="ru-RU" dirty="0" smtClean="0"/>
              <a:t>друга</a:t>
            </a:r>
            <a:endParaRPr lang="en-US" dirty="0" smtClean="0"/>
          </a:p>
          <a:p>
            <a:r>
              <a:rPr lang="uk-UA" dirty="0" smtClean="0"/>
              <a:t>* </a:t>
            </a:r>
            <a:r>
              <a:rPr lang="ru-RU" dirty="0" smtClean="0"/>
              <a:t>Наша </a:t>
            </a:r>
            <a:r>
              <a:rPr lang="ru-RU" dirty="0" err="1" smtClean="0"/>
              <a:t>історія</a:t>
            </a:r>
            <a:endParaRPr lang="en-US" dirty="0" smtClean="0"/>
          </a:p>
          <a:p>
            <a:r>
              <a:rPr lang="ru-RU" dirty="0" smtClean="0"/>
              <a:t>* </a:t>
            </a:r>
            <a:r>
              <a:rPr lang="ru-RU" dirty="0" err="1" smtClean="0"/>
              <a:t>Вечірня</a:t>
            </a:r>
            <a:r>
              <a:rPr lang="ru-RU" dirty="0" smtClean="0"/>
              <a:t> </a:t>
            </a:r>
            <a:r>
              <a:rPr lang="ru-RU" dirty="0" err="1" smtClean="0"/>
              <a:t>сукня</a:t>
            </a:r>
            <a:endParaRPr lang="en-US" dirty="0" smtClean="0"/>
          </a:p>
          <a:p>
            <a:r>
              <a:rPr lang="ru-RU" dirty="0" smtClean="0"/>
              <a:t>*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smtClean="0"/>
              <a:t>красива для </a:t>
            </a:r>
            <a:r>
              <a:rPr lang="ru-RU" dirty="0" smtClean="0"/>
              <a:t>тебе</a:t>
            </a:r>
          </a:p>
          <a:p>
            <a:r>
              <a:rPr lang="uk-UA" dirty="0" smtClean="0"/>
              <a:t>*і т .д</a:t>
            </a:r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2852"/>
            <a:ext cx="46434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Бертран </a:t>
            </a:r>
            <a:r>
              <a:rPr lang="ru-RU" sz="4400" b="1" dirty="0" err="1" smtClean="0"/>
              <a:t>Бліє</a:t>
            </a:r>
            <a:endParaRPr lang="ru-RU" sz="4400" b="1" dirty="0" smtClean="0"/>
          </a:p>
          <a:p>
            <a:r>
              <a:rPr lang="en-US" sz="4400" b="1" i="1" dirty="0" smtClean="0"/>
              <a:t>Bertrand </a:t>
            </a:r>
            <a:r>
              <a:rPr lang="en-US" sz="4400" b="1" i="1" dirty="0" err="1" smtClean="0"/>
              <a:t>Blier</a:t>
            </a:r>
            <a:endParaRPr lang="ru-RU" sz="4400" dirty="0"/>
          </a:p>
        </p:txBody>
      </p:sp>
      <p:pic>
        <p:nvPicPr>
          <p:cNvPr id="19458" name="Picture 2" descr="Файл:Bertrand Blier Cann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0"/>
            <a:ext cx="4643438" cy="700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vestnik.in.ua/uploads/posts/2012-09/1348646048_poltava-dok-kinofestival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68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96</Words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8</cp:revision>
  <dcterms:modified xsi:type="dcterms:W3CDTF">2014-02-04T18:00:51Z</dcterms:modified>
</cp:coreProperties>
</file>