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5" r:id="rId11"/>
    <p:sldId id="267" r:id="rId12"/>
    <p:sldId id="268" r:id="rId13"/>
    <p:sldId id="264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420888"/>
            <a:ext cx="4248472" cy="1512168"/>
          </a:xfrm>
        </p:spPr>
        <p:txBody>
          <a:bodyPr>
            <a:noAutofit/>
          </a:bodyPr>
          <a:lstStyle/>
          <a:p>
            <a:r>
              <a:rPr lang="uk-UA" sz="2800" dirty="0" smtClean="0"/>
              <a:t>Природоохоронне законодавство України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581128"/>
            <a:ext cx="3309803" cy="1260629"/>
          </a:xfrm>
        </p:spPr>
        <p:txBody>
          <a:bodyPr/>
          <a:lstStyle/>
          <a:p>
            <a:r>
              <a:rPr lang="uk-UA" dirty="0" smtClean="0"/>
              <a:t>Розумний Богдан 11-А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1" y="1944606"/>
            <a:ext cx="4249005" cy="26343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2399131"/>
            <a:ext cx="1164050" cy="185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10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_askanianova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95" y="775386"/>
            <a:ext cx="7344816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5024215"/>
            <a:ext cx="180020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03847" y="4797152"/>
            <a:ext cx="3456385" cy="374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5301207"/>
            <a:ext cx="3456384" cy="3693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03848" y="5813648"/>
            <a:ext cx="345638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227896" y="4550188"/>
            <a:ext cx="136815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227896" y="5024214"/>
            <a:ext cx="136815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75556" y="5133097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/>
              <a:t>Основні види природоохоронних територій</a:t>
            </a:r>
            <a:endParaRPr lang="ru-RU" sz="1200" dirty="0"/>
          </a:p>
        </p:txBody>
      </p:sp>
      <p:cxnSp>
        <p:nvCxnSpPr>
          <p:cNvPr id="21" name="Прямая со стрелкой 20"/>
          <p:cNvCxnSpPr>
            <a:stCxn id="7" idx="3"/>
            <a:endCxn id="14" idx="1"/>
          </p:cNvCxnSpPr>
          <p:nvPr/>
        </p:nvCxnSpPr>
        <p:spPr>
          <a:xfrm flipV="1">
            <a:off x="2339752" y="4984371"/>
            <a:ext cx="864095" cy="471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7" idx="3"/>
            <a:endCxn id="16" idx="1"/>
          </p:cNvCxnSpPr>
          <p:nvPr/>
        </p:nvCxnSpPr>
        <p:spPr>
          <a:xfrm>
            <a:off x="2339752" y="5456263"/>
            <a:ext cx="864096" cy="5374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7" idx="3"/>
            <a:endCxn id="40" idx="1"/>
          </p:cNvCxnSpPr>
          <p:nvPr/>
        </p:nvCxnSpPr>
        <p:spPr>
          <a:xfrm>
            <a:off x="2339752" y="5456263"/>
            <a:ext cx="864096" cy="29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83868" y="47915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Заповідники</a:t>
            </a:r>
            <a:endParaRPr lang="ru-RU" dirty="0"/>
          </a:p>
        </p:txBody>
      </p:sp>
      <p:cxnSp>
        <p:nvCxnSpPr>
          <p:cNvPr id="34" name="Прямая со стрелкой 33"/>
          <p:cNvCxnSpPr>
            <a:stCxn id="14" idx="3"/>
          </p:cNvCxnSpPr>
          <p:nvPr/>
        </p:nvCxnSpPr>
        <p:spPr>
          <a:xfrm flipV="1">
            <a:off x="6660232" y="4694205"/>
            <a:ext cx="567664" cy="290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4" idx="3"/>
            <a:endCxn id="18" idx="1"/>
          </p:cNvCxnSpPr>
          <p:nvPr/>
        </p:nvCxnSpPr>
        <p:spPr>
          <a:xfrm>
            <a:off x="6660232" y="4984371"/>
            <a:ext cx="567664" cy="1838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212162" y="450953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Природні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7176158" y="49869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Біосферні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3203848" y="530120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Національні природні парки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3203848" y="581364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Заказники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36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848872" cy="5787851"/>
          </a:xfrm>
        </p:spPr>
      </p:pic>
    </p:spTree>
    <p:extLst>
      <p:ext uri="{BB962C8B-B14F-4D97-AF65-F5344CB8AC3E}">
        <p14:creationId xmlns:p14="http://schemas.microsoft.com/office/powerpoint/2010/main" val="191540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024744" cy="1143000"/>
          </a:xfrm>
        </p:spPr>
        <p:txBody>
          <a:bodyPr/>
          <a:lstStyle/>
          <a:p>
            <a:r>
              <a:rPr lang="uk-UA" dirty="0"/>
              <a:t>Зелена книга України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3640301" cy="35128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57" y="1484784"/>
            <a:ext cx="3384376" cy="4522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74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7776864" cy="1872208"/>
          </a:xfrm>
          <a:noFill/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68580" indent="0" algn="just">
              <a:buNone/>
              <a:defRPr/>
            </a:pPr>
            <a:r>
              <a:rPr lang="ru-RU" dirty="0"/>
              <a:t>	</a:t>
            </a:r>
            <a:r>
              <a:rPr lang="ru-RU" dirty="0" smtClean="0"/>
              <a:t>Заказники </a:t>
            </a:r>
            <a:r>
              <a:rPr lang="ru-RU" dirty="0"/>
              <a:t>-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, </a:t>
            </a:r>
            <a:r>
              <a:rPr lang="ru-RU" dirty="0" err="1"/>
              <a:t>створені</a:t>
            </a:r>
            <a:r>
              <a:rPr lang="ru-RU" dirty="0"/>
              <a:t> для </a:t>
            </a:r>
            <a:r>
              <a:rPr lang="ru-RU" dirty="0" err="1"/>
              <a:t>збереження</a:t>
            </a:r>
            <a:r>
              <a:rPr lang="ru-RU" dirty="0"/>
              <a:t> і </a:t>
            </a:r>
            <a:r>
              <a:rPr lang="ru-RU" dirty="0" err="1"/>
              <a:t>відтворення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комплексів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. На </a:t>
            </a:r>
            <a:r>
              <a:rPr lang="ru-RU" dirty="0" err="1"/>
              <a:t>їхній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наукову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з </a:t>
            </a:r>
            <a:r>
              <a:rPr lang="ru-RU" dirty="0" err="1"/>
              <a:t>дотриманням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.</a:t>
            </a:r>
          </a:p>
        </p:txBody>
      </p:sp>
      <p:pic>
        <p:nvPicPr>
          <p:cNvPr id="4" name="Picture 4" descr="bazalt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3" y="2986523"/>
            <a:ext cx="4840459" cy="3307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818" y="2976268"/>
            <a:ext cx="2699010" cy="1708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_normal_16df5d7253c8c70bba588e549b5d5e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818" y="4798873"/>
            <a:ext cx="2699010" cy="14950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46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4"/>
            <a:ext cx="7416824" cy="1800199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68580" indent="0" algn="just">
              <a:buNone/>
            </a:pPr>
            <a:r>
              <a:rPr lang="ru-RU" dirty="0" smtClean="0"/>
              <a:t>	</a:t>
            </a:r>
            <a:r>
              <a:rPr lang="ru-RU" dirty="0" err="1" smtClean="0"/>
              <a:t>Запов</a:t>
            </a:r>
            <a:r>
              <a:rPr lang="en-US" dirty="0"/>
              <a:t>í</a:t>
            </a:r>
            <a:r>
              <a:rPr lang="ru-RU" dirty="0" err="1"/>
              <a:t>дник</a:t>
            </a:r>
            <a:r>
              <a:rPr lang="ru-RU" dirty="0"/>
              <a:t> — </a:t>
            </a:r>
            <a:r>
              <a:rPr lang="ru-RU" dirty="0" err="1"/>
              <a:t>територія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акваторія</a:t>
            </a:r>
            <a:r>
              <a:rPr lang="ru-RU" dirty="0"/>
              <a:t>, на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зберігається</a:t>
            </a:r>
            <a:r>
              <a:rPr lang="ru-RU" dirty="0"/>
              <a:t> в природному </a:t>
            </a:r>
            <a:r>
              <a:rPr lang="ru-RU" dirty="0" err="1"/>
              <a:t>стані</a:t>
            </a:r>
            <a:r>
              <a:rPr lang="ru-RU" dirty="0"/>
              <a:t> весь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природний</a:t>
            </a:r>
            <a:r>
              <a:rPr lang="ru-RU" dirty="0"/>
              <a:t> комплекс.  </a:t>
            </a: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заповідників</a:t>
            </a:r>
            <a:r>
              <a:rPr lang="ru-RU" dirty="0"/>
              <a:t> — </a:t>
            </a:r>
            <a:r>
              <a:rPr lang="ru-RU" dirty="0" err="1"/>
              <a:t>збереження</a:t>
            </a:r>
            <a:r>
              <a:rPr lang="ru-RU" dirty="0"/>
              <a:t> генофонду </a:t>
            </a:r>
            <a:r>
              <a:rPr lang="ru-RU" dirty="0" err="1"/>
              <a:t>флори</a:t>
            </a:r>
            <a:r>
              <a:rPr lang="ru-RU" dirty="0"/>
              <a:t> і </a:t>
            </a:r>
            <a:r>
              <a:rPr lang="ru-RU" dirty="0" err="1"/>
              <a:t>фауни</a:t>
            </a:r>
            <a:r>
              <a:rPr lang="ru-RU" dirty="0"/>
              <a:t>, </a:t>
            </a:r>
            <a:r>
              <a:rPr lang="ru-RU" dirty="0" err="1"/>
              <a:t>охорона</a:t>
            </a:r>
            <a:r>
              <a:rPr lang="ru-RU" dirty="0"/>
              <a:t> </a:t>
            </a:r>
            <a:r>
              <a:rPr lang="ru-RU" dirty="0" err="1"/>
              <a:t>непорушених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малопорушених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ділянок</a:t>
            </a:r>
            <a:r>
              <a:rPr lang="ru-RU" dirty="0"/>
              <a:t> (</a:t>
            </a:r>
            <a:r>
              <a:rPr lang="ru-RU" dirty="0" err="1"/>
              <a:t>еталонів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),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екології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і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порівняння</a:t>
            </a:r>
            <a:r>
              <a:rPr lang="ru-RU" dirty="0"/>
              <a:t> </a:t>
            </a:r>
            <a:r>
              <a:rPr lang="ru-RU" dirty="0" smtClean="0"/>
              <a:t>з </a:t>
            </a:r>
            <a:r>
              <a:rPr lang="ru-RU" dirty="0" err="1"/>
              <a:t>природними</a:t>
            </a:r>
            <a:r>
              <a:rPr lang="ru-RU" dirty="0"/>
              <a:t> комплексами </a:t>
            </a:r>
            <a:r>
              <a:rPr lang="ru-RU" dirty="0" err="1"/>
              <a:t>суміжних</a:t>
            </a:r>
            <a:r>
              <a:rPr lang="ru-RU" dirty="0"/>
              <a:t> </a:t>
            </a:r>
            <a:r>
              <a:rPr lang="ru-RU" dirty="0" err="1" smtClean="0"/>
              <a:t>територій</a:t>
            </a:r>
            <a:r>
              <a:rPr lang="ru-RU" dirty="0" smtClean="0"/>
              <a:t> (</a:t>
            </a:r>
            <a:r>
              <a:rPr lang="ru-RU" dirty="0"/>
              <a:t>для </a:t>
            </a:r>
            <a:r>
              <a:rPr lang="ru-RU" dirty="0" err="1"/>
              <a:t>прогнозування</a:t>
            </a:r>
            <a:r>
              <a:rPr lang="ru-RU" dirty="0"/>
              <a:t> </a:t>
            </a:r>
            <a:r>
              <a:rPr lang="ru-RU" dirty="0" err="1"/>
              <a:t>можливих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у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екосистемах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90" y="2780928"/>
            <a:ext cx="4823837" cy="3320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780928"/>
            <a:ext cx="2316298" cy="1612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538545"/>
            <a:ext cx="2355616" cy="1563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4461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836712"/>
            <a:ext cx="7632848" cy="1728192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Національний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природний</a:t>
            </a:r>
            <a:r>
              <a:rPr lang="ru-RU" dirty="0"/>
              <a:t> парк — </a:t>
            </a:r>
            <a:r>
              <a:rPr lang="ru-RU" dirty="0" err="1"/>
              <a:t>територія</a:t>
            </a:r>
            <a:r>
              <a:rPr lang="ru-RU" dirty="0" smtClean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охороняється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та </a:t>
            </a:r>
            <a:r>
              <a:rPr lang="ru-RU" dirty="0" err="1"/>
              <a:t>забруднення</a:t>
            </a:r>
            <a:r>
              <a:rPr lang="ru-RU" dirty="0"/>
              <a:t>.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заповідників</a:t>
            </a:r>
            <a:r>
              <a:rPr lang="ru-RU" dirty="0"/>
              <a:t> та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резервів</a:t>
            </a:r>
            <a:r>
              <a:rPr lang="ru-RU" dirty="0"/>
              <a:t>, де заборонена </a:t>
            </a:r>
            <a:r>
              <a:rPr lang="ru-RU" dirty="0" err="1"/>
              <a:t>майже</a:t>
            </a:r>
            <a:r>
              <a:rPr lang="ru-RU" dirty="0"/>
              <a:t> будь-яка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парків</a:t>
            </a:r>
            <a:r>
              <a:rPr lang="ru-RU" dirty="0"/>
              <a:t> є </a:t>
            </a:r>
            <a:r>
              <a:rPr lang="ru-RU" dirty="0" err="1"/>
              <a:t>відпочинок</a:t>
            </a:r>
            <a:r>
              <a:rPr lang="ru-RU" dirty="0"/>
              <a:t>, тому вони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відвідування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 та </a:t>
            </a:r>
            <a:r>
              <a:rPr lang="ru-RU" dirty="0" err="1"/>
              <a:t>перебування</a:t>
            </a:r>
            <a:r>
              <a:rPr lang="ru-RU" dirty="0"/>
              <a:t> на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за </a:t>
            </a:r>
            <a:r>
              <a:rPr lang="ru-RU" dirty="0" err="1"/>
              <a:t>певними</a:t>
            </a:r>
            <a:r>
              <a:rPr lang="ru-RU" dirty="0"/>
              <a:t> </a:t>
            </a:r>
            <a:r>
              <a:rPr lang="ru-RU" dirty="0" err="1"/>
              <a:t>умовами</a:t>
            </a:r>
            <a:r>
              <a:rPr lang="ru-RU" dirty="0"/>
              <a:t>.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3" y="2780928"/>
            <a:ext cx="4813029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780928"/>
            <a:ext cx="2520280" cy="188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97152"/>
            <a:ext cx="2520279" cy="1512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36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095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73130" y="6453334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 </a:t>
            </a:r>
            <a:r>
              <a:rPr lang="ru-RU" dirty="0" err="1" smtClean="0"/>
              <a:t>Мезинський</a:t>
            </a:r>
            <a:r>
              <a:rPr lang="ru-RU" dirty="0" smtClean="0"/>
              <a:t> </a:t>
            </a:r>
            <a:r>
              <a:rPr lang="ru-RU" dirty="0" err="1"/>
              <a:t>національний</a:t>
            </a:r>
            <a:r>
              <a:rPr lang="ru-RU" dirty="0"/>
              <a:t> </a:t>
            </a:r>
            <a:r>
              <a:rPr lang="ru-RU" dirty="0" err="1"/>
              <a:t>природний</a:t>
            </a:r>
            <a:r>
              <a:rPr lang="ru-RU" dirty="0"/>
              <a:t> </a:t>
            </a:r>
            <a:r>
              <a:rPr lang="ru-RU" dirty="0" smtClean="0"/>
              <a:t>парк 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65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35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04425" y="645333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( </a:t>
            </a:r>
            <a:r>
              <a:rPr lang="ru-RU" dirty="0" err="1" smtClean="0"/>
              <a:t>Національний</a:t>
            </a:r>
            <a:r>
              <a:rPr lang="ru-RU" dirty="0" smtClean="0"/>
              <a:t> </a:t>
            </a:r>
            <a:r>
              <a:rPr lang="ru-RU" dirty="0" err="1"/>
              <a:t>природний</a:t>
            </a:r>
            <a:r>
              <a:rPr lang="ru-RU" dirty="0"/>
              <a:t> парк "</a:t>
            </a:r>
            <a:r>
              <a:rPr lang="ru-RU" dirty="0" err="1"/>
              <a:t>Синевір</a:t>
            </a:r>
            <a:r>
              <a:rPr lang="ru-RU" dirty="0" smtClean="0"/>
              <a:t>"</a:t>
            </a:r>
            <a:r>
              <a:rPr lang="ru-RU" dirty="0"/>
              <a:t> )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333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3" y="0"/>
            <a:ext cx="9108504" cy="6453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35696" y="652534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( </a:t>
            </a:r>
            <a:r>
              <a:rPr lang="ru-RU" dirty="0" err="1" smtClean="0"/>
              <a:t>Національний</a:t>
            </a:r>
            <a:r>
              <a:rPr lang="ru-RU" dirty="0" smtClean="0"/>
              <a:t> </a:t>
            </a:r>
            <a:r>
              <a:rPr lang="ru-RU" dirty="0" err="1" smtClean="0"/>
              <a:t>природний</a:t>
            </a:r>
            <a:r>
              <a:rPr lang="ru-RU" dirty="0" smtClean="0"/>
              <a:t> парк </a:t>
            </a:r>
            <a:r>
              <a:rPr lang="ru-RU" dirty="0" err="1" smtClean="0"/>
              <a:t>Гуцульщина</a:t>
            </a:r>
            <a:r>
              <a:rPr lang="ru-RU" dirty="0" smtClean="0"/>
              <a:t> 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9391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790" y="5661248"/>
            <a:ext cx="7125113" cy="924475"/>
          </a:xfrm>
        </p:spPr>
        <p:txBody>
          <a:bodyPr/>
          <a:lstStyle/>
          <a:p>
            <a:r>
              <a:rPr lang="uk-UA" dirty="0" smtClean="0"/>
              <a:t>Кінець.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478170" cy="4993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9224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284985"/>
            <a:ext cx="7920879" cy="2736304"/>
          </a:xfrm>
          <a:ln>
            <a:solidFill>
              <a:schemeClr val="tx1"/>
            </a:solidFill>
          </a:ln>
        </p:spPr>
        <p:txBody>
          <a:bodyPr/>
          <a:lstStyle/>
          <a:p>
            <a:pPr marL="68580" indent="0" algn="ctr">
              <a:buNone/>
            </a:pPr>
            <a:r>
              <a:rPr lang="ru-RU" dirty="0"/>
              <a:t>З метою </a:t>
            </a:r>
            <a:r>
              <a:rPr lang="ru-RU" dirty="0" err="1"/>
              <a:t>збереження</a:t>
            </a:r>
            <a:r>
              <a:rPr lang="ru-RU" dirty="0"/>
              <a:t> видового </a:t>
            </a:r>
            <a:r>
              <a:rPr lang="ru-RU" dirty="0" err="1"/>
              <a:t>різноманіття</a:t>
            </a:r>
            <a:r>
              <a:rPr lang="ru-RU" dirty="0"/>
              <a:t> уряди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(у тому </a:t>
            </a:r>
            <a:r>
              <a:rPr lang="ru-RU" dirty="0" err="1"/>
              <a:t>числі</a:t>
            </a:r>
            <a:r>
              <a:rPr lang="ru-RU" dirty="0"/>
              <a:t> й </a:t>
            </a:r>
            <a:r>
              <a:rPr lang="ru-RU" dirty="0" err="1"/>
              <a:t>України</a:t>
            </a:r>
            <a:r>
              <a:rPr lang="ru-RU" dirty="0"/>
              <a:t>) </a:t>
            </a:r>
            <a:r>
              <a:rPr lang="ru-RU" dirty="0" err="1"/>
              <a:t>приєдналися</a:t>
            </a:r>
            <a:r>
              <a:rPr lang="ru-RU" dirty="0"/>
              <a:t> до </a:t>
            </a:r>
            <a:r>
              <a:rPr lang="ru-RU" dirty="0" err="1"/>
              <a:t>розробленої</a:t>
            </a:r>
            <a:r>
              <a:rPr lang="ru-RU" dirty="0"/>
              <a:t> МСОП </a:t>
            </a:r>
            <a:r>
              <a:rPr lang="ru-RU" dirty="0" err="1"/>
              <a:t>Всесвітньої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теоретичною базою є </a:t>
            </a:r>
            <a:r>
              <a:rPr lang="ru-RU" dirty="0" err="1"/>
              <a:t>розуміння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вид </a:t>
            </a:r>
            <a:r>
              <a:rPr lang="ru-RU" dirty="0" err="1"/>
              <a:t>організмів</a:t>
            </a:r>
            <a:r>
              <a:rPr lang="ru-RU" dirty="0"/>
              <a:t> є </a:t>
            </a:r>
            <a:r>
              <a:rPr lang="ru-RU" dirty="0" err="1"/>
              <a:t>необхідним</a:t>
            </a:r>
            <a:r>
              <a:rPr lang="ru-RU" dirty="0"/>
              <a:t> і </a:t>
            </a:r>
            <a:r>
              <a:rPr lang="ru-RU" dirty="0" err="1"/>
              <a:t>унікальним</a:t>
            </a:r>
            <a:r>
              <a:rPr lang="ru-RU" dirty="0"/>
              <a:t> компонентом </a:t>
            </a:r>
            <a:r>
              <a:rPr lang="ru-RU" dirty="0" err="1"/>
              <a:t>біосфери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28767"/>
            <a:ext cx="2076450" cy="1638300"/>
          </a:xfrm>
          <a:prstGeom prst="rect">
            <a:avLst/>
          </a:prstGeom>
        </p:spPr>
      </p:pic>
      <p:pic>
        <p:nvPicPr>
          <p:cNvPr id="5" name="Picture 4" descr="Logo-iuc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48780"/>
            <a:ext cx="2926496" cy="127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23728" y="6513157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Міжнародний</a:t>
            </a:r>
            <a:r>
              <a:rPr lang="ru-RU" dirty="0"/>
              <a:t> союз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631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758" y="908720"/>
            <a:ext cx="910952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Закон України</a:t>
            </a:r>
            <a:br>
              <a:rPr lang="uk-UA" dirty="0"/>
            </a:br>
            <a:r>
              <a:rPr lang="uk-UA" dirty="0"/>
              <a:t> "Про охорону навколишнього</a:t>
            </a:r>
            <a:br>
              <a:rPr lang="uk-UA" dirty="0"/>
            </a:br>
            <a:r>
              <a:rPr lang="uk-UA" dirty="0"/>
              <a:t> природного</a:t>
            </a:r>
            <a:br>
              <a:rPr lang="uk-UA" dirty="0"/>
            </a:br>
            <a:r>
              <a:rPr lang="uk-UA" dirty="0"/>
              <a:t> середовища"</a:t>
            </a:r>
            <a:endParaRPr lang="ru-RU" dirty="0"/>
          </a:p>
        </p:txBody>
      </p:sp>
      <p:pic>
        <p:nvPicPr>
          <p:cNvPr id="4" name="Picture 4" descr="День Конституції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2484"/>
            <a:ext cx="3917950" cy="3168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21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024744" cy="1143000"/>
          </a:xfrm>
        </p:spPr>
        <p:txBody>
          <a:bodyPr/>
          <a:lstStyle/>
          <a:p>
            <a:r>
              <a:rPr lang="ru-RU" dirty="0"/>
              <a:t>ЗАКОНИ УКРАЇНИ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72816"/>
            <a:ext cx="7344816" cy="460851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ru-RU" dirty="0"/>
              <a:t>Про </a:t>
            </a:r>
            <a:r>
              <a:rPr lang="ru-RU" dirty="0" err="1"/>
              <a:t>охорону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природного </a:t>
            </a:r>
            <a:r>
              <a:rPr lang="ru-RU" dirty="0" err="1"/>
              <a:t>середовища</a:t>
            </a:r>
            <a:endParaRPr lang="ru-RU" dirty="0"/>
          </a:p>
          <a:p>
            <a:pPr>
              <a:lnSpc>
                <a:spcPct val="110000"/>
              </a:lnSpc>
              <a:defRPr/>
            </a:pPr>
            <a:r>
              <a:rPr lang="ru-RU" dirty="0"/>
              <a:t> Про </a:t>
            </a:r>
            <a:r>
              <a:rPr lang="ru-RU" dirty="0" err="1"/>
              <a:t>охорону</a:t>
            </a:r>
            <a:r>
              <a:rPr lang="ru-RU" dirty="0"/>
              <a:t> атмосферного </a:t>
            </a:r>
            <a:r>
              <a:rPr lang="ru-RU" dirty="0" err="1"/>
              <a:t>повітря</a:t>
            </a:r>
            <a:r>
              <a:rPr lang="ru-RU" dirty="0"/>
              <a:t> </a:t>
            </a:r>
          </a:p>
          <a:p>
            <a:pPr>
              <a:lnSpc>
                <a:spcPct val="110000"/>
              </a:lnSpc>
              <a:defRPr/>
            </a:pPr>
            <a:r>
              <a:rPr lang="ru-RU" dirty="0"/>
              <a:t> Про </a:t>
            </a:r>
            <a:r>
              <a:rPr lang="ru-RU" dirty="0" err="1"/>
              <a:t>охорону</a:t>
            </a:r>
            <a:r>
              <a:rPr lang="ru-RU" dirty="0"/>
              <a:t> земель </a:t>
            </a:r>
          </a:p>
          <a:p>
            <a:pPr>
              <a:lnSpc>
                <a:spcPct val="110000"/>
              </a:lnSpc>
              <a:defRPr/>
            </a:pPr>
            <a:r>
              <a:rPr lang="ru-RU" dirty="0"/>
              <a:t> Про </a:t>
            </a:r>
            <a:r>
              <a:rPr lang="ru-RU" dirty="0" err="1"/>
              <a:t>державний</a:t>
            </a:r>
            <a:r>
              <a:rPr lang="ru-RU" dirty="0"/>
              <a:t> контроль за </a:t>
            </a:r>
            <a:r>
              <a:rPr lang="ru-RU" dirty="0" err="1"/>
              <a:t>використанням</a:t>
            </a:r>
            <a:r>
              <a:rPr lang="ru-RU" dirty="0"/>
              <a:t> та </a:t>
            </a:r>
            <a:r>
              <a:rPr lang="ru-RU" dirty="0" err="1"/>
              <a:t>охороною</a:t>
            </a:r>
            <a:r>
              <a:rPr lang="ru-RU" dirty="0"/>
              <a:t> земель </a:t>
            </a:r>
          </a:p>
          <a:p>
            <a:pPr>
              <a:lnSpc>
                <a:spcPct val="110000"/>
              </a:lnSpc>
              <a:defRPr/>
            </a:pPr>
            <a:r>
              <a:rPr lang="ru-RU" dirty="0"/>
              <a:t> Про </a:t>
            </a:r>
            <a:r>
              <a:rPr lang="ru-RU" dirty="0" err="1"/>
              <a:t>екологічну</a:t>
            </a:r>
            <a:r>
              <a:rPr lang="ru-RU" dirty="0"/>
              <a:t> </a:t>
            </a:r>
            <a:r>
              <a:rPr lang="ru-RU" dirty="0" err="1"/>
              <a:t>експертизу</a:t>
            </a:r>
            <a:r>
              <a:rPr lang="ru-RU" dirty="0"/>
              <a:t> </a:t>
            </a:r>
          </a:p>
          <a:p>
            <a:pPr>
              <a:lnSpc>
                <a:spcPct val="110000"/>
              </a:lnSpc>
              <a:defRPr/>
            </a:pPr>
            <a:r>
              <a:rPr lang="ru-RU" dirty="0"/>
              <a:t> Про </a:t>
            </a:r>
            <a:r>
              <a:rPr lang="ru-RU" dirty="0" err="1"/>
              <a:t>тваринний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</a:t>
            </a:r>
          </a:p>
          <a:p>
            <a:pPr>
              <a:lnSpc>
                <a:spcPct val="110000"/>
              </a:lnSpc>
              <a:defRPr/>
            </a:pPr>
            <a:r>
              <a:rPr lang="ru-RU" dirty="0"/>
              <a:t> Про </a:t>
            </a:r>
            <a:r>
              <a:rPr lang="ru-RU" dirty="0" err="1"/>
              <a:t>рослинний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</a:t>
            </a:r>
          </a:p>
          <a:p>
            <a:pPr>
              <a:lnSpc>
                <a:spcPct val="110000"/>
              </a:lnSpc>
              <a:defRPr/>
            </a:pPr>
            <a:r>
              <a:rPr lang="ru-RU" dirty="0"/>
              <a:t> Про </a:t>
            </a:r>
            <a:r>
              <a:rPr lang="ru-RU" dirty="0" err="1"/>
              <a:t>Червону</a:t>
            </a:r>
            <a:r>
              <a:rPr lang="ru-RU" dirty="0"/>
              <a:t> книгу </a:t>
            </a:r>
            <a:r>
              <a:rPr lang="ru-RU" dirty="0" err="1"/>
              <a:t>України</a:t>
            </a:r>
            <a:r>
              <a:rPr lang="ru-RU" dirty="0"/>
              <a:t> </a:t>
            </a:r>
          </a:p>
          <a:p>
            <a:pPr>
              <a:lnSpc>
                <a:spcPct val="110000"/>
              </a:lnSpc>
              <a:defRPr/>
            </a:pPr>
            <a:r>
              <a:rPr lang="ru-RU" dirty="0"/>
              <a:t> Про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</a:t>
            </a:r>
          </a:p>
          <a:p>
            <a:pPr>
              <a:lnSpc>
                <a:spcPct val="110000"/>
              </a:lnSpc>
              <a:defRPr/>
            </a:pPr>
            <a:r>
              <a:rPr lang="ru-RU" dirty="0"/>
              <a:t> Про карантин </a:t>
            </a:r>
            <a:r>
              <a:rPr lang="ru-RU" dirty="0" err="1"/>
              <a:t>рослин</a:t>
            </a:r>
            <a:r>
              <a:rPr lang="ru-RU" dirty="0"/>
              <a:t> </a:t>
            </a:r>
          </a:p>
          <a:p>
            <a:pPr>
              <a:lnSpc>
                <a:spcPct val="110000"/>
              </a:lnSpc>
              <a:defRPr/>
            </a:pPr>
            <a:r>
              <a:rPr lang="ru-RU" dirty="0"/>
              <a:t> Про природно-</a:t>
            </a:r>
            <a:r>
              <a:rPr lang="ru-RU" dirty="0" err="1"/>
              <a:t>заповідний</a:t>
            </a:r>
            <a:r>
              <a:rPr lang="ru-RU" dirty="0"/>
              <a:t> фонд </a:t>
            </a:r>
            <a:r>
              <a:rPr lang="ru-RU" dirty="0" err="1"/>
              <a:t>України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995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2500" y="1540963"/>
            <a:ext cx="6777317" cy="386901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1900" dirty="0" smtClean="0"/>
              <a:t>Про мисливське господарство та полювання </a:t>
            </a:r>
          </a:p>
          <a:p>
            <a:pPr>
              <a:defRPr/>
            </a:pPr>
            <a:r>
              <a:rPr lang="uk-UA" sz="1900" dirty="0" smtClean="0"/>
              <a:t> Про забезпечення санітарного та епідемічного благополуччя населення </a:t>
            </a:r>
          </a:p>
          <a:p>
            <a:pPr>
              <a:defRPr/>
            </a:pPr>
            <a:r>
              <a:rPr lang="uk-UA" sz="1900" dirty="0" smtClean="0"/>
              <a:t> Про питну воду та питне водопостачання </a:t>
            </a:r>
          </a:p>
          <a:p>
            <a:pPr>
              <a:defRPr/>
            </a:pPr>
            <a:r>
              <a:rPr lang="uk-UA" sz="1900" dirty="0" smtClean="0"/>
              <a:t> Про відходи </a:t>
            </a:r>
          </a:p>
          <a:p>
            <a:pPr>
              <a:defRPr/>
            </a:pPr>
            <a:r>
              <a:rPr lang="uk-UA" sz="1900" dirty="0" smtClean="0"/>
              <a:t> Про використання ядерної енергії та радіаційну безпеку </a:t>
            </a:r>
          </a:p>
          <a:p>
            <a:pPr>
              <a:defRPr/>
            </a:pPr>
            <a:r>
              <a:rPr lang="uk-UA" sz="1900" dirty="0" smtClean="0"/>
              <a:t> Про поводження з радіоактивними відходами </a:t>
            </a:r>
          </a:p>
          <a:p>
            <a:pPr>
              <a:defRPr/>
            </a:pPr>
            <a:r>
              <a:rPr lang="uk-UA" sz="1900" dirty="0" smtClean="0"/>
              <a:t> Про металобрухт </a:t>
            </a:r>
          </a:p>
          <a:p>
            <a:pPr>
              <a:defRPr/>
            </a:pPr>
            <a:r>
              <a:rPr lang="uk-UA" sz="1900" dirty="0" smtClean="0"/>
              <a:t> Про об'єкти підвищеної небезпеки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73251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024744" cy="1143000"/>
          </a:xfrm>
        </p:spPr>
        <p:txBody>
          <a:bodyPr/>
          <a:lstStyle/>
          <a:p>
            <a:r>
              <a:rPr lang="ru-RU" dirty="0"/>
              <a:t>КОДЕКСИ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6777317" cy="350897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r>
              <a:rPr lang="ru-RU" dirty="0" err="1" smtClean="0"/>
              <a:t>Повітряний</a:t>
            </a:r>
            <a:r>
              <a:rPr lang="ru-RU" dirty="0" smtClean="0"/>
              <a:t> </a:t>
            </a:r>
            <a:r>
              <a:rPr lang="ru-RU" dirty="0"/>
              <a:t>кодекс </a:t>
            </a:r>
            <a:r>
              <a:rPr lang="ru-RU" dirty="0" err="1"/>
              <a:t>України</a:t>
            </a:r>
            <a:r>
              <a:rPr lang="ru-RU" dirty="0"/>
              <a:t> </a:t>
            </a:r>
          </a:p>
          <a:p>
            <a:pPr>
              <a:defRPr/>
            </a:pPr>
            <a:r>
              <a:rPr lang="ru-RU" dirty="0"/>
              <a:t> </a:t>
            </a:r>
            <a:r>
              <a:rPr lang="ru-RU" dirty="0" err="1"/>
              <a:t>Водний</a:t>
            </a:r>
            <a:r>
              <a:rPr lang="ru-RU" dirty="0"/>
              <a:t> кодекс </a:t>
            </a:r>
            <a:r>
              <a:rPr lang="ru-RU" dirty="0" err="1"/>
              <a:t>України</a:t>
            </a:r>
            <a:r>
              <a:rPr lang="ru-RU" dirty="0"/>
              <a:t> </a:t>
            </a:r>
          </a:p>
          <a:p>
            <a:pPr>
              <a:defRPr/>
            </a:pPr>
            <a:r>
              <a:rPr lang="ru-RU" dirty="0"/>
              <a:t> </a:t>
            </a:r>
            <a:r>
              <a:rPr lang="ru-RU" dirty="0" err="1"/>
              <a:t>Земельний</a:t>
            </a:r>
            <a:r>
              <a:rPr lang="ru-RU" dirty="0"/>
              <a:t> кодекс </a:t>
            </a:r>
            <a:r>
              <a:rPr lang="ru-RU" dirty="0" err="1"/>
              <a:t>України</a:t>
            </a:r>
            <a:r>
              <a:rPr lang="ru-RU" dirty="0"/>
              <a:t> </a:t>
            </a:r>
          </a:p>
          <a:p>
            <a:pPr>
              <a:defRPr/>
            </a:pPr>
            <a:r>
              <a:rPr lang="ru-RU" dirty="0"/>
              <a:t> </a:t>
            </a:r>
            <a:r>
              <a:rPr lang="ru-RU" dirty="0" err="1"/>
              <a:t>Лісовий</a:t>
            </a:r>
            <a:r>
              <a:rPr lang="ru-RU" dirty="0"/>
              <a:t> кодекс </a:t>
            </a:r>
            <a:r>
              <a:rPr lang="ru-RU" dirty="0" err="1"/>
              <a:t>України</a:t>
            </a:r>
            <a:r>
              <a:rPr lang="ru-RU" dirty="0"/>
              <a:t> </a:t>
            </a:r>
          </a:p>
          <a:p>
            <a:pPr>
              <a:defRPr/>
            </a:pPr>
            <a:r>
              <a:rPr lang="ru-RU" dirty="0"/>
              <a:t> Кодекс </a:t>
            </a:r>
            <a:r>
              <a:rPr lang="ru-RU" dirty="0" err="1"/>
              <a:t>України</a:t>
            </a:r>
            <a:r>
              <a:rPr lang="ru-RU" dirty="0"/>
              <a:t> про </a:t>
            </a:r>
            <a:r>
              <a:rPr lang="ru-RU" dirty="0" err="1"/>
              <a:t>надра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307" y="3800401"/>
            <a:ext cx="3810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8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36904" cy="108012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Екологічне</a:t>
            </a:r>
            <a:r>
              <a:rPr lang="ru-RU" dirty="0"/>
              <a:t> </a:t>
            </a:r>
            <a:r>
              <a:rPr lang="ru-RU" dirty="0" err="1"/>
              <a:t>законодавство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endParaRPr lang="ru-RU" dirty="0"/>
          </a:p>
        </p:txBody>
      </p:sp>
      <p:pic>
        <p:nvPicPr>
          <p:cNvPr id="4" name="Picture 5" descr="se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53792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43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024744" cy="1143000"/>
          </a:xfrm>
        </p:spPr>
        <p:txBody>
          <a:bodyPr/>
          <a:lstStyle/>
          <a:p>
            <a:r>
              <a:rPr lang="ru-RU" dirty="0" err="1"/>
              <a:t>Червона</a:t>
            </a:r>
            <a:r>
              <a:rPr lang="ru-RU" dirty="0"/>
              <a:t> книга </a:t>
            </a:r>
            <a:r>
              <a:rPr lang="ru-RU" dirty="0" err="1"/>
              <a:t>Укра</a:t>
            </a:r>
            <a:r>
              <a:rPr lang="uk-UA" dirty="0" err="1"/>
              <a:t>їни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50407"/>
            <a:ext cx="4571429" cy="426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97" y="1913390"/>
            <a:ext cx="3168352" cy="37406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945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0ily8_bio_60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0417"/>
            <a:ext cx="7664156" cy="5404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0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508</TotalTime>
  <Words>219</Words>
  <Application>Microsoft Office PowerPoint</Application>
  <PresentationFormat>Экран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Остин</vt:lpstr>
      <vt:lpstr>Spring</vt:lpstr>
      <vt:lpstr>Природоохоронне законодавство України</vt:lpstr>
      <vt:lpstr>Презентация PowerPoint</vt:lpstr>
      <vt:lpstr>Закон України  "Про охорону навколишнього  природного  середовища"</vt:lpstr>
      <vt:lpstr>ЗАКОНИ УКРАЇНИ</vt:lpstr>
      <vt:lpstr>Презентация PowerPoint</vt:lpstr>
      <vt:lpstr>КОДЕКСИ</vt:lpstr>
      <vt:lpstr>Екологічне законодавство України</vt:lpstr>
      <vt:lpstr>Червона книга України</vt:lpstr>
      <vt:lpstr>Презентация PowerPoint</vt:lpstr>
      <vt:lpstr>Презентация PowerPoint</vt:lpstr>
      <vt:lpstr>Презентация PowerPoint</vt:lpstr>
      <vt:lpstr>Зелена книга України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Кінець.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Природоохоронне законодавство України</dc:title>
  <dc:creator>Herzeleid</dc:creator>
  <cp:lastModifiedBy>Herzeleid</cp:lastModifiedBy>
  <cp:revision>10</cp:revision>
  <dcterms:created xsi:type="dcterms:W3CDTF">2014-02-13T14:29:45Z</dcterms:created>
  <dcterms:modified xsi:type="dcterms:W3CDTF">2014-03-06T20:42:24Z</dcterms:modified>
</cp:coreProperties>
</file>