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6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3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74BD-28AF-4599-A344-098E814B1B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13D5-53BC-4CB3-83AD-7B692E300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3835" y="1988840"/>
            <a:ext cx="5364088" cy="147002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Ефимович Репин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104656" cy="172819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6" y="476672"/>
            <a:ext cx="34194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Манифестация. 1907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615281"/>
            <a:ext cx="8086725" cy="4495800"/>
          </a:xfrm>
        </p:spPr>
      </p:pic>
    </p:spTree>
    <p:extLst>
      <p:ext uri="{BB962C8B-B14F-4D97-AF65-F5344CB8AC3E}">
        <p14:creationId xmlns:p14="http://schemas.microsoft.com/office/powerpoint/2010/main" val="424141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ждали. </a:t>
            </a:r>
            <a:r>
              <a:rPr lang="ru-RU" dirty="0"/>
              <a:t>(</a:t>
            </a:r>
            <a:r>
              <a:rPr lang="ru-RU" dirty="0" smtClean="0"/>
              <a:t>1884-1888)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03" y="1600200"/>
            <a:ext cx="4675994" cy="4525963"/>
          </a:xfrm>
        </p:spPr>
      </p:pic>
    </p:spTree>
    <p:extLst>
      <p:ext uri="{BB962C8B-B14F-4D97-AF65-F5344CB8AC3E}">
        <p14:creationId xmlns:p14="http://schemas.microsoft.com/office/powerpoint/2010/main" val="362484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Абрамцево. 1880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4" y="1600200"/>
            <a:ext cx="3819912" cy="4525963"/>
          </a:xfrm>
        </p:spPr>
      </p:pic>
    </p:spTree>
    <p:extLst>
      <p:ext uri="{BB962C8B-B14F-4D97-AF65-F5344CB8AC3E}">
        <p14:creationId xmlns:p14="http://schemas.microsoft.com/office/powerpoint/2010/main" val="242008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Воскрешение дочери </a:t>
            </a:r>
            <a:r>
              <a:rPr lang="ru-RU" dirty="0" err="1" smtClean="0"/>
              <a:t>Иаира</a:t>
            </a:r>
            <a:r>
              <a:rPr lang="ru-RU" dirty="0" smtClean="0"/>
              <a:t>. 1871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" y="1600200"/>
            <a:ext cx="7599444" cy="4525963"/>
          </a:xfrm>
        </p:spPr>
      </p:pic>
    </p:spTree>
    <p:extLst>
      <p:ext uri="{BB962C8B-B14F-4D97-AF65-F5344CB8AC3E}">
        <p14:creationId xmlns:p14="http://schemas.microsoft.com/office/powerpoint/2010/main" val="75419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Арест пропагандиста. (1880-1882)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22" y="1600200"/>
            <a:ext cx="6801355" cy="4525963"/>
          </a:xfrm>
        </p:spPr>
      </p:pic>
    </p:spTree>
    <p:extLst>
      <p:ext uri="{BB962C8B-B14F-4D97-AF65-F5344CB8AC3E}">
        <p14:creationId xmlns:p14="http://schemas.microsoft.com/office/powerpoint/2010/main" val="34547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Прием волостных старшин императором Александром 3.  (1885-1886)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707497" cy="4525963"/>
          </a:xfrm>
        </p:spPr>
      </p:pic>
    </p:spTree>
    <p:extLst>
      <p:ext uri="{BB962C8B-B14F-4D97-AF65-F5344CB8AC3E}">
        <p14:creationId xmlns:p14="http://schemas.microsoft.com/office/powerpoint/2010/main" val="247279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Проводы новобранца. 1879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" y="1600200"/>
            <a:ext cx="7329423" cy="4525963"/>
          </a:xfrm>
        </p:spPr>
      </p:pic>
    </p:spTree>
    <p:extLst>
      <p:ext uri="{BB962C8B-B14F-4D97-AF65-F5344CB8AC3E}">
        <p14:creationId xmlns:p14="http://schemas.microsoft.com/office/powerpoint/2010/main" val="306539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Толстой босиком. 1901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1732205" cy="5413594"/>
          </a:xfrm>
        </p:spPr>
      </p:pic>
    </p:spTree>
    <p:extLst>
      <p:ext uri="{BB962C8B-B14F-4D97-AF65-F5344CB8AC3E}">
        <p14:creationId xmlns:p14="http://schemas.microsoft.com/office/powerpoint/2010/main" val="256539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М.И. Глинка пишет оперу «Руслан и Людмила». 1887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22" y="1600200"/>
            <a:ext cx="5299756" cy="4525963"/>
          </a:xfrm>
        </p:spPr>
      </p:pic>
    </p:spTree>
    <p:extLst>
      <p:ext uri="{BB962C8B-B14F-4D97-AF65-F5344CB8AC3E}">
        <p14:creationId xmlns:p14="http://schemas.microsoft.com/office/powerpoint/2010/main" val="16898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В.В. Стасова. 1889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17" y="1600200"/>
            <a:ext cx="3795765" cy="4525963"/>
          </a:xfrm>
        </p:spPr>
      </p:pic>
    </p:spTree>
    <p:extLst>
      <p:ext uri="{BB962C8B-B14F-4D97-AF65-F5344CB8AC3E}">
        <p14:creationId xmlns:p14="http://schemas.microsoft.com/office/powerpoint/2010/main" val="3686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Запорожцы пишут письмо турецкому султану.(1880-1891)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1" y="1600200"/>
            <a:ext cx="7656638" cy="4525963"/>
          </a:xfrm>
        </p:spPr>
      </p:pic>
    </p:spTree>
    <p:extLst>
      <p:ext uri="{BB962C8B-B14F-4D97-AF65-F5344CB8AC3E}">
        <p14:creationId xmlns:p14="http://schemas.microsoft.com/office/powerpoint/2010/main" val="277680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Осенний букет (портрет дочери). 1892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29" y="1600200"/>
            <a:ext cx="2559541" cy="4525963"/>
          </a:xfrm>
        </p:spPr>
      </p:pic>
    </p:spTree>
    <p:extLst>
      <p:ext uri="{BB962C8B-B14F-4D97-AF65-F5344CB8AC3E}">
        <p14:creationId xmlns:p14="http://schemas.microsoft.com/office/powerpoint/2010/main" val="280060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В.И. Боткиной. 1901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52" y="1600200"/>
            <a:ext cx="3153696" cy="4525963"/>
          </a:xfrm>
        </p:spPr>
      </p:pic>
    </p:spTree>
    <p:extLst>
      <p:ext uri="{BB962C8B-B14F-4D97-AF65-F5344CB8AC3E}">
        <p14:creationId xmlns:p14="http://schemas.microsoft.com/office/powerpoint/2010/main" val="184264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Менделеева в мантии профессора. 1885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82" y="1600200"/>
            <a:ext cx="3771635" cy="4525963"/>
          </a:xfrm>
        </p:spPr>
      </p:pic>
    </p:spTree>
    <p:extLst>
      <p:ext uri="{BB962C8B-B14F-4D97-AF65-F5344CB8AC3E}">
        <p14:creationId xmlns:p14="http://schemas.microsoft.com/office/powerpoint/2010/main" val="248279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Портрет композитора Мусоргского. 1881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2" y="1600200"/>
            <a:ext cx="3573796" cy="4525963"/>
          </a:xfrm>
        </p:spPr>
      </p:pic>
    </p:spTree>
    <p:extLst>
      <p:ext uri="{BB962C8B-B14F-4D97-AF65-F5344CB8AC3E}">
        <p14:creationId xmlns:p14="http://schemas.microsoft.com/office/powerpoint/2010/main" val="364168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П.М. Третьякова. 1883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30" y="1600200"/>
            <a:ext cx="3327739" cy="4525963"/>
          </a:xfrm>
        </p:spPr>
      </p:pic>
    </p:spTree>
    <p:extLst>
      <p:ext uri="{BB962C8B-B14F-4D97-AF65-F5344CB8AC3E}">
        <p14:creationId xmlns:p14="http://schemas.microsoft.com/office/powerpoint/2010/main" val="3896470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Мужичок из робких. 1877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55" y="1600200"/>
            <a:ext cx="3519490" cy="4525963"/>
          </a:xfrm>
        </p:spPr>
      </p:pic>
    </p:spTree>
    <p:extLst>
      <p:ext uri="{BB962C8B-B14F-4D97-AF65-F5344CB8AC3E}">
        <p14:creationId xmlns:p14="http://schemas.microsoft.com/office/powerpoint/2010/main" val="72364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императора Николая 2. 1896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55" y="1600200"/>
            <a:ext cx="2135289" cy="4525963"/>
          </a:xfrm>
        </p:spPr>
      </p:pic>
    </p:spTree>
    <p:extLst>
      <p:ext uri="{BB962C8B-B14F-4D97-AF65-F5344CB8AC3E}">
        <p14:creationId xmlns:p14="http://schemas.microsoft.com/office/powerpoint/2010/main" val="376445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Бочаровой</a:t>
            </a:r>
            <a:r>
              <a:rPr lang="ru-RU" dirty="0" smtClean="0"/>
              <a:t>, тётки художника. 1859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36" y="1600200"/>
            <a:ext cx="3862728" cy="4525963"/>
          </a:xfrm>
        </p:spPr>
      </p:pic>
    </p:spTree>
    <p:extLst>
      <p:ext uri="{BB962C8B-B14F-4D97-AF65-F5344CB8AC3E}">
        <p14:creationId xmlns:p14="http://schemas.microsoft.com/office/powerpoint/2010/main" val="3592490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Макар </a:t>
            </a:r>
            <a:r>
              <a:rPr lang="ru-RU" dirty="0" err="1" smtClean="0"/>
              <a:t>Симак</a:t>
            </a:r>
            <a:r>
              <a:rPr lang="ru-RU" dirty="0" smtClean="0"/>
              <a:t> (пластун)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18" y="1600200"/>
            <a:ext cx="3377963" cy="4525963"/>
          </a:xfrm>
        </p:spPr>
      </p:pic>
    </p:spTree>
    <p:extLst>
      <p:ext uri="{BB962C8B-B14F-4D97-AF65-F5344CB8AC3E}">
        <p14:creationId xmlns:p14="http://schemas.microsoft.com/office/powerpoint/2010/main" val="265519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Пушкин читает свою поэму…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4129"/>
            <a:ext cx="8229600" cy="4178104"/>
          </a:xfrm>
        </p:spPr>
      </p:pic>
    </p:spTree>
    <p:extLst>
      <p:ext uri="{BB962C8B-B14F-4D97-AF65-F5344CB8AC3E}">
        <p14:creationId xmlns:p14="http://schemas.microsoft.com/office/powerpoint/2010/main" val="345688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Грозный и сын его Иван (Иван Грозный убивает своего сына). 1885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348247" cy="4525963"/>
          </a:xfrm>
        </p:spPr>
      </p:pic>
    </p:spTree>
    <p:extLst>
      <p:ext uri="{BB962C8B-B14F-4D97-AF65-F5344CB8AC3E}">
        <p14:creationId xmlns:p14="http://schemas.microsoft.com/office/powerpoint/2010/main" val="1784354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Негритянка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6" y="1600200"/>
            <a:ext cx="3533427" cy="4525963"/>
          </a:xfrm>
        </p:spPr>
      </p:pic>
    </p:spTree>
    <p:extLst>
      <p:ext uri="{BB962C8B-B14F-4D97-AF65-F5344CB8AC3E}">
        <p14:creationId xmlns:p14="http://schemas.microsoft.com/office/powerpoint/2010/main" val="257317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невропатолога и психиатра В.М. Бехтерева. 1911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53" y="1600200"/>
            <a:ext cx="3214494" cy="4525963"/>
          </a:xfrm>
        </p:spPr>
      </p:pic>
    </p:spTree>
    <p:extLst>
      <p:ext uri="{BB962C8B-B14F-4D97-AF65-F5344CB8AC3E}">
        <p14:creationId xmlns:p14="http://schemas.microsoft.com/office/powerpoint/2010/main" val="4040495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Репин в мастерской в «Пенатах» фотография 1906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25" y="1600200"/>
            <a:ext cx="3670750" cy="4525963"/>
          </a:xfrm>
        </p:spPr>
      </p:pic>
    </p:spTree>
    <p:extLst>
      <p:ext uri="{BB962C8B-B14F-4D97-AF65-F5344CB8AC3E}">
        <p14:creationId xmlns:p14="http://schemas.microsoft.com/office/powerpoint/2010/main" val="843668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Нищая (</a:t>
            </a:r>
            <a:r>
              <a:rPr lang="ru-RU" dirty="0" err="1" smtClean="0"/>
              <a:t>Вёль</a:t>
            </a:r>
            <a:r>
              <a:rPr lang="ru-RU" dirty="0" smtClean="0"/>
              <a:t>) (Девочка-рыбачка)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60" y="1600200"/>
            <a:ext cx="3028280" cy="4525963"/>
          </a:xfrm>
        </p:spPr>
      </p:pic>
    </p:spTree>
    <p:extLst>
      <p:ext uri="{BB962C8B-B14F-4D97-AF65-F5344CB8AC3E}">
        <p14:creationId xmlns:p14="http://schemas.microsoft.com/office/powerpoint/2010/main" val="183708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Бурлаки, переходящие брод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15356"/>
            <a:ext cx="5238750" cy="3295650"/>
          </a:xfrm>
        </p:spPr>
      </p:pic>
    </p:spTree>
    <p:extLst>
      <p:ext uri="{BB962C8B-B14F-4D97-AF65-F5344CB8AC3E}">
        <p14:creationId xmlns:p14="http://schemas.microsoft.com/office/powerpoint/2010/main" val="3081590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Отказ от исповеди перед казнью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753394"/>
            <a:ext cx="5238750" cy="4219575"/>
          </a:xfrm>
        </p:spPr>
      </p:pic>
    </p:spTree>
    <p:extLst>
      <p:ext uri="{BB962C8B-B14F-4D97-AF65-F5344CB8AC3E}">
        <p14:creationId xmlns:p14="http://schemas.microsoft.com/office/powerpoint/2010/main" val="1483895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Нади Репиной, дочери художника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99" y="1600200"/>
            <a:ext cx="3686602" cy="4525963"/>
          </a:xfrm>
        </p:spPr>
      </p:pic>
    </p:spTree>
    <p:extLst>
      <p:ext uri="{BB962C8B-B14F-4D97-AF65-F5344CB8AC3E}">
        <p14:creationId xmlns:p14="http://schemas.microsoft.com/office/powerpoint/2010/main" val="1013140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поэта Афанасия Афанасьевича Фета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84" y="1600200"/>
            <a:ext cx="3184632" cy="4525963"/>
          </a:xfrm>
        </p:spPr>
      </p:pic>
    </p:spTree>
    <p:extLst>
      <p:ext uri="{BB962C8B-B14F-4D97-AF65-F5344CB8AC3E}">
        <p14:creationId xmlns:p14="http://schemas.microsoft.com/office/powerpoint/2010/main" val="748294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Владимира Васильевича Стасова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89" y="1600200"/>
            <a:ext cx="3522022" cy="4525963"/>
          </a:xfrm>
        </p:spPr>
      </p:pic>
    </p:spTree>
    <p:extLst>
      <p:ext uri="{BB962C8B-B14F-4D97-AF65-F5344CB8AC3E}">
        <p14:creationId xmlns:p14="http://schemas.microsoft.com/office/powerpoint/2010/main" val="271919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"Стрекоза". Портрет Веры Ильиничны Репиной, дочери художника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3217548" cy="4525963"/>
          </a:xfrm>
        </p:spPr>
      </p:pic>
    </p:spTree>
    <p:extLst>
      <p:ext uri="{BB962C8B-B14F-4D97-AF65-F5344CB8AC3E}">
        <p14:creationId xmlns:p14="http://schemas.microsoft.com/office/powerpoint/2010/main" val="202615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Заседание Государственного Совета… 1903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5355"/>
            <a:ext cx="8229600" cy="3755652"/>
          </a:xfrm>
        </p:spPr>
      </p:pic>
    </p:spTree>
    <p:extLst>
      <p:ext uri="{BB962C8B-B14F-4D97-AF65-F5344CB8AC3E}">
        <p14:creationId xmlns:p14="http://schemas.microsoft.com/office/powerpoint/2010/main" val="75372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Бурлаки на Волге. (1870-1873)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229600" cy="3837637"/>
          </a:xfrm>
        </p:spPr>
      </p:pic>
    </p:spTree>
    <p:extLst>
      <p:ext uri="{BB962C8B-B14F-4D97-AF65-F5344CB8AC3E}">
        <p14:creationId xmlns:p14="http://schemas.microsoft.com/office/powerpoint/2010/main" val="27704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Садко. 1876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18" y="1600200"/>
            <a:ext cx="3422442" cy="4853136"/>
          </a:xfrm>
        </p:spPr>
      </p:pic>
    </p:spTree>
    <p:extLst>
      <p:ext uri="{BB962C8B-B14F-4D97-AF65-F5344CB8AC3E}">
        <p14:creationId xmlns:p14="http://schemas.microsoft.com/office/powerpoint/2010/main" val="36396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Летний пейзаж. 1879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0" y="1600200"/>
            <a:ext cx="7339399" cy="4525963"/>
          </a:xfrm>
        </p:spPr>
      </p:pic>
    </p:spTree>
    <p:extLst>
      <p:ext uri="{BB962C8B-B14F-4D97-AF65-F5344CB8AC3E}">
        <p14:creationId xmlns:p14="http://schemas.microsoft.com/office/powerpoint/2010/main" val="382376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Царевна Софья в Новодевичьем монастыре. 1879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600200"/>
            <a:ext cx="3498558" cy="4868060"/>
          </a:xfrm>
        </p:spPr>
      </p:pic>
    </p:spTree>
    <p:extLst>
      <p:ext uri="{BB962C8B-B14F-4D97-AF65-F5344CB8AC3E}">
        <p14:creationId xmlns:p14="http://schemas.microsoft.com/office/powerpoint/2010/main" val="288404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Крестный ход в Курской губернии. (1880-1883)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2" y="1600200"/>
            <a:ext cx="7204136" cy="4525963"/>
          </a:xfrm>
        </p:spPr>
      </p:pic>
    </p:spTree>
    <p:extLst>
      <p:ext uri="{BB962C8B-B14F-4D97-AF65-F5344CB8AC3E}">
        <p14:creationId xmlns:p14="http://schemas.microsoft.com/office/powerpoint/2010/main" val="859270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246</Words>
  <Application>Microsoft Office PowerPoint</Application>
  <PresentationFormat>Экран (4:3)</PresentationFormat>
  <Paragraphs>39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Илья Ефимович Репин</vt:lpstr>
      <vt:lpstr>Запорожцы пишут письмо турецкому султану.(1880-1891)</vt:lpstr>
      <vt:lpstr>Иван Грозный и сын его Иван (Иван Грозный убивает своего сына). 1885</vt:lpstr>
      <vt:lpstr>Заседание Государственного Совета… 1903</vt:lpstr>
      <vt:lpstr> Бурлаки на Волге. (1870-1873)</vt:lpstr>
      <vt:lpstr>Садко. 1876</vt:lpstr>
      <vt:lpstr> Летний пейзаж. 1879</vt:lpstr>
      <vt:lpstr>Царевна Софья в Новодевичьем монастыре. 1879</vt:lpstr>
      <vt:lpstr>Крестный ход в Курской губернии. (1880-1883)</vt:lpstr>
      <vt:lpstr>Манифестация. 1907</vt:lpstr>
      <vt:lpstr>Не ждали. (1884-1888)</vt:lpstr>
      <vt:lpstr> Абрамцево. 1880</vt:lpstr>
      <vt:lpstr> Воскрешение дочери Иаира. 1871</vt:lpstr>
      <vt:lpstr>Арест пропагандиста. (1880-1882)</vt:lpstr>
      <vt:lpstr> Прием волостных старшин императором Александром 3.  (1885-1886)</vt:lpstr>
      <vt:lpstr>Проводы новобранца. 1879</vt:lpstr>
      <vt:lpstr>Лев Толстой босиком. 1901</vt:lpstr>
      <vt:lpstr>М.И. Глинка пишет оперу «Руслан и Людмила». 1887</vt:lpstr>
      <vt:lpstr>Портрет В.В. Стасова. 1889</vt:lpstr>
      <vt:lpstr>Осенний букет (портрет дочери). 1892</vt:lpstr>
      <vt:lpstr>Портрет В.И. Боткиной. 1901</vt:lpstr>
      <vt:lpstr>Портрет Менделеева в мантии профессора. 1885</vt:lpstr>
      <vt:lpstr> Портрет композитора Мусоргского. 1881</vt:lpstr>
      <vt:lpstr>Портрет П.М. Третьякова. 1883</vt:lpstr>
      <vt:lpstr>Мужичок из робких. 1877</vt:lpstr>
      <vt:lpstr>Портрет императора Николая 2. 1896</vt:lpstr>
      <vt:lpstr>Портрет Бочаровой, тётки художника. 1859</vt:lpstr>
      <vt:lpstr>Макар Симак (пластун)</vt:lpstr>
      <vt:lpstr>Пушкин читает свою поэму…</vt:lpstr>
      <vt:lpstr> Негритянка</vt:lpstr>
      <vt:lpstr>Портрет невропатолога и психиатра В.М. Бехтерева. 1911</vt:lpstr>
      <vt:lpstr>Репин в мастерской в «Пенатах» фотография 1906 года</vt:lpstr>
      <vt:lpstr>Нищая (Вёль) (Девочка-рыбачка)</vt:lpstr>
      <vt:lpstr>Бурлаки, переходящие брод</vt:lpstr>
      <vt:lpstr>Отказ от исповеди перед казнью</vt:lpstr>
      <vt:lpstr>Портрет Нади Репиной, дочери художника</vt:lpstr>
      <vt:lpstr>Портрет поэта Афанасия Афанасьевича Фета</vt:lpstr>
      <vt:lpstr>Портрет Владимира Васильевича Стасова</vt:lpstr>
      <vt:lpstr>"Стрекоза". Портрет Веры Ильиничны Репиной, дочери художника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Илья Ефимович Репин</dc:title>
  <dc:creator>User</dc:creator>
  <cp:lastModifiedBy>User</cp:lastModifiedBy>
  <cp:revision>6</cp:revision>
  <dcterms:created xsi:type="dcterms:W3CDTF">2013-12-05T16:39:41Z</dcterms:created>
  <dcterms:modified xsi:type="dcterms:W3CDTF">2014-06-06T18:40:42Z</dcterms:modified>
</cp:coreProperties>
</file>