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7499D-C227-4C84-80A3-7585C5FC3079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8BC9-D8BE-41D1-A21C-18B1FBE12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93;&#1080;%20&#1093;&#1080;%20&#1093;&#1072;%20&#1093;&#1072;\&#1053;&#1086;&#1074;&#1072;&#1103;%20&#1087;&#1072;&#1087;&#1082;&#1072;%20(2)\&#1084;&#1091;&#1079;&#1080;&#1082;&#1072;%20&#1076;&#1083;&#1103;%20&#1087;&#1088;&#1077;&#1079;&#1077;&#1085;&#1090;&#1072;&#1094;&#1110;&#1081;\&#1053;&#1086;&#1074;&#1072;&#1103;%20&#1087;&#1072;&#1087;&#1082;&#1072;\Muzyka-Dlya-prezentacii(muzofon.com)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101042" cy="2600342"/>
          </a:xfrm>
        </p:spPr>
        <p:txBody>
          <a:bodyPr>
            <a:prstTxWarp prst="textDeflate">
              <a:avLst/>
            </a:prstTxWarp>
            <a:noAutofit/>
          </a:bodyPr>
          <a:lstStyle/>
          <a:p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Молодіжні субкультури.</a:t>
            </a:r>
            <a:b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Готи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26" y="4457680"/>
            <a:ext cx="5214974" cy="240032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Підготувала:</a:t>
            </a:r>
          </a:p>
          <a:p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учениця 11 – А класу</a:t>
            </a:r>
          </a:p>
          <a:p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Хавер Катерина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Muzyka-Dlya-prezentacii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611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72452" cy="917596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Макіяж готів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Содержимое 3" descr="загруженное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1571612"/>
            <a:ext cx="2574750" cy="3096431"/>
          </a:xfrm>
        </p:spPr>
      </p:pic>
      <p:pic>
        <p:nvPicPr>
          <p:cNvPr id="5" name="Рисунок 4" descr="загруженное (9).jpg"/>
          <p:cNvPicPr>
            <a:picLocks noChangeAspect="1"/>
          </p:cNvPicPr>
          <p:nvPr/>
        </p:nvPicPr>
        <p:blipFill>
          <a:blip r:embed="rId3" cstate="print"/>
          <a:srcRect r="51439"/>
          <a:stretch>
            <a:fillRect/>
          </a:stretch>
        </p:blipFill>
        <p:spPr>
          <a:xfrm>
            <a:off x="285720" y="1500174"/>
            <a:ext cx="2291163" cy="3071834"/>
          </a:xfrm>
          <a:prstGeom prst="rect">
            <a:avLst/>
          </a:prstGeom>
        </p:spPr>
      </p:pic>
      <p:pic>
        <p:nvPicPr>
          <p:cNvPr id="6" name="Рисунок 5" descr="images (2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488" y="2500306"/>
            <a:ext cx="3185342" cy="4065713"/>
          </a:xfrm>
          <a:prstGeom prst="rect">
            <a:avLst/>
          </a:prstGeom>
        </p:spPr>
      </p:pic>
    </p:spTree>
  </p:cSld>
  <p:clrMapOvr>
    <a:masterClrMapping/>
  </p:clrMapOvr>
  <p:transition advTm="987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/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підвидів</a:t>
            </a:r>
            <a:r>
              <a:rPr lang="ru-RU" dirty="0"/>
              <a:t> </a:t>
            </a:r>
            <a:r>
              <a:rPr lang="ru-RU" dirty="0" err="1"/>
              <a:t>готів</a:t>
            </a:r>
            <a:r>
              <a:rPr lang="ru-RU" dirty="0"/>
              <a:t>: «</a:t>
            </a:r>
            <a:r>
              <a:rPr lang="ru-RU" dirty="0" err="1"/>
              <a:t>антикварні</a:t>
            </a:r>
            <a:r>
              <a:rPr lang="ru-RU" dirty="0"/>
              <a:t>», «</a:t>
            </a:r>
            <a:r>
              <a:rPr lang="ru-RU" dirty="0" err="1"/>
              <a:t>ренесансні</a:t>
            </a:r>
            <a:r>
              <a:rPr lang="ru-RU" dirty="0"/>
              <a:t>», «</a:t>
            </a:r>
            <a:r>
              <a:rPr lang="ru-RU" dirty="0" err="1"/>
              <a:t>романтичні</a:t>
            </a:r>
            <a:r>
              <a:rPr lang="ru-RU" dirty="0"/>
              <a:t>», «</a:t>
            </a:r>
            <a:r>
              <a:rPr lang="ru-RU" dirty="0" err="1"/>
              <a:t>вікторіанські</a:t>
            </a:r>
            <a:r>
              <a:rPr lang="ru-RU" dirty="0"/>
              <a:t>», «</a:t>
            </a:r>
            <a:r>
              <a:rPr lang="ru-RU" dirty="0" err="1"/>
              <a:t>раби</a:t>
            </a:r>
            <a:r>
              <a:rPr lang="ru-RU" dirty="0"/>
              <a:t> </a:t>
            </a:r>
            <a:r>
              <a:rPr lang="ru-RU" dirty="0" err="1"/>
              <a:t>корпорацій</a:t>
            </a:r>
            <a:r>
              <a:rPr lang="ru-RU" dirty="0"/>
              <a:t>», «</a:t>
            </a:r>
            <a:r>
              <a:rPr lang="ru-RU" dirty="0" err="1"/>
              <a:t>кіберготи</a:t>
            </a:r>
            <a:r>
              <a:rPr lang="ru-RU" dirty="0"/>
              <a:t>», «</a:t>
            </a:r>
            <a:r>
              <a:rPr lang="ru-RU" dirty="0" err="1"/>
              <a:t>гліттерготи</a:t>
            </a:r>
            <a:r>
              <a:rPr lang="ru-RU" dirty="0"/>
              <a:t>», «</a:t>
            </a:r>
            <a:r>
              <a:rPr lang="ru-RU" dirty="0" err="1"/>
              <a:t>цигани</a:t>
            </a:r>
            <a:r>
              <a:rPr lang="ru-RU" dirty="0"/>
              <a:t>», «</a:t>
            </a:r>
            <a:r>
              <a:rPr lang="ru-RU" dirty="0" err="1"/>
              <a:t>хіппі</a:t>
            </a:r>
            <a:r>
              <a:rPr lang="ru-RU" dirty="0"/>
              <a:t>», «</a:t>
            </a:r>
            <a:r>
              <a:rPr lang="ru-RU" dirty="0" err="1"/>
              <a:t>фетишисти</a:t>
            </a:r>
            <a:r>
              <a:rPr lang="ru-RU" dirty="0"/>
              <a:t>», «</a:t>
            </a:r>
            <a:r>
              <a:rPr lang="ru-RU" dirty="0" err="1"/>
              <a:t>панк-готи</a:t>
            </a:r>
            <a:r>
              <a:rPr lang="ru-RU" dirty="0"/>
              <a:t>», «</a:t>
            </a:r>
            <a:r>
              <a:rPr lang="ru-RU" dirty="0" err="1"/>
              <a:t>вестерн-готи</a:t>
            </a:r>
            <a:r>
              <a:rPr lang="ru-RU" dirty="0"/>
              <a:t>», «</a:t>
            </a:r>
            <a:r>
              <a:rPr lang="ru-RU" dirty="0" err="1"/>
              <a:t>вампіри</a:t>
            </a:r>
            <a:r>
              <a:rPr lang="ru-RU" dirty="0"/>
              <a:t>» та </a:t>
            </a:r>
            <a:r>
              <a:rPr lang="ru-RU" dirty="0" err="1"/>
              <a:t>інші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чистого </a:t>
            </a:r>
            <a:r>
              <a:rPr lang="ru-RU" dirty="0" err="1"/>
              <a:t>готовського</a:t>
            </a:r>
            <a:r>
              <a:rPr lang="ru-RU" dirty="0"/>
              <a:t> стилю не </a:t>
            </a:r>
            <a:r>
              <a:rPr lang="ru-RU" dirty="0" err="1"/>
              <a:t>існує</a:t>
            </a:r>
            <a:r>
              <a:rPr lang="ru-RU" dirty="0"/>
              <a:t> -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життєва</a:t>
            </a:r>
            <a:r>
              <a:rPr lang="ru-RU" dirty="0"/>
              <a:t> </a:t>
            </a:r>
            <a:r>
              <a:rPr lang="ru-RU" dirty="0" err="1"/>
              <a:t>інтонація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advTm="1111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Емокиди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500174"/>
            <a:ext cx="4357718" cy="5214974"/>
          </a:xfrm>
        </p:spPr>
        <p:txBody>
          <a:bodyPr/>
          <a:lstStyle/>
          <a:p>
            <a:r>
              <a:rPr lang="ru-RU" dirty="0" err="1"/>
              <a:t>Емокиди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шанувальники</a:t>
            </a:r>
            <a:r>
              <a:rPr lang="ru-RU" dirty="0" smtClean="0"/>
              <a:t> </a:t>
            </a:r>
            <a:r>
              <a:rPr lang="ru-RU" dirty="0" err="1" smtClean="0"/>
              <a:t>емо-музики</a:t>
            </a:r>
            <a:r>
              <a:rPr lang="ru-RU" dirty="0"/>
              <a:t>. Рух </a:t>
            </a:r>
            <a:r>
              <a:rPr lang="ru-RU" dirty="0" err="1"/>
              <a:t>сформувався</a:t>
            </a:r>
            <a:r>
              <a:rPr lang="ru-RU" dirty="0"/>
              <a:t> в 2000-і роки. Як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субкультури</a:t>
            </a:r>
            <a:r>
              <a:rPr lang="ru-RU" dirty="0"/>
              <a:t> </a:t>
            </a:r>
            <a:r>
              <a:rPr lang="ru-RU" dirty="0" err="1" smtClean="0"/>
              <a:t>готів</a:t>
            </a:r>
            <a:r>
              <a:rPr lang="ru-RU" dirty="0" smtClean="0"/>
              <a:t>, </a:t>
            </a:r>
            <a:r>
              <a:rPr lang="ru-RU" dirty="0" err="1"/>
              <a:t>для</a:t>
            </a:r>
            <a:r>
              <a:rPr lang="ru-RU" dirty="0"/>
              <a:t> них характерна </a:t>
            </a:r>
            <a:r>
              <a:rPr lang="ru-RU" dirty="0" err="1"/>
              <a:t>андрогенність</a:t>
            </a:r>
            <a:r>
              <a:rPr lang="ru-RU" dirty="0"/>
              <a:t>.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571612"/>
            <a:ext cx="3478120" cy="4643470"/>
          </a:xfrm>
          <a:prstGeom prst="rect">
            <a:avLst/>
          </a:prstGeom>
        </p:spPr>
      </p:pic>
    </p:spTree>
  </p:cSld>
  <p:clrMapOvr>
    <a:masterClrMapping/>
  </p:clrMapOvr>
  <p:transition advTm="12344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Імідж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емо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Традиційною</a:t>
            </a:r>
            <a:r>
              <a:rPr lang="ru-RU" dirty="0" smtClean="0"/>
              <a:t> </a:t>
            </a:r>
            <a:r>
              <a:rPr lang="ru-RU" dirty="0" err="1"/>
              <a:t>зачіскою</a:t>
            </a:r>
            <a:r>
              <a:rPr lang="ru-RU" dirty="0"/>
              <a:t> </a:t>
            </a:r>
            <a:r>
              <a:rPr lang="ru-RU" dirty="0" err="1"/>
              <a:t>емо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косий</a:t>
            </a:r>
            <a:r>
              <a:rPr lang="ru-RU" dirty="0"/>
              <a:t>, </a:t>
            </a:r>
            <a:r>
              <a:rPr lang="ru-RU" dirty="0" err="1"/>
              <a:t>рваний</a:t>
            </a:r>
            <a:r>
              <a:rPr lang="ru-RU" dirty="0"/>
              <a:t> </a:t>
            </a:r>
            <a:r>
              <a:rPr lang="ru-RU" dirty="0" err="1"/>
              <a:t>чубок</a:t>
            </a:r>
            <a:r>
              <a:rPr lang="ru-RU" dirty="0"/>
              <a:t> до </a:t>
            </a:r>
            <a:r>
              <a:rPr lang="ru-RU" dirty="0" err="1"/>
              <a:t>кінчика</a:t>
            </a:r>
            <a:r>
              <a:rPr lang="ru-RU" dirty="0"/>
              <a:t> носа,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закриває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око, а </a:t>
            </a:r>
            <a:r>
              <a:rPr lang="ru-RU" dirty="0" err="1"/>
              <a:t>ззаду</a:t>
            </a:r>
            <a:r>
              <a:rPr lang="ru-RU" dirty="0"/>
              <a:t> </a:t>
            </a:r>
            <a:r>
              <a:rPr lang="ru-RU" dirty="0" err="1"/>
              <a:t>коротке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стирчить</a:t>
            </a:r>
            <a:r>
              <a:rPr lang="ru-RU" dirty="0"/>
              <a:t> в </a:t>
            </a:r>
            <a:r>
              <a:rPr lang="ru-RU" dirty="0" err="1"/>
              <a:t>різні</a:t>
            </a:r>
            <a:r>
              <a:rPr lang="ru-RU" dirty="0"/>
              <a:t> боки.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віддається</a:t>
            </a:r>
            <a:r>
              <a:rPr lang="ru-RU" dirty="0"/>
              <a:t> </a:t>
            </a:r>
            <a:r>
              <a:rPr lang="ru-RU" dirty="0" err="1"/>
              <a:t>жорсткому</a:t>
            </a:r>
            <a:r>
              <a:rPr lang="ru-RU" dirty="0"/>
              <a:t>, прямому </a:t>
            </a:r>
            <a:r>
              <a:rPr lang="ru-RU" dirty="0" err="1"/>
              <a:t>чорному</a:t>
            </a:r>
            <a:r>
              <a:rPr lang="ru-RU" dirty="0"/>
              <a:t> </a:t>
            </a:r>
            <a:r>
              <a:rPr lang="ru-RU" dirty="0" err="1"/>
              <a:t>волоссю</a:t>
            </a:r>
            <a:r>
              <a:rPr lang="ru-RU" dirty="0"/>
              <a:t>. У </a:t>
            </a:r>
            <a:r>
              <a:rPr lang="ru-RU" dirty="0" err="1"/>
              <a:t>дівчат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дитячі</a:t>
            </a:r>
            <a:r>
              <a:rPr lang="ru-RU" dirty="0"/>
              <a:t>, </a:t>
            </a:r>
            <a:r>
              <a:rPr lang="ru-RU" dirty="0" err="1"/>
              <a:t>смішні</a:t>
            </a:r>
            <a:r>
              <a:rPr lang="ru-RU" dirty="0"/>
              <a:t> </a:t>
            </a:r>
            <a:r>
              <a:rPr lang="ru-RU" dirty="0" err="1"/>
              <a:t>зачіски</a:t>
            </a:r>
            <a:r>
              <a:rPr lang="ru-RU" dirty="0"/>
              <a:t> - два </a:t>
            </a:r>
            <a:r>
              <a:rPr lang="ru-RU" dirty="0" err="1"/>
              <a:t>маленькі</a:t>
            </a:r>
            <a:r>
              <a:rPr lang="ru-RU" dirty="0"/>
              <a:t> хвостики, </a:t>
            </a:r>
            <a:r>
              <a:rPr lang="ru-RU" dirty="0" err="1"/>
              <a:t>яскраві</a:t>
            </a:r>
            <a:r>
              <a:rPr lang="ru-RU" dirty="0"/>
              <a:t> заколочки - сердечка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, бантики.</a:t>
            </a:r>
          </a:p>
        </p:txBody>
      </p:sp>
    </p:spTree>
  </p:cSld>
  <p:clrMapOvr>
    <a:masterClrMapping/>
  </p:clrMapOvr>
  <p:transition advTm="16969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388" y="285728"/>
            <a:ext cx="2486036" cy="3314715"/>
          </a:xfrm>
        </p:spPr>
      </p:pic>
      <p:pic>
        <p:nvPicPr>
          <p:cNvPr id="5" name="Рисунок 4" descr="загруженное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714620"/>
            <a:ext cx="2495593" cy="3344609"/>
          </a:xfrm>
          <a:prstGeom prst="rect">
            <a:avLst/>
          </a:prstGeom>
        </p:spPr>
      </p:pic>
      <p:pic>
        <p:nvPicPr>
          <p:cNvPr id="6" name="Рисунок 5" descr="загруженное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3643314"/>
            <a:ext cx="3354359" cy="3014677"/>
          </a:xfrm>
          <a:prstGeom prst="rect">
            <a:avLst/>
          </a:prstGeom>
        </p:spPr>
      </p:pic>
      <p:pic>
        <p:nvPicPr>
          <p:cNvPr id="7" name="Рисунок 6" descr="загруженное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285728"/>
            <a:ext cx="3242026" cy="2157421"/>
          </a:xfrm>
          <a:prstGeom prst="rect">
            <a:avLst/>
          </a:prstGeom>
        </p:spPr>
      </p:pic>
    </p:spTree>
  </p:cSld>
  <p:clrMapOvr>
    <a:masterClrMapping/>
  </p:clrMapOvr>
  <p:transition advTm="9203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2225668"/>
          </a:xfrm>
        </p:spPr>
        <p:txBody>
          <a:bodyPr>
            <a:noAutofit/>
          </a:bodyPr>
          <a:lstStyle/>
          <a:p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Часто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емо-киди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проколюють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вуха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або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роблять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тунелі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Крім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того, на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обличчі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емо-хада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може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бути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пірсинг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наприклад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губах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лівій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ніздрі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бровах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переніссі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</a:t>
            </a:r>
          </a:p>
        </p:txBody>
      </p:sp>
      <p:pic>
        <p:nvPicPr>
          <p:cNvPr id="4" name="Содержимое 3" descr="загруженное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6248" y="2714620"/>
            <a:ext cx="4675264" cy="3071834"/>
          </a:xfrm>
        </p:spPr>
      </p:pic>
      <p:pic>
        <p:nvPicPr>
          <p:cNvPr id="5" name="Рисунок 4" descr="загруженное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571744"/>
            <a:ext cx="3333048" cy="3500462"/>
          </a:xfrm>
          <a:prstGeom prst="rect">
            <a:avLst/>
          </a:prstGeom>
        </p:spPr>
      </p:pic>
    </p:spTree>
  </p:cSld>
  <p:clrMapOvr>
    <a:masterClrMapping/>
  </p:clrMapOvr>
  <p:transition advTm="914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/>
          <a:lstStyle/>
          <a:p>
            <a:r>
              <a:rPr lang="ru-RU" dirty="0"/>
              <a:t>І </a:t>
            </a:r>
            <a:r>
              <a:rPr lang="ru-RU" dirty="0" err="1"/>
              <a:t>хлопці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дівчата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фарбувати</a:t>
            </a:r>
            <a:r>
              <a:rPr lang="ru-RU" dirty="0"/>
              <a:t> губи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світлий</a:t>
            </a:r>
            <a:r>
              <a:rPr lang="ru-RU" dirty="0"/>
              <a:t> </a:t>
            </a:r>
            <a:r>
              <a:rPr lang="ru-RU" dirty="0" err="1"/>
              <a:t>тональний</a:t>
            </a:r>
            <a:r>
              <a:rPr lang="ru-RU" dirty="0"/>
              <a:t> крем. </a:t>
            </a:r>
            <a:r>
              <a:rPr lang="ru-RU" dirty="0" err="1"/>
              <a:t>Очі</a:t>
            </a:r>
            <a:r>
              <a:rPr lang="ru-RU" dirty="0"/>
              <a:t> густо </a:t>
            </a:r>
            <a:r>
              <a:rPr lang="ru-RU" dirty="0" err="1"/>
              <a:t>підводять</a:t>
            </a:r>
            <a:r>
              <a:rPr lang="ru-RU" dirty="0"/>
              <a:t> </a:t>
            </a:r>
            <a:r>
              <a:rPr lang="ru-RU" dirty="0" err="1"/>
              <a:t>олівцем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тушшю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вони </a:t>
            </a:r>
            <a:r>
              <a:rPr lang="ru-RU" dirty="0" err="1"/>
              <a:t>виглядають</a:t>
            </a:r>
            <a:r>
              <a:rPr lang="ru-RU" dirty="0"/>
              <a:t> </a:t>
            </a:r>
            <a:r>
              <a:rPr lang="ru-RU" dirty="0" err="1"/>
              <a:t>яскравою</a:t>
            </a:r>
            <a:r>
              <a:rPr lang="ru-RU" dirty="0"/>
              <a:t> </a:t>
            </a:r>
            <a:r>
              <a:rPr lang="ru-RU" dirty="0" err="1"/>
              <a:t>плямою</a:t>
            </a:r>
            <a:r>
              <a:rPr lang="ru-RU" dirty="0"/>
              <a:t> на </a:t>
            </a:r>
            <a:r>
              <a:rPr lang="ru-RU" dirty="0" err="1"/>
              <a:t>блідому</a:t>
            </a:r>
            <a:r>
              <a:rPr lang="ru-RU" dirty="0"/>
              <a:t> </a:t>
            </a:r>
            <a:r>
              <a:rPr lang="ru-RU" dirty="0" err="1"/>
              <a:t>обличчі</a:t>
            </a:r>
            <a:r>
              <a:rPr lang="ru-RU" dirty="0"/>
              <a:t>. </a:t>
            </a:r>
            <a:r>
              <a:rPr lang="ru-RU" dirty="0" err="1"/>
              <a:t>Нігті</a:t>
            </a:r>
            <a:r>
              <a:rPr lang="ru-RU" dirty="0"/>
              <a:t> </a:t>
            </a:r>
            <a:r>
              <a:rPr lang="ru-RU" dirty="0" err="1"/>
              <a:t>покривають</a:t>
            </a:r>
            <a:r>
              <a:rPr lang="ru-RU" dirty="0"/>
              <a:t> </a:t>
            </a:r>
            <a:r>
              <a:rPr lang="ru-RU" dirty="0" err="1"/>
              <a:t>чорним</a:t>
            </a:r>
            <a:r>
              <a:rPr lang="ru-RU" dirty="0"/>
              <a:t> лаком. </a:t>
            </a:r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500438"/>
            <a:ext cx="2028827" cy="3048784"/>
          </a:xfrm>
          <a:prstGeom prst="rect">
            <a:avLst/>
          </a:prstGeom>
        </p:spPr>
      </p:pic>
      <p:pic>
        <p:nvPicPr>
          <p:cNvPr id="5" name="Рисунок 4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3571876"/>
            <a:ext cx="1828801" cy="2934347"/>
          </a:xfrm>
          <a:prstGeom prst="rect">
            <a:avLst/>
          </a:prstGeom>
        </p:spPr>
      </p:pic>
      <p:pic>
        <p:nvPicPr>
          <p:cNvPr id="6" name="Рисунок 5" descr="images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3571876"/>
            <a:ext cx="2143140" cy="2857520"/>
          </a:xfrm>
          <a:prstGeom prst="rect">
            <a:avLst/>
          </a:prstGeom>
        </p:spPr>
      </p:pic>
      <p:pic>
        <p:nvPicPr>
          <p:cNvPr id="7" name="Рисунок 6" descr="загруженное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3786190"/>
            <a:ext cx="2537630" cy="2571768"/>
          </a:xfrm>
          <a:prstGeom prst="rect">
            <a:avLst/>
          </a:prstGeom>
        </p:spPr>
      </p:pic>
    </p:spTree>
  </p:cSld>
  <p:clrMapOvr>
    <a:masterClrMapping/>
  </p:clrMapOvr>
  <p:transition advTm="1548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/>
          <a:lstStyle/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Типові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прізвиська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емо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інтернеті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дуже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типу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x_broken_heart_x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xlonelyxstarx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тому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подібне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Додавання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до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ніка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означає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прихильність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straight edge,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поширену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емо-кідів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разом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веганізмом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pic>
        <p:nvPicPr>
          <p:cNvPr id="4" name="Рисунок 3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214686"/>
            <a:ext cx="4840650" cy="3395680"/>
          </a:xfrm>
          <a:prstGeom prst="rect">
            <a:avLst/>
          </a:prstGeom>
        </p:spPr>
      </p:pic>
    </p:spTree>
  </p:cSld>
  <p:clrMapOvr>
    <a:masterClrMapping/>
  </p:clrMapOvr>
  <p:transition advTm="10062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/>
          <a:lstStyle/>
          <a:p>
            <a:r>
              <a:rPr lang="ru-RU" dirty="0" err="1"/>
              <a:t>Одяг</a:t>
            </a:r>
            <a:r>
              <a:rPr lang="ru-RU" dirty="0"/>
              <a:t>: </a:t>
            </a:r>
            <a:r>
              <a:rPr lang="ru-RU" dirty="0" err="1"/>
              <a:t>Емо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в </a:t>
            </a:r>
            <a:r>
              <a:rPr lang="ru-RU" dirty="0" err="1"/>
              <a:t>рожево-чорних</a:t>
            </a:r>
            <a:r>
              <a:rPr lang="ru-RU" dirty="0"/>
              <a:t> тонах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двокольоровими</a:t>
            </a:r>
            <a:r>
              <a:rPr lang="ru-RU" dirty="0"/>
              <a:t> узорами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стилізованими</a:t>
            </a:r>
            <a:r>
              <a:rPr lang="ru-RU" dirty="0"/>
              <a:t> значками.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квітами</a:t>
            </a:r>
            <a:r>
              <a:rPr lang="ru-RU" dirty="0"/>
              <a:t> в </a:t>
            </a:r>
            <a:r>
              <a:rPr lang="ru-RU" dirty="0" err="1"/>
              <a:t>одязі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чорний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рожевий</a:t>
            </a:r>
            <a:r>
              <a:rPr lang="ru-RU" dirty="0"/>
              <a:t> (</a:t>
            </a:r>
            <a:r>
              <a:rPr lang="ru-RU" dirty="0" err="1"/>
              <a:t>пурпурний</a:t>
            </a:r>
            <a:r>
              <a:rPr lang="ru-RU" dirty="0"/>
              <a:t>),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яскраві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допустимими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images (12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72198" y="2976544"/>
            <a:ext cx="2582933" cy="3881456"/>
          </a:xfrm>
          <a:prstGeom prst="rect">
            <a:avLst/>
          </a:prstGeom>
        </p:spPr>
      </p:pic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3381130"/>
            <a:ext cx="2428892" cy="3242696"/>
          </a:xfrm>
          <a:prstGeom prst="rect">
            <a:avLst/>
          </a:prstGeom>
        </p:spPr>
      </p:pic>
    </p:spTree>
  </p:cSld>
  <p:clrMapOvr>
    <a:masterClrMapping/>
  </p:clrMapOvr>
  <p:transition advTm="1307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2143116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Найголовніше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прагнення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емокида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знайти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велику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чисту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любов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Закохавшись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вони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цілком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віддаються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цьому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всепоглинаючому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відчуттю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Содержимое 3" descr="загруженное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2500306"/>
            <a:ext cx="2872719" cy="3857652"/>
          </a:xfrm>
        </p:spPr>
      </p:pic>
      <p:pic>
        <p:nvPicPr>
          <p:cNvPr id="5" name="Рисунок 4" descr="загруженное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2786058"/>
            <a:ext cx="5192938" cy="3338530"/>
          </a:xfrm>
          <a:prstGeom prst="rect">
            <a:avLst/>
          </a:prstGeom>
        </p:spPr>
      </p:pic>
    </p:spTree>
  </p:cSld>
  <p:clrMapOvr>
    <a:masterClrMapping/>
  </p:clrMapOvr>
  <p:transition advTm="911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43890" cy="939784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Одяг готів</a:t>
            </a:r>
            <a:endParaRPr lang="ru-RU" b="1" cap="all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4143404" cy="528641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Готи</a:t>
            </a:r>
            <a:r>
              <a:rPr lang="ru-RU" dirty="0"/>
              <a:t> - результат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ностальгії</a:t>
            </a:r>
            <a:r>
              <a:rPr lang="ru-RU" dirty="0"/>
              <a:t> «</a:t>
            </a:r>
            <a:r>
              <a:rPr lang="ru-RU" dirty="0" err="1"/>
              <a:t>романтиків</a:t>
            </a:r>
            <a:r>
              <a:rPr lang="ru-RU" dirty="0"/>
              <a:t>» по модному </a:t>
            </a:r>
            <a:r>
              <a:rPr lang="ru-RU" dirty="0" err="1"/>
              <a:t>одягу</a:t>
            </a:r>
            <a:r>
              <a:rPr lang="ru-RU" dirty="0"/>
              <a:t>, декларативного </a:t>
            </a:r>
            <a:r>
              <a:rPr lang="ru-RU" dirty="0" err="1"/>
              <a:t>нігілізму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могильного </a:t>
            </a:r>
            <a:r>
              <a:rPr lang="ru-RU" dirty="0" err="1"/>
              <a:t>гумору</a:t>
            </a:r>
            <a:r>
              <a:rPr lang="ru-RU" dirty="0"/>
              <a:t> </a:t>
            </a:r>
            <a:r>
              <a:rPr lang="ru-RU" dirty="0" err="1"/>
              <a:t>панків</a:t>
            </a:r>
            <a:r>
              <a:rPr lang="ru-RU" dirty="0"/>
              <a:t>. </a:t>
            </a:r>
            <a:r>
              <a:rPr lang="ru-RU" dirty="0" err="1"/>
              <a:t>Одягаються</a:t>
            </a:r>
            <a:r>
              <a:rPr lang="ru-RU" dirty="0"/>
              <a:t> вони у все </a:t>
            </a:r>
            <a:r>
              <a:rPr lang="ru-RU" dirty="0" err="1"/>
              <a:t>чорне</a:t>
            </a:r>
            <a:r>
              <a:rPr lang="ru-RU" dirty="0"/>
              <a:t>, в </a:t>
            </a:r>
            <a:r>
              <a:rPr lang="ru-RU" dirty="0" err="1"/>
              <a:t>крайньому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темно-сіре</a:t>
            </a:r>
            <a:r>
              <a:rPr lang="ru-RU" dirty="0"/>
              <a:t>. </a:t>
            </a:r>
          </a:p>
        </p:txBody>
      </p:sp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428736"/>
            <a:ext cx="4786346" cy="4894147"/>
          </a:xfrm>
          <a:prstGeom prst="rect">
            <a:avLst/>
          </a:prstGeom>
        </p:spPr>
      </p:pic>
    </p:spTree>
  </p:cSld>
  <p:clrMapOvr>
    <a:masterClrMapping/>
  </p:clrMapOvr>
  <p:transition advTm="11797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prstTxWarp prst="textDoubleWave1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Кінець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142844" y="6215082"/>
            <a:ext cx="571504" cy="42862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312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868478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Зачіска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гота -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справжній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витвір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мистецтва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Хлопці-готи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як правило,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андрогинні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071678"/>
            <a:ext cx="2748519" cy="4314714"/>
          </a:xfrm>
        </p:spPr>
      </p:pic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2428868"/>
            <a:ext cx="4959418" cy="3714776"/>
          </a:xfrm>
          <a:prstGeom prst="rect">
            <a:avLst/>
          </a:prstGeom>
        </p:spPr>
      </p:pic>
    </p:spTree>
  </p:cSld>
  <p:clrMapOvr>
    <a:masterClrMapping/>
  </p:clrMapOvr>
  <p:transition advTm="607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"/>
            <a:ext cx="8572560" cy="2357430"/>
          </a:xfrm>
        </p:spPr>
        <p:txBody>
          <a:bodyPr>
            <a:normAutofit/>
          </a:bodyPr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предметів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ужитку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вітаються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шкіряні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штани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жилети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намиста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ланцюжки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сережки.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готів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носять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староєгипетські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символи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«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».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4282" y="2143116"/>
            <a:ext cx="4106330" cy="2053165"/>
          </a:xfrm>
          <a:prstGeom prst="rect">
            <a:avLst/>
          </a:prstGeom>
        </p:spPr>
      </p:pic>
      <p:pic>
        <p:nvPicPr>
          <p:cNvPr id="6" name="Рисунок 5" descr="images (20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43306" y="4273642"/>
            <a:ext cx="3046296" cy="2584358"/>
          </a:xfrm>
          <a:prstGeom prst="rect">
            <a:avLst/>
          </a:prstGeom>
        </p:spPr>
      </p:pic>
      <p:pic>
        <p:nvPicPr>
          <p:cNvPr id="7" name="Рисунок 6" descr="images (19)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9322" y="1643050"/>
            <a:ext cx="3391557" cy="4143380"/>
          </a:xfrm>
          <a:prstGeom prst="rect">
            <a:avLst/>
          </a:prstGeom>
        </p:spPr>
      </p:pic>
    </p:spTree>
  </p:cSld>
  <p:clrMapOvr>
    <a:masterClrMapping/>
  </p:clrMapOvr>
  <p:transition advTm="9766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Анкх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хрест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петлею;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єгиптяни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використовували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його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як символ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безсмертя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життя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з'єднання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чоловічого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жіночого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почав; копти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інтерпретували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анкх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як символу замогильного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життя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 descr="images (15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1670" y="2666509"/>
            <a:ext cx="4564069" cy="4191491"/>
          </a:xfrm>
          <a:prstGeom prst="rect">
            <a:avLst/>
          </a:prstGeom>
        </p:spPr>
      </p:pic>
    </p:spTree>
  </p:cSld>
  <p:clrMapOvr>
    <a:masterClrMapping/>
  </p:clrMapOvr>
  <p:transition advTm="11406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58204" cy="5340369"/>
          </a:xfrm>
        </p:spPr>
        <p:txBody>
          <a:bodyPr/>
          <a:lstStyle/>
          <a:p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готичного</a:t>
            </a:r>
            <a:r>
              <a:rPr lang="ru-RU" dirty="0"/>
              <a:t> романа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Уолпола</a:t>
            </a:r>
            <a:r>
              <a:rPr lang="ru-RU" dirty="0"/>
              <a:t> до </a:t>
            </a:r>
            <a:r>
              <a:rPr lang="ru-RU" dirty="0" err="1"/>
              <a:t>Шеллі</a:t>
            </a:r>
            <a:r>
              <a:rPr lang="ru-RU" dirty="0"/>
              <a:t>; </a:t>
            </a:r>
            <a:r>
              <a:rPr lang="ru-RU" dirty="0" err="1"/>
              <a:t>почиталися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Камю, Кафка, </a:t>
            </a:r>
            <a:r>
              <a:rPr lang="ru-RU" dirty="0" err="1"/>
              <a:t>пізній</a:t>
            </a:r>
            <a:r>
              <a:rPr lang="ru-RU" dirty="0"/>
              <a:t> Тургенев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«сильно </a:t>
            </a:r>
            <a:r>
              <a:rPr lang="ru-RU" dirty="0" err="1"/>
              <a:t>перелякані</a:t>
            </a:r>
            <a:r>
              <a:rPr lang="ru-RU" dirty="0"/>
              <a:t> </a:t>
            </a:r>
            <a:r>
              <a:rPr lang="ru-RU" dirty="0" err="1"/>
              <a:t>генії</a:t>
            </a:r>
            <a:r>
              <a:rPr lang="ru-RU" dirty="0"/>
              <a:t>». </a:t>
            </a:r>
            <a:r>
              <a:rPr lang="ru-RU" dirty="0" err="1"/>
              <a:t>Слухають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готичну</a:t>
            </a:r>
            <a:r>
              <a:rPr lang="ru-RU" dirty="0"/>
              <a:t> долю ("</a:t>
            </a:r>
            <a:r>
              <a:rPr lang="en-US" dirty="0"/>
              <a:t>Joy Division", "Cure", "Bauhaus", "H.I.M", "Evanescence").</a:t>
            </a:r>
            <a:endParaRPr lang="ru-RU" dirty="0"/>
          </a:p>
        </p:txBody>
      </p:sp>
      <p:pic>
        <p:nvPicPr>
          <p:cNvPr id="4" name="Рисунок 3" descr="images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246186"/>
            <a:ext cx="4357718" cy="3396962"/>
          </a:xfrm>
          <a:prstGeom prst="rect">
            <a:avLst/>
          </a:prstGeom>
        </p:spPr>
      </p:pic>
    </p:spTree>
  </p:cSld>
  <p:clrMapOvr>
    <a:masterClrMapping/>
  </p:clrMapOvr>
  <p:transition advTm="12782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86808" cy="2582858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Справжні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готи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крім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турбот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одяг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прагнуть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підтримувати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відповідний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Готи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рясно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охоче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запозичують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декадентську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кладовищенську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вампірську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естетику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714620"/>
            <a:ext cx="3417218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2357430"/>
            <a:ext cx="2967052" cy="42296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advTm="1036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2082792"/>
          </a:xfrm>
        </p:spPr>
        <p:txBody>
          <a:bodyPr>
            <a:noAutofit/>
          </a:bodyPr>
          <a:lstStyle/>
          <a:p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Вітається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все,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відноситься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темної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сторони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буття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пов'язано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із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смертю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Улюблені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місця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зборищ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готів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кладовища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Часто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практикують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садомазохізм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 </a:t>
            </a:r>
          </a:p>
        </p:txBody>
      </p:sp>
      <p:pic>
        <p:nvPicPr>
          <p:cNvPr id="4" name="Рисунок 3" descr="images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2357430"/>
            <a:ext cx="3214710" cy="42918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Tm="11219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368412"/>
          </a:xfrm>
        </p:spPr>
        <p:txBody>
          <a:bodyPr>
            <a:normAutofit fontScale="90000"/>
          </a:bodyPr>
          <a:lstStyle/>
          <a:p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Готи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схильні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перетворювати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тусовки на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ролеву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в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якийсь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інфернальний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театр,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але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несхожий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ігрищами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фанатів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Толкієна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429000"/>
            <a:ext cx="4380810" cy="3281379"/>
          </a:xfrm>
          <a:prstGeom prst="rect">
            <a:avLst/>
          </a:prstGeom>
        </p:spPr>
      </p:pic>
      <p:pic>
        <p:nvPicPr>
          <p:cNvPr id="5" name="Рисунок 4" descr="images (2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000240"/>
            <a:ext cx="4138632" cy="257935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Tm="9797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535</Words>
  <Application>Microsoft Office PowerPoint</Application>
  <PresentationFormat>Экран (4:3)</PresentationFormat>
  <Paragraphs>25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Молодіжні субкультури. Готи</vt:lpstr>
      <vt:lpstr>Одяг готів</vt:lpstr>
      <vt:lpstr>Зачіска гота - справжній витвір мистецтва. Хлопці-готи, як правило, андрогинні. </vt:lpstr>
      <vt:lpstr>Слайд 4</vt:lpstr>
      <vt:lpstr>Слайд 5</vt:lpstr>
      <vt:lpstr>Слайд 6</vt:lpstr>
      <vt:lpstr>Справжні готи, крім турбот про одяг, прагнуть підтримувати і відповідний спосіб життя. Готи рясно і охоче запозичують декадентську, кладовищенську, вампірську естетику.  </vt:lpstr>
      <vt:lpstr>Вітається все, що відноситься до темної сторони буття, пов'язано із смертю. Улюблені місця зборищ готів - кладовища. Часто практикують садомазохізм. </vt:lpstr>
      <vt:lpstr>Готи схильні перетворювати свої тусовки на ролеву гру, в якийсь інфернальний театр, але несхожий з ігрищами фанатів Толкієна.</vt:lpstr>
      <vt:lpstr>Макіяж готів</vt:lpstr>
      <vt:lpstr>Слайд 11</vt:lpstr>
      <vt:lpstr>Емокиди</vt:lpstr>
      <vt:lpstr>Імідж емо</vt:lpstr>
      <vt:lpstr>Слайд 14</vt:lpstr>
      <vt:lpstr>Часто емо-киди проколюють вуха або роблять тунелі. Крім того, на обличчі емо-хада може бути пірсинг (наприклад в губах і лівій ніздрі, бровах, переніссі).</vt:lpstr>
      <vt:lpstr>Слайд 16</vt:lpstr>
      <vt:lpstr>Слайд 17</vt:lpstr>
      <vt:lpstr>Слайд 18</vt:lpstr>
      <vt:lpstr>Найголовніше прагнення емокида - знайти велику чисту любов. Закохавшись, вони цілком віддаються цьому всепоглинаючому відчуттю.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Молодіжні субкультури. Готи</dc:title>
  <dc:creator>Катя</dc:creator>
  <cp:lastModifiedBy>Катя</cp:lastModifiedBy>
  <cp:revision>11</cp:revision>
  <dcterms:created xsi:type="dcterms:W3CDTF">2013-09-22T14:45:13Z</dcterms:created>
  <dcterms:modified xsi:type="dcterms:W3CDTF">2013-09-24T17:45:31Z</dcterms:modified>
</cp:coreProperties>
</file>