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F010B7C-08C1-476A-AD01-CF6AC454C95D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A932F09-508A-438E-9E41-5B204518B0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010B7C-08C1-476A-AD01-CF6AC454C95D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932F09-508A-438E-9E41-5B204518B0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010B7C-08C1-476A-AD01-CF6AC454C95D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932F09-508A-438E-9E41-5B204518B0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010B7C-08C1-476A-AD01-CF6AC454C95D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932F09-508A-438E-9E41-5B204518B02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010B7C-08C1-476A-AD01-CF6AC454C95D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932F09-508A-438E-9E41-5B204518B02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010B7C-08C1-476A-AD01-CF6AC454C95D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932F09-508A-438E-9E41-5B204518B02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010B7C-08C1-476A-AD01-CF6AC454C95D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932F09-508A-438E-9E41-5B204518B02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010B7C-08C1-476A-AD01-CF6AC454C95D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932F09-508A-438E-9E41-5B204518B02A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010B7C-08C1-476A-AD01-CF6AC454C95D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932F09-508A-438E-9E41-5B204518B0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F010B7C-08C1-476A-AD01-CF6AC454C95D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932F09-508A-438E-9E41-5B204518B02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F010B7C-08C1-476A-AD01-CF6AC454C95D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A932F09-508A-438E-9E41-5B204518B02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F010B7C-08C1-476A-AD01-CF6AC454C95D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A932F09-508A-438E-9E41-5B204518B02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Укра</a:t>
            </a:r>
            <a:r>
              <a:rPr lang="uk-UA" smtClean="0"/>
              <a:t>ї</a:t>
            </a:r>
            <a:r>
              <a:rPr lang="ru-RU" smtClean="0"/>
              <a:t>нські театр та кіно 20 ст.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uk-UA" smtClean="0"/>
              <a:t>Театр</a:t>
            </a:r>
            <a:endParaRPr lang="ru-RU"/>
          </a:p>
        </p:txBody>
      </p:sp>
      <p:pic>
        <p:nvPicPr>
          <p:cNvPr id="1026" name="Picture 2" descr="http://upload.wikimedia.org/wikipedia/uk/e/e1/%D0%9A%D1%80%D0%BE%D0%BF%D0%B8%D0%B2%D0%BD%D0%B8%D1%86%D1%8C%D0%BA%D0%B8%D0%B9_%D0%9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96753"/>
            <a:ext cx="2076058" cy="280831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3528" y="3933056"/>
            <a:ext cx="1979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mtClean="0"/>
              <a:t>Марко Кропивницький</a:t>
            </a:r>
            <a:endParaRPr lang="ru-RU"/>
          </a:p>
        </p:txBody>
      </p:sp>
      <p:pic>
        <p:nvPicPr>
          <p:cNvPr id="1028" name="Picture 4" descr="http://primetour.ua/files/Staricky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18972" y="908719"/>
            <a:ext cx="2220515" cy="3240361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372200" y="4149080"/>
            <a:ext cx="2412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mtClean="0"/>
              <a:t>Михайло Старицький</a:t>
            </a: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483768" y="1484784"/>
            <a:ext cx="403244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/>
              <a:t>У 1885 р. «корифеї українського театру</a:t>
            </a:r>
            <a:r>
              <a:rPr lang="ru-RU"/>
              <a:t>» </a:t>
            </a:r>
            <a:r>
              <a:rPr lang="ru-RU" smtClean="0"/>
              <a:t>розпал</a:t>
            </a:r>
            <a:r>
              <a:rPr lang="uk-UA"/>
              <a:t>и</a:t>
            </a:r>
            <a:r>
              <a:rPr lang="ru-RU"/>
              <a:t>ся на дві частини: однією керував Марко Кропивницький, другою - </a:t>
            </a:r>
            <a:r>
              <a:rPr lang="ru-RU"/>
              <a:t>Михайло </a:t>
            </a:r>
            <a:r>
              <a:rPr lang="ru-RU" smtClean="0"/>
              <a:t>Старицький</a:t>
            </a:r>
          </a:p>
          <a:p>
            <a:pPr>
              <a:buFont typeface="Arial" pitchFamily="34" charset="0"/>
              <a:buChar char="•"/>
            </a:pPr>
            <a:r>
              <a:rPr lang="ru-RU" smtClean="0"/>
              <a:t>Через </a:t>
            </a:r>
            <a:r>
              <a:rPr lang="ru-RU"/>
              <a:t>кілька років на Україні діяло понад 30 </a:t>
            </a:r>
            <a:r>
              <a:rPr lang="ru-RU"/>
              <a:t>мандрівних </a:t>
            </a:r>
            <a:r>
              <a:rPr lang="ru-RU" smtClean="0"/>
              <a:t>театрів</a:t>
            </a:r>
          </a:p>
          <a:p>
            <a:pPr>
              <a:buFont typeface="Arial" pitchFamily="34" charset="0"/>
              <a:buChar char="•"/>
            </a:pPr>
            <a:r>
              <a:rPr lang="ru-RU" smtClean="0"/>
              <a:t>Український в 1907 театр </a:t>
            </a:r>
            <a:r>
              <a:rPr lang="ru-RU"/>
              <a:t>дістав у Києві, у Троїцькому народному </a:t>
            </a:r>
            <a:r>
              <a:rPr lang="ru-RU"/>
              <a:t>домі </a:t>
            </a:r>
            <a:r>
              <a:rPr lang="ru-RU" smtClean="0"/>
              <a:t>своє </a:t>
            </a:r>
            <a:r>
              <a:rPr lang="ru-RU"/>
              <a:t>перше </a:t>
            </a:r>
            <a:r>
              <a:rPr lang="ru-RU"/>
              <a:t>постійне </a:t>
            </a:r>
            <a:r>
              <a:rPr lang="ru-RU" smtClean="0"/>
              <a:t>приміщення.</a:t>
            </a:r>
          </a:p>
          <a:p>
            <a:pPr>
              <a:buFont typeface="Arial" pitchFamily="34" charset="0"/>
              <a:buChar char="•"/>
            </a:pPr>
            <a:r>
              <a:rPr lang="ru-RU" smtClean="0"/>
              <a:t>У </a:t>
            </a:r>
            <a:r>
              <a:rPr lang="ru-RU"/>
              <a:t>Львові продовжував </a:t>
            </a:r>
            <a:r>
              <a:rPr lang="ru-RU"/>
              <a:t>діяти </a:t>
            </a:r>
            <a:r>
              <a:rPr lang="ru-RU"/>
              <a:t>професійний театр «Руська </a:t>
            </a:r>
            <a:r>
              <a:rPr lang="ru-RU"/>
              <a:t>бесіда</a:t>
            </a:r>
            <a:r>
              <a:rPr lang="ru-RU" smtClean="0"/>
              <a:t>».</a:t>
            </a:r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11560" y="5085184"/>
            <a:ext cx="8075240" cy="922107"/>
          </a:xfrm>
        </p:spPr>
        <p:txBody>
          <a:bodyPr>
            <a:normAutofit fontScale="92500"/>
          </a:bodyPr>
          <a:lstStyle/>
          <a:p>
            <a:r>
              <a:rPr lang="vi-VN" smtClean="0"/>
              <a:t>Троїцький народний будинок</a:t>
            </a:r>
            <a:r>
              <a:rPr lang="uk-UA" smtClean="0"/>
              <a:t>, зараз </a:t>
            </a:r>
            <a:r>
              <a:rPr lang="ru-RU" smtClean="0"/>
              <a:t>Київський національний академічний</a:t>
            </a:r>
            <a:r>
              <a:rPr lang="ru-RU" b="1" smtClean="0"/>
              <a:t> </a:t>
            </a:r>
            <a:r>
              <a:rPr lang="ru-RU" smtClean="0"/>
              <a:t>театр оперети</a:t>
            </a:r>
          </a:p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2226" name="Picture 2" descr="http://2000.net.ua/ai/8/86/86074/30f0193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32656"/>
            <a:ext cx="7920880" cy="4752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smtClean="0"/>
              <a:t>Класичні </a:t>
            </a:r>
            <a:r>
              <a:rPr lang="ru-RU" smtClean="0"/>
              <a:t>п’єси М</a:t>
            </a:r>
            <a:r>
              <a:rPr lang="ru-RU" smtClean="0"/>
              <a:t>. </a:t>
            </a:r>
            <a:r>
              <a:rPr lang="ru-RU" smtClean="0"/>
              <a:t>Кропивницького</a:t>
            </a:r>
            <a:r>
              <a:rPr lang="ru-RU" smtClean="0"/>
              <a:t>, М. Старицького, І. Карпенка-Карого, проте театральні колективи дедалі частіше зверталися до творів Лесі Українки, І. Франка, Г. Хоткевича, а також російських і західноєвропейських класиків.</a:t>
            </a:r>
          </a:p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Основний репертуар театру :</a:t>
            </a:r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55776" y="1673424"/>
            <a:ext cx="4176464" cy="5184576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sz="1900" smtClean="0"/>
              <a:t>Перший український фільм — «Запорізька Січ», зняв в 1911 </a:t>
            </a:r>
            <a:r>
              <a:rPr lang="ru-RU" sz="1900" smtClean="0"/>
              <a:t>Данило </a:t>
            </a:r>
            <a:r>
              <a:rPr lang="ru-RU" sz="1900" smtClean="0"/>
              <a:t>Сахненко.</a:t>
            </a:r>
          </a:p>
          <a:p>
            <a:pPr>
              <a:buFont typeface="Arial" pitchFamily="34" charset="0"/>
              <a:buChar char="•"/>
            </a:pPr>
            <a:r>
              <a:rPr lang="ru-RU" sz="1800" smtClean="0"/>
              <a:t>Королевою </a:t>
            </a:r>
            <a:r>
              <a:rPr lang="ru-RU" sz="1800" smtClean="0"/>
              <a:t>екрану тих часів була </a:t>
            </a:r>
            <a:r>
              <a:rPr lang="ru-RU" sz="1800" smtClean="0"/>
              <a:t>Віра </a:t>
            </a:r>
            <a:r>
              <a:rPr lang="ru-RU" sz="1800" smtClean="0"/>
              <a:t>Холодна</a:t>
            </a:r>
          </a:p>
          <a:p>
            <a:pPr>
              <a:buFont typeface="Arial" pitchFamily="34" charset="0"/>
              <a:buChar char="•"/>
            </a:pPr>
            <a:r>
              <a:rPr lang="ru-RU" sz="1800" smtClean="0"/>
              <a:t>Протягом 1912–1913 рр. у Львові було створено студії «</a:t>
            </a:r>
            <a:r>
              <a:rPr lang="ru-RU" sz="1800" smtClean="0"/>
              <a:t>Фабрика-фільм</a:t>
            </a:r>
            <a:r>
              <a:rPr lang="ru-RU" sz="1800" smtClean="0"/>
              <a:t>», </a:t>
            </a:r>
            <a:r>
              <a:rPr lang="ru-RU" sz="1800" smtClean="0"/>
              <a:t>«</a:t>
            </a:r>
            <a:r>
              <a:rPr lang="ru-RU" sz="1800" smtClean="0"/>
              <a:t>Кінофільм</a:t>
            </a:r>
            <a:r>
              <a:rPr lang="ru-RU" sz="1800" smtClean="0"/>
              <a:t>», </a:t>
            </a:r>
            <a:r>
              <a:rPr lang="ru-RU" sz="1800" smtClean="0"/>
              <a:t>«</a:t>
            </a:r>
            <a:r>
              <a:rPr lang="ru-RU" sz="1800" smtClean="0"/>
              <a:t>Полонія</a:t>
            </a:r>
            <a:r>
              <a:rPr lang="ru-RU" sz="1800" smtClean="0"/>
              <a:t>» та </a:t>
            </a:r>
            <a:r>
              <a:rPr lang="ru-RU" sz="1800" smtClean="0"/>
              <a:t>«Леополія»</a:t>
            </a:r>
            <a:endParaRPr lang="ru-RU" sz="180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mtClean="0"/>
              <a:t>Кінематограф</a:t>
            </a:r>
            <a:endParaRPr lang="ru-RU"/>
          </a:p>
        </p:txBody>
      </p:sp>
      <p:pic>
        <p:nvPicPr>
          <p:cNvPr id="55298" name="Picture 2" descr="&amp;Fcy;&amp;acy;&amp;jcy;&amp;lcy;:Maria Zankovetska (before 191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84784"/>
            <a:ext cx="2197647" cy="338437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3528" y="4941168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mtClean="0"/>
              <a:t>Марія Заньковецька</a:t>
            </a:r>
            <a:endParaRPr lang="ru-RU"/>
          </a:p>
        </p:txBody>
      </p:sp>
      <p:pic>
        <p:nvPicPr>
          <p:cNvPr id="55300" name="Picture 4" descr="http://upload.wikimedia.org/wikipedia/uk/2/2e/%D0%A5%D0%BE%D0%BB%D0%BE%D0%B4%D0%BD%D0%B0_%D0%92%D1%96%D1%80%D0%B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1412776"/>
            <a:ext cx="2486675" cy="352839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092280" y="4941168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mtClean="0"/>
              <a:t>Віра Холодна</a:t>
            </a:r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uk-UA" sz="2800" smtClean="0"/>
              <a:t>Кінематографісти надавали перевагу екранізації популярних українських вистав «Наталка Полтавка», «Москаль-чарівник», «</a:t>
            </a:r>
            <a:r>
              <a:rPr lang="uk-UA" sz="2800" smtClean="0"/>
              <a:t>Наймичка</a:t>
            </a:r>
            <a:r>
              <a:rPr lang="uk-UA" sz="2800" smtClean="0"/>
              <a:t>», </a:t>
            </a:r>
            <a:r>
              <a:rPr lang="ru-RU" sz="2800" smtClean="0"/>
              <a:t>«</a:t>
            </a:r>
            <a:r>
              <a:rPr lang="ru-RU" sz="2800" smtClean="0"/>
              <a:t>Богдан </a:t>
            </a:r>
            <a:r>
              <a:rPr lang="ru-RU" sz="2800" smtClean="0"/>
              <a:t>Хмельницький</a:t>
            </a:r>
            <a:r>
              <a:rPr lang="ru-RU" sz="2800" smtClean="0"/>
              <a:t>».</a:t>
            </a:r>
            <a:endParaRPr lang="ru-RU" sz="2800" smtClean="0"/>
          </a:p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Основні сюжети кіно</a:t>
            </a:r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188</TotalTime>
  <Words>162</Words>
  <Application>Microsoft Office PowerPoint</Application>
  <PresentationFormat>Экран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Українські театр та кіно 20 ст.</vt:lpstr>
      <vt:lpstr>Театр</vt:lpstr>
      <vt:lpstr>Слайд 3</vt:lpstr>
      <vt:lpstr>Основний репертуар театру :</vt:lpstr>
      <vt:lpstr>Кінематограф</vt:lpstr>
      <vt:lpstr>Основні сюжети кіно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Українські театр, кіно та мода 20 ст.</dc:title>
  <dc:creator>Полина</dc:creator>
  <cp:lastModifiedBy>Полина</cp:lastModifiedBy>
  <cp:revision>19</cp:revision>
  <dcterms:created xsi:type="dcterms:W3CDTF">2013-10-23T15:54:17Z</dcterms:created>
  <dcterms:modified xsi:type="dcterms:W3CDTF">2013-10-23T19:03:02Z</dcterms:modified>
</cp:coreProperties>
</file>