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505351-0A53-4547-A9CF-DF9A8B13BB94}" type="datetimeFigureOut">
              <a:rPr lang="ru-RU" smtClean="0"/>
              <a:t>25.09.2013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D8B3BB-82FE-4D02-A417-952889B556F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FE64475-2342-4732-9951-C15E973BCAC2}" type="datetimeFigureOut">
              <a:rPr lang="ru-RU" smtClean="0"/>
              <a:t>25.09.2013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06A096C-B782-406B-A960-A66EF72D523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E64475-2342-4732-9951-C15E973BCAC2}" type="datetimeFigureOut">
              <a:rPr lang="ru-RU" smtClean="0"/>
              <a:t>25.09.2013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6A096C-B782-406B-A960-A66EF72D52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FE64475-2342-4732-9951-C15E973BCAC2}" type="datetimeFigureOut">
              <a:rPr lang="ru-RU" smtClean="0"/>
              <a:t>25.09.2013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06A096C-B782-406B-A960-A66EF72D52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E64475-2342-4732-9951-C15E973BCAC2}" type="datetimeFigureOut">
              <a:rPr lang="ru-RU" smtClean="0"/>
              <a:t>25.09.2013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6A096C-B782-406B-A960-A66EF72D52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FE64475-2342-4732-9951-C15E973BCAC2}" type="datetimeFigureOut">
              <a:rPr lang="ru-RU" smtClean="0"/>
              <a:t>25.09.2013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606A096C-B782-406B-A960-A66EF72D523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E64475-2342-4732-9951-C15E973BCAC2}" type="datetimeFigureOut">
              <a:rPr lang="ru-RU" smtClean="0"/>
              <a:t>25.09.2013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6A096C-B782-406B-A960-A66EF72D52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E64475-2342-4732-9951-C15E973BCAC2}" type="datetimeFigureOut">
              <a:rPr lang="ru-RU" smtClean="0"/>
              <a:t>25.09.2013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6A096C-B782-406B-A960-A66EF72D52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E64475-2342-4732-9951-C15E973BCAC2}" type="datetimeFigureOut">
              <a:rPr lang="ru-RU" smtClean="0"/>
              <a:t>25.09.2013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6A096C-B782-406B-A960-A66EF72D52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FE64475-2342-4732-9951-C15E973BCAC2}" type="datetimeFigureOut">
              <a:rPr lang="ru-RU" smtClean="0"/>
              <a:t>25.09.2013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6A096C-B782-406B-A960-A66EF72D52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E64475-2342-4732-9951-C15E973BCAC2}" type="datetimeFigureOut">
              <a:rPr lang="ru-RU" smtClean="0"/>
              <a:t>25.09.2013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6A096C-B782-406B-A960-A66EF72D52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E64475-2342-4732-9951-C15E973BCAC2}" type="datetimeFigureOut">
              <a:rPr lang="ru-RU" smtClean="0"/>
              <a:t>25.09.2013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6A096C-B782-406B-A960-A66EF72D523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FE64475-2342-4732-9951-C15E973BCAC2}" type="datetimeFigureOut">
              <a:rPr lang="ru-RU" smtClean="0"/>
              <a:t>25.09.2013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606A096C-B782-406B-A960-A66EF72D523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0"/>
            <a:ext cx="8071048" cy="3065512"/>
          </a:xfrm>
        </p:spPr>
        <p:txBody>
          <a:bodyPr/>
          <a:lstStyle/>
          <a:p>
            <a:pPr algn="ctr"/>
            <a:r>
              <a:rPr lang="ru-RU" dirty="0" smtClean="0"/>
              <a:t>Цветовая символика Китая</a:t>
            </a:r>
            <a:endParaRPr lang="ru-RU" dirty="0"/>
          </a:p>
        </p:txBody>
      </p:sp>
      <p:pic>
        <p:nvPicPr>
          <p:cNvPr id="1026" name="Picture 2" descr="C:\Program Files\Microsoft Office\MEDIA\CAGCAT10\j0301050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3429000"/>
            <a:ext cx="4392488" cy="3234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-540568" y="6453336"/>
            <a:ext cx="2927722" cy="228600"/>
          </a:xfrm>
        </p:spPr>
        <p:txBody>
          <a:bodyPr/>
          <a:lstStyle/>
          <a:p>
            <a:r>
              <a:rPr lang="ru-RU" sz="1400" dirty="0" err="1" smtClean="0">
                <a:solidFill>
                  <a:schemeClr val="tx1"/>
                </a:solidFill>
              </a:rPr>
              <a:t>Плахотной</a:t>
            </a:r>
            <a:r>
              <a:rPr lang="ru-RU" sz="1400" dirty="0" smtClean="0">
                <a:solidFill>
                  <a:schemeClr val="tx1"/>
                </a:solidFill>
              </a:rPr>
              <a:t> В. 11 класс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5805264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Одежду зеленых тонов надевали, когда встречали весну, церемония происходила на восточной стороне города</a:t>
            </a:r>
            <a:endParaRPr lang="ru-RU" dirty="0"/>
          </a:p>
        </p:txBody>
      </p:sp>
      <p:pic>
        <p:nvPicPr>
          <p:cNvPr id="35842" name="Picture 2" descr="http://www.casadelte.com/imagen/descubrid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620688"/>
            <a:ext cx="4032448" cy="49118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5805264"/>
            <a:ext cx="6858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В красном — на южной стороне — приветствовали лето</a:t>
            </a:r>
            <a:endParaRPr lang="ru-RU" sz="2000" dirty="0"/>
          </a:p>
        </p:txBody>
      </p:sp>
      <p:pic>
        <p:nvPicPr>
          <p:cNvPr id="36866" name="Picture 2" descr="http://beautyideals.ucoz.ru/_si/0/845614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404664"/>
            <a:ext cx="4104456" cy="51989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5949280"/>
            <a:ext cx="79026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В желтом или белом на западной стороне встречали осень</a:t>
            </a:r>
            <a:endParaRPr lang="ru-RU" dirty="0"/>
          </a:p>
        </p:txBody>
      </p:sp>
      <p:pic>
        <p:nvPicPr>
          <p:cNvPr id="37892" name="Picture 4" descr="http://china.kulichki.com/hot/albums/girls6/_Asian_girl_with_Ancient_dress_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476672"/>
            <a:ext cx="4167992" cy="50611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5733256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На празднике зимы, происходившем на северной стороне, господствовал в одежде черный цвет.</a:t>
            </a:r>
            <a:endParaRPr lang="ru-RU" dirty="0"/>
          </a:p>
        </p:txBody>
      </p:sp>
      <p:pic>
        <p:nvPicPr>
          <p:cNvPr id="38914" name="Picture 2" descr="http://img0.liveinternet.ru/images/attach/b/0/9828/9828806_samurai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620688"/>
            <a:ext cx="4752528" cy="50364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941168"/>
            <a:ext cx="75425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По китайской мифологии пять основных цветов (зеленый, красный, белый, желтый, черный) символизируют не только времена года и стороны света, но и пять первоэлементов (дерево, огонь, землю, металл, воду). </a:t>
            </a:r>
            <a:endParaRPr lang="ru-RU" dirty="0"/>
          </a:p>
        </p:txBody>
      </p:sp>
      <p:pic>
        <p:nvPicPr>
          <p:cNvPr id="39938" name="Picture 2" descr="http://d1.endata.cx/data/games/42717/p_10_jxskalnxs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764705"/>
            <a:ext cx="3473326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940" name="Picture 4" descr="http://i40.tinypic.com/b7kn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32674" y="764704"/>
            <a:ext cx="4288944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4797152"/>
            <a:ext cx="77048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В Древнем Китае цвет рассматривался в качестве символа важнейших сил и стихий.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http://www.wallon.ru/_ph/53/2/3386720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32655"/>
            <a:ext cx="6696744" cy="41906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5301208"/>
            <a:ext cx="7776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«Книга перемен» («И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цзин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») содержит в себе систему цветовой символики, исходящую из принципов теории соответствий.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79512" y="764704"/>
          <a:ext cx="7848870" cy="3876185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1308145"/>
                <a:gridCol w="1308145"/>
                <a:gridCol w="1460887"/>
                <a:gridCol w="1155403"/>
                <a:gridCol w="1308145"/>
                <a:gridCol w="1308145"/>
              </a:tblGrid>
              <a:tr h="71562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Цвет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Время года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Стихия, </a:t>
                      </a:r>
                      <a:br>
                        <a:rPr lang="ru-RU" dirty="0" smtClean="0"/>
                      </a:br>
                      <a:r>
                        <a:rPr lang="ru-RU" dirty="0" smtClean="0"/>
                        <a:t>предмет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Сторона света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Планета</a:t>
                      </a:r>
                    </a:p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Животное </a:t>
                      </a:r>
                      <a:br>
                        <a:rPr lang="ru-RU" dirty="0" smtClean="0"/>
                      </a:br>
                      <a:r>
                        <a:rPr lang="ru-RU" dirty="0" smtClean="0"/>
                        <a:t>символ</a:t>
                      </a:r>
                      <a:endParaRPr lang="ru-RU" dirty="0"/>
                    </a:p>
                  </a:txBody>
                  <a:tcPr anchor="ctr"/>
                </a:tc>
              </a:tr>
              <a:tr h="620159">
                <a:tc>
                  <a:txBody>
                    <a:bodyPr/>
                    <a:lstStyle/>
                    <a:p>
                      <a:r>
                        <a:rPr lang="ru-RU" dirty="0" smtClean="0"/>
                        <a:t>Зеленый </a:t>
                      </a:r>
                      <a:br>
                        <a:rPr lang="ru-RU" dirty="0" smtClean="0"/>
                      </a:br>
                      <a:r>
                        <a:rPr lang="ru-RU" dirty="0" smtClean="0"/>
                        <a:t>или синий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Весна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Дерево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Восток </a:t>
                      </a:r>
                    </a:p>
                    <a:p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Юпитер</a:t>
                      </a:r>
                    </a:p>
                    <a:p>
                      <a:pPr algn="l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Дракон</a:t>
                      </a:r>
                      <a:endParaRPr lang="ru-RU" dirty="0"/>
                    </a:p>
                  </a:txBody>
                  <a:tcPr/>
                </a:tc>
              </a:tr>
              <a:tr h="620159">
                <a:tc>
                  <a:txBody>
                    <a:bodyPr/>
                    <a:lstStyle/>
                    <a:p>
                      <a:r>
                        <a:rPr lang="ru-RU" dirty="0"/>
                        <a:t>Красный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/>
                        <a:t>Лето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/>
                        <a:t>Огонь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/>
                        <a:t>Юг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/>
                        <a:t>Марс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Феникс</a:t>
                      </a:r>
                    </a:p>
                  </a:txBody>
                  <a:tcPr anchor="ctr"/>
                </a:tc>
              </a:tr>
              <a:tr h="620159">
                <a:tc>
                  <a:txBody>
                    <a:bodyPr/>
                    <a:lstStyle/>
                    <a:p>
                      <a:r>
                        <a:rPr lang="ru-RU" dirty="0"/>
                        <a:t>Белый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/>
                        <a:t>Осень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/>
                        <a:t>Металл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/>
                        <a:t>Запад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/>
                        <a:t>Венера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/>
                        <a:t>Тигр</a:t>
                      </a:r>
                    </a:p>
                  </a:txBody>
                  <a:tcPr anchor="ctr"/>
                </a:tc>
              </a:tr>
              <a:tr h="620159">
                <a:tc>
                  <a:txBody>
                    <a:bodyPr/>
                    <a:lstStyle/>
                    <a:p>
                      <a:r>
                        <a:rPr lang="ru-RU"/>
                        <a:t>Черный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/>
                        <a:t>Зима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/>
                        <a:t>Вода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/>
                        <a:t>Север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/>
                        <a:t>Меркурий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/>
                        <a:t>Черепаха </a:t>
                      </a:r>
                      <a:br>
                        <a:rPr lang="ru-RU"/>
                      </a:br>
                      <a:r>
                        <a:rPr lang="ru-RU"/>
                        <a:t>и змея</a:t>
                      </a:r>
                    </a:p>
                  </a:txBody>
                  <a:tcPr anchor="ctr"/>
                </a:tc>
              </a:tr>
              <a:tr h="620159">
                <a:tc>
                  <a:txBody>
                    <a:bodyPr/>
                    <a:lstStyle/>
                    <a:p>
                      <a:r>
                        <a:rPr lang="ru-RU"/>
                        <a:t>Желтый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/>
                        <a:t>Конец </a:t>
                      </a:r>
                      <a:br>
                        <a:rPr lang="ru-RU"/>
                      </a:br>
                      <a:r>
                        <a:rPr lang="ru-RU"/>
                        <a:t>лета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/>
                        <a:t>Земля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/>
                        <a:t>Центр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/>
                        <a:t>Сатурн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 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5589240"/>
            <a:ext cx="76328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В Китае на цветовую символику наложило отпечаток конфуцианство.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8674" name="Picture 2" descr="http://www.caringheartsofpeedee.com/wp-content/uploads/2011/03/%D0%BA%D0%BE%D0%BD%D1%84%D1%83%D1%86%D0%B8%D0%B0%D0%BD%D1%81%D1%82%D0%B2%D0%B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7344816" cy="5001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869160"/>
            <a:ext cx="78488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По канону пурпурный цвет обозначает добродетель, зеленый — гуманность, красный — церемониал и порядок, желтый — веру, белый—истину, долг, самопожертвование, черный — мудрость и знание.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22" name="Picture 2" descr="http://s4.live4fun.ru/pictures/s3img_13079322_2474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04664"/>
            <a:ext cx="6624736" cy="4176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51920" y="2780928"/>
            <a:ext cx="42484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Особенно ярко отражена символика цвета в одежде.</a:t>
            </a:r>
            <a:endParaRPr lang="ru-RU" sz="2400" dirty="0"/>
          </a:p>
        </p:txBody>
      </p:sp>
      <p:pic>
        <p:nvPicPr>
          <p:cNvPr id="31746" name="Picture 2" descr="&amp;Scy;&amp;icy;&amp;mcy;&amp;vcy;&amp;ocy;&amp;lcy;&amp;icy;&amp;kcy;&amp;acy; &amp;tscy;&amp;vcy;&amp;iecy;&amp;tcy;&amp;acy; &amp;ncy;&amp;acy; &amp;vcy;&amp;ocy;&amp;scy;&amp;tcy;&amp;ocy;&amp;kcy;&amp;ie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3505200" cy="5976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324544" y="508518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/>
              <a:t>Одеяние желтого цвета носил император,</a:t>
            </a:r>
            <a:endParaRPr lang="ru-RU" dirty="0"/>
          </a:p>
        </p:txBody>
      </p:sp>
      <p:pic>
        <p:nvPicPr>
          <p:cNvPr id="32770" name="Picture 2" descr="http://upload.wikimedia.org/wikipedia/commons/thumb/5/50/Emperor_Shunzhi.jpg/348px-Emperor_Shunzh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5"/>
            <a:ext cx="3024336" cy="460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779912" y="5229200"/>
            <a:ext cx="42146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коричневого или белого — сановники</a:t>
            </a:r>
            <a:endParaRPr lang="ru-RU" dirty="0"/>
          </a:p>
        </p:txBody>
      </p:sp>
      <p:pic>
        <p:nvPicPr>
          <p:cNvPr id="32772" name="Picture 4" descr="http://didadodeb.files.wordpress.com/2012/11/chinese-dignitar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476673"/>
            <a:ext cx="3240360" cy="4464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history.novosibdom.ru/files/u14/sibir_1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48680"/>
            <a:ext cx="3168352" cy="58492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707904" y="2924944"/>
            <a:ext cx="44342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красного или синего — воины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5877272"/>
            <a:ext cx="76145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В Древнем Китае цвет соотносился со временем года и стороной света.</a:t>
            </a:r>
            <a:endParaRPr lang="ru-RU" dirty="0"/>
          </a:p>
        </p:txBody>
      </p:sp>
      <p:pic>
        <p:nvPicPr>
          <p:cNvPr id="34818" name="Picture 2" descr="http://www.rgres.ru/published/publicdata/RGRESSQL/attachments/SC/products_pictures/f_38_en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3" y="620688"/>
            <a:ext cx="6708391" cy="5040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101</TotalTime>
  <Words>247</Words>
  <Application>Microsoft Office PowerPoint</Application>
  <PresentationFormat>Экран (4:3)</PresentationFormat>
  <Paragraphs>52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Изящная</vt:lpstr>
      <vt:lpstr>Цветовая символика Китая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Ya Blondinko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Цветовая символика Китая</dc:title>
  <dc:creator>влада</dc:creator>
  <cp:lastModifiedBy>влада</cp:lastModifiedBy>
  <cp:revision>11</cp:revision>
  <dcterms:created xsi:type="dcterms:W3CDTF">2013-09-25T11:47:32Z</dcterms:created>
  <dcterms:modified xsi:type="dcterms:W3CDTF">2013-09-25T13:29:06Z</dcterms:modified>
</cp:coreProperties>
</file>