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alpha val="79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F191E-3D4E-4BF4-A82A-F50E4A88175E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E5EBA-B39D-4072-9CF6-0DE1089A7D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Life in Britain</a:t>
            </a:r>
          </a:p>
        </p:txBody>
      </p:sp>
      <p:pic>
        <p:nvPicPr>
          <p:cNvPr id="4" name="Рисунок 3" descr="Обучение-в-Англ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348880"/>
            <a:ext cx="5472608" cy="369518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400600" cy="940966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The School Uniform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Рисунок 4" descr="jap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2221">
            <a:off x="536706" y="1770825"/>
            <a:ext cx="4162425" cy="2867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chemeClr val="accen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930332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4358">
            <a:off x="5034480" y="2817622"/>
            <a:ext cx="3429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332656"/>
            <a:ext cx="4114800" cy="1138138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Ages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c06dc952559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3590683" cy="3140552"/>
          </a:xfrm>
          <a:prstGeom prst="rect">
            <a:avLst/>
          </a:prstGeom>
        </p:spPr>
      </p:pic>
      <p:pic>
        <p:nvPicPr>
          <p:cNvPr id="5" name="Рисунок 4" descr="pic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4518">
            <a:off x="4860032" y="1484784"/>
            <a:ext cx="3695579" cy="2739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ducation-englan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5640">
            <a:off x="1390768" y="4263732"/>
            <a:ext cx="4343764" cy="2004814"/>
          </a:xfrm>
          <a:prstGeom prst="rect">
            <a:avLst/>
          </a:prstGeom>
          <a:ln w="5715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032448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Holidays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12156413000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412776"/>
            <a:ext cx="2980908" cy="22444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camp_600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8560">
            <a:off x="5509962" y="4280959"/>
            <a:ext cx="2913940" cy="2185455"/>
          </a:xfrm>
          <a:prstGeom prst="ellipse">
            <a:avLst/>
          </a:prstGeom>
          <a:ln w="762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340768"/>
            <a:ext cx="525658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1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September to October (followed by a one week holiday)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2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October to December (followed by a two week holiday)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3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January to February (followed by a one week holiday)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4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February to March (followed by a two week holiday)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5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April to May (followed by a one week holiday)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Term 6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June to July (followed by a six week summer holiday)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4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149080"/>
            <a:ext cx="3168352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3816424" cy="792088"/>
          </a:xfrm>
        </p:spPr>
        <p:txBody>
          <a:bodyPr/>
          <a:lstStyle/>
          <a:p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 Events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0_d4416_7004dc22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888432" cy="255081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Red-sea-photo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3845482" cy="216445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300192" y="1052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School Trips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1571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Sport days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102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School Life in Britain</vt:lpstr>
      <vt:lpstr>The School Uniform</vt:lpstr>
      <vt:lpstr>School Ages</vt:lpstr>
      <vt:lpstr>School Holidays</vt:lpstr>
      <vt:lpstr>School Events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Life in Britain</dc:title>
  <dc:creator>skv</dc:creator>
  <cp:lastModifiedBy>skv</cp:lastModifiedBy>
  <cp:revision>19</cp:revision>
  <dcterms:created xsi:type="dcterms:W3CDTF">2014-05-21T15:31:57Z</dcterms:created>
  <dcterms:modified xsi:type="dcterms:W3CDTF">2014-05-21T18:39:30Z</dcterms:modified>
</cp:coreProperties>
</file>