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0D1068-C190-41E8-8C63-9CFDEA64E91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8CCF4C3-B0B8-4634-B345-E6BFFB224176}">
      <dgm:prSet phldrT="[Текст]"/>
      <dgm:spPr/>
      <dgm:t>
        <a:bodyPr/>
        <a:lstStyle/>
        <a:p>
          <a:r>
            <a:rPr lang="ru-RU" b="0" i="0" u="none" dirty="0" err="1" smtClean="0"/>
            <a:t>Технічний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комітет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із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програми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координації</a:t>
          </a:r>
          <a:endParaRPr lang="uk-UA" dirty="0"/>
        </a:p>
      </dgm:t>
    </dgm:pt>
    <dgm:pt modelId="{78F48F36-4A3C-497F-98EC-CA0944C84CF3}" type="parTrans" cxnId="{8FEBD9D0-FD09-496D-B94E-32A87C7B8A67}">
      <dgm:prSet/>
      <dgm:spPr/>
      <dgm:t>
        <a:bodyPr/>
        <a:lstStyle/>
        <a:p>
          <a:endParaRPr lang="uk-UA"/>
        </a:p>
      </dgm:t>
    </dgm:pt>
    <dgm:pt modelId="{1E723F12-ACA5-4C49-A25E-D342026585B3}" type="sibTrans" cxnId="{8FEBD9D0-FD09-496D-B94E-32A87C7B8A67}">
      <dgm:prSet/>
      <dgm:spPr/>
      <dgm:t>
        <a:bodyPr/>
        <a:lstStyle/>
        <a:p>
          <a:endParaRPr lang="uk-UA"/>
        </a:p>
      </dgm:t>
    </dgm:pt>
    <dgm:pt modelId="{A29A68CE-7A79-4E48-936F-98EB983F3FF2}">
      <dgm:prSet phldrT="[Текст]"/>
      <dgm:spPr/>
      <dgm:t>
        <a:bodyPr/>
        <a:lstStyle/>
        <a:p>
          <a:r>
            <a:rPr lang="uk-UA" b="0" i="0" u="none" dirty="0" smtClean="0"/>
            <a:t>Бюджетно-фінансовий комітет</a:t>
          </a:r>
          <a:endParaRPr lang="uk-UA" dirty="0"/>
        </a:p>
      </dgm:t>
    </dgm:pt>
    <dgm:pt modelId="{77048477-7A69-4FE6-9D83-A36CCD00029D}" type="parTrans" cxnId="{DE0DDE1E-44B8-4D4C-B40C-AC0DD1080C4E}">
      <dgm:prSet/>
      <dgm:spPr/>
      <dgm:t>
        <a:bodyPr/>
        <a:lstStyle/>
        <a:p>
          <a:endParaRPr lang="uk-UA"/>
        </a:p>
      </dgm:t>
    </dgm:pt>
    <dgm:pt modelId="{65090D48-CF09-4443-A9F1-75068E32FCFC}" type="sibTrans" cxnId="{DE0DDE1E-44B8-4D4C-B40C-AC0DD1080C4E}">
      <dgm:prSet/>
      <dgm:spPr/>
      <dgm:t>
        <a:bodyPr/>
        <a:lstStyle/>
        <a:p>
          <a:endParaRPr lang="uk-UA"/>
        </a:p>
      </dgm:t>
    </dgm:pt>
    <dgm:pt modelId="{D1020748-C930-425B-A33D-D6422444767F}">
      <dgm:prSet phldrT="[Текст]"/>
      <dgm:spPr/>
      <dgm:t>
        <a:bodyPr/>
        <a:lstStyle/>
        <a:p>
          <a:r>
            <a:rPr lang="uk-UA" b="0" i="0" u="none" dirty="0" smtClean="0"/>
            <a:t>Комітет зі спрощення формальностей</a:t>
          </a:r>
          <a:endParaRPr lang="uk-UA" dirty="0"/>
        </a:p>
      </dgm:t>
    </dgm:pt>
    <dgm:pt modelId="{DC1EB4E6-8626-4F3D-A9DE-95D5FE43F67E}" type="parTrans" cxnId="{78119F4C-EA91-4D26-A37C-8CA1D32D6863}">
      <dgm:prSet/>
      <dgm:spPr/>
      <dgm:t>
        <a:bodyPr/>
        <a:lstStyle/>
        <a:p>
          <a:endParaRPr lang="uk-UA"/>
        </a:p>
      </dgm:t>
    </dgm:pt>
    <dgm:pt modelId="{14017235-54EF-49DB-8A11-D80C9E5D3838}" type="sibTrans" cxnId="{78119F4C-EA91-4D26-A37C-8CA1D32D6863}">
      <dgm:prSet/>
      <dgm:spPr/>
      <dgm:t>
        <a:bodyPr/>
        <a:lstStyle/>
        <a:p>
          <a:endParaRPr lang="uk-UA"/>
        </a:p>
      </dgm:t>
    </dgm:pt>
    <dgm:pt modelId="{279B1817-27FA-4CB5-A28B-634BA26E6554}">
      <dgm:prSet phldrT="[Текст]"/>
      <dgm:spPr/>
      <dgm:t>
        <a:bodyPr/>
        <a:lstStyle/>
        <a:p>
          <a:r>
            <a:rPr lang="uk-UA" b="0" i="0" u="none" dirty="0" smtClean="0"/>
            <a:t>Комітет зі статистики</a:t>
          </a:r>
          <a:endParaRPr lang="uk-UA" dirty="0"/>
        </a:p>
      </dgm:t>
    </dgm:pt>
    <dgm:pt modelId="{ED202CCE-0DEE-4405-9F0A-925A5F2DCEC5}" type="parTrans" cxnId="{AAE33DBC-A311-4A22-9ECB-B1E48B5F0EC2}">
      <dgm:prSet/>
      <dgm:spPr/>
      <dgm:t>
        <a:bodyPr/>
        <a:lstStyle/>
        <a:p>
          <a:endParaRPr lang="uk-UA"/>
        </a:p>
      </dgm:t>
    </dgm:pt>
    <dgm:pt modelId="{5660BEB2-857D-4587-A766-1EAA78AF5171}" type="sibTrans" cxnId="{AAE33DBC-A311-4A22-9ECB-B1E48B5F0EC2}">
      <dgm:prSet/>
      <dgm:spPr/>
      <dgm:t>
        <a:bodyPr/>
        <a:lstStyle/>
        <a:p>
          <a:endParaRPr lang="uk-UA"/>
        </a:p>
      </dgm:t>
    </dgm:pt>
    <dgm:pt modelId="{3207FDF6-6364-4104-AB6C-7E30ACE06605}">
      <dgm:prSet phldrT="[Текст]"/>
      <dgm:spPr/>
      <dgm:t>
        <a:bodyPr/>
        <a:lstStyle/>
        <a:p>
          <a:r>
            <a:rPr lang="ru-RU" b="0" i="0" u="none" dirty="0" err="1" smtClean="0"/>
            <a:t>Комітет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із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розгляду</a:t>
          </a:r>
          <a:r>
            <a:rPr lang="ru-RU" b="0" i="0" u="none" dirty="0" smtClean="0"/>
            <a:t> членства в </a:t>
          </a:r>
          <a:r>
            <a:rPr lang="ru-RU" b="0" i="0" u="none" dirty="0" err="1" smtClean="0"/>
            <a:t>категорії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членів</a:t>
          </a:r>
          <a:endParaRPr lang="uk-UA" dirty="0"/>
        </a:p>
      </dgm:t>
    </dgm:pt>
    <dgm:pt modelId="{00C1CD96-3FB7-4562-8EE1-E487F56FA358}" type="parTrans" cxnId="{9DC76A85-C630-423F-B35B-565022787366}">
      <dgm:prSet/>
      <dgm:spPr/>
      <dgm:t>
        <a:bodyPr/>
        <a:lstStyle/>
        <a:p>
          <a:endParaRPr lang="uk-UA"/>
        </a:p>
      </dgm:t>
    </dgm:pt>
    <dgm:pt modelId="{EE118A27-F05F-45B1-8F63-BA3A7FBF2D58}" type="sibTrans" cxnId="{9DC76A85-C630-423F-B35B-565022787366}">
      <dgm:prSet/>
      <dgm:spPr/>
      <dgm:t>
        <a:bodyPr/>
        <a:lstStyle/>
        <a:p>
          <a:endParaRPr lang="uk-UA"/>
        </a:p>
      </dgm:t>
    </dgm:pt>
    <dgm:pt modelId="{CB9328FF-D73C-4799-A071-DDB780BE3199}" type="pres">
      <dgm:prSet presAssocID="{200D1068-C190-41E8-8C63-9CFDEA64E91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57BBC00-68D2-4A84-B88F-31CE333B816E}" type="pres">
      <dgm:prSet presAssocID="{78CCF4C3-B0B8-4634-B345-E6BFFB22417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9F2F1A-A960-4886-B572-B2D998E16A08}" type="pres">
      <dgm:prSet presAssocID="{1E723F12-ACA5-4C49-A25E-D342026585B3}" presName="sibTrans" presStyleCnt="0"/>
      <dgm:spPr/>
    </dgm:pt>
    <dgm:pt modelId="{EED4B3B4-5914-4BD3-9345-5D77487295CD}" type="pres">
      <dgm:prSet presAssocID="{A29A68CE-7A79-4E48-936F-98EB983F3FF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E9451D-BA94-4FE3-ADFB-3ED692F14F77}" type="pres">
      <dgm:prSet presAssocID="{65090D48-CF09-4443-A9F1-75068E32FCFC}" presName="sibTrans" presStyleCnt="0"/>
      <dgm:spPr/>
    </dgm:pt>
    <dgm:pt modelId="{1936042C-5342-429A-83CE-76690DFED5F8}" type="pres">
      <dgm:prSet presAssocID="{D1020748-C930-425B-A33D-D6422444767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AF24C2-B8D8-4D73-88A4-52A9E377DA4E}" type="pres">
      <dgm:prSet presAssocID="{14017235-54EF-49DB-8A11-D80C9E5D3838}" presName="sibTrans" presStyleCnt="0"/>
      <dgm:spPr/>
    </dgm:pt>
    <dgm:pt modelId="{95A38E54-97A2-4425-9331-6B05D8B2955B}" type="pres">
      <dgm:prSet presAssocID="{279B1817-27FA-4CB5-A28B-634BA26E655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B45990-4463-416F-B9E7-6E807B510400}" type="pres">
      <dgm:prSet presAssocID="{5660BEB2-857D-4587-A766-1EAA78AF5171}" presName="sibTrans" presStyleCnt="0"/>
      <dgm:spPr/>
    </dgm:pt>
    <dgm:pt modelId="{75A36B5D-8F87-4A31-8447-A72BF42FD8B5}" type="pres">
      <dgm:prSet presAssocID="{3207FDF6-6364-4104-AB6C-7E30ACE0660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8820D7F-A0D2-4542-8E00-D8BEED762E13}" type="presOf" srcId="{3207FDF6-6364-4104-AB6C-7E30ACE06605}" destId="{75A36B5D-8F87-4A31-8447-A72BF42FD8B5}" srcOrd="0" destOrd="0" presId="urn:microsoft.com/office/officeart/2005/8/layout/default"/>
    <dgm:cxn modelId="{8FEBD9D0-FD09-496D-B94E-32A87C7B8A67}" srcId="{200D1068-C190-41E8-8C63-9CFDEA64E91F}" destId="{78CCF4C3-B0B8-4634-B345-E6BFFB224176}" srcOrd="0" destOrd="0" parTransId="{78F48F36-4A3C-497F-98EC-CA0944C84CF3}" sibTransId="{1E723F12-ACA5-4C49-A25E-D342026585B3}"/>
    <dgm:cxn modelId="{659FFED5-16A8-49C5-B7D1-99A3851165DE}" type="presOf" srcId="{200D1068-C190-41E8-8C63-9CFDEA64E91F}" destId="{CB9328FF-D73C-4799-A071-DDB780BE3199}" srcOrd="0" destOrd="0" presId="urn:microsoft.com/office/officeart/2005/8/layout/default"/>
    <dgm:cxn modelId="{47B9E0DC-20BD-4D0F-9247-A9A380A365C6}" type="presOf" srcId="{78CCF4C3-B0B8-4634-B345-E6BFFB224176}" destId="{257BBC00-68D2-4A84-B88F-31CE333B816E}" srcOrd="0" destOrd="0" presId="urn:microsoft.com/office/officeart/2005/8/layout/default"/>
    <dgm:cxn modelId="{AAE33DBC-A311-4A22-9ECB-B1E48B5F0EC2}" srcId="{200D1068-C190-41E8-8C63-9CFDEA64E91F}" destId="{279B1817-27FA-4CB5-A28B-634BA26E6554}" srcOrd="3" destOrd="0" parTransId="{ED202CCE-0DEE-4405-9F0A-925A5F2DCEC5}" sibTransId="{5660BEB2-857D-4587-A766-1EAA78AF5171}"/>
    <dgm:cxn modelId="{78119F4C-EA91-4D26-A37C-8CA1D32D6863}" srcId="{200D1068-C190-41E8-8C63-9CFDEA64E91F}" destId="{D1020748-C930-425B-A33D-D6422444767F}" srcOrd="2" destOrd="0" parTransId="{DC1EB4E6-8626-4F3D-A9DE-95D5FE43F67E}" sibTransId="{14017235-54EF-49DB-8A11-D80C9E5D3838}"/>
    <dgm:cxn modelId="{9DC76A85-C630-423F-B35B-565022787366}" srcId="{200D1068-C190-41E8-8C63-9CFDEA64E91F}" destId="{3207FDF6-6364-4104-AB6C-7E30ACE06605}" srcOrd="4" destOrd="0" parTransId="{00C1CD96-3FB7-4562-8EE1-E487F56FA358}" sibTransId="{EE118A27-F05F-45B1-8F63-BA3A7FBF2D58}"/>
    <dgm:cxn modelId="{54832D47-B775-4BAB-8782-881BEE386FFF}" type="presOf" srcId="{A29A68CE-7A79-4E48-936F-98EB983F3FF2}" destId="{EED4B3B4-5914-4BD3-9345-5D77487295CD}" srcOrd="0" destOrd="0" presId="urn:microsoft.com/office/officeart/2005/8/layout/default"/>
    <dgm:cxn modelId="{0DF15367-AF4D-48A3-B57F-0D12FDFAEEEC}" type="presOf" srcId="{D1020748-C930-425B-A33D-D6422444767F}" destId="{1936042C-5342-429A-83CE-76690DFED5F8}" srcOrd="0" destOrd="0" presId="urn:microsoft.com/office/officeart/2005/8/layout/default"/>
    <dgm:cxn modelId="{0568032C-21CF-491D-84D8-CFE00BC2A9E0}" type="presOf" srcId="{279B1817-27FA-4CB5-A28B-634BA26E6554}" destId="{95A38E54-97A2-4425-9331-6B05D8B2955B}" srcOrd="0" destOrd="0" presId="urn:microsoft.com/office/officeart/2005/8/layout/default"/>
    <dgm:cxn modelId="{DE0DDE1E-44B8-4D4C-B40C-AC0DD1080C4E}" srcId="{200D1068-C190-41E8-8C63-9CFDEA64E91F}" destId="{A29A68CE-7A79-4E48-936F-98EB983F3FF2}" srcOrd="1" destOrd="0" parTransId="{77048477-7A69-4FE6-9D83-A36CCD00029D}" sibTransId="{65090D48-CF09-4443-A9F1-75068E32FCFC}"/>
    <dgm:cxn modelId="{A714A24E-F386-44B9-BEDC-CC7E3404FD64}" type="presParOf" srcId="{CB9328FF-D73C-4799-A071-DDB780BE3199}" destId="{257BBC00-68D2-4A84-B88F-31CE333B816E}" srcOrd="0" destOrd="0" presId="urn:microsoft.com/office/officeart/2005/8/layout/default"/>
    <dgm:cxn modelId="{D1C84C44-E6A3-4326-87E6-87706F5BAB56}" type="presParOf" srcId="{CB9328FF-D73C-4799-A071-DDB780BE3199}" destId="{BF9F2F1A-A960-4886-B572-B2D998E16A08}" srcOrd="1" destOrd="0" presId="urn:microsoft.com/office/officeart/2005/8/layout/default"/>
    <dgm:cxn modelId="{DA254138-F0D7-4DA6-BBB5-50D1B5F260A5}" type="presParOf" srcId="{CB9328FF-D73C-4799-A071-DDB780BE3199}" destId="{EED4B3B4-5914-4BD3-9345-5D77487295CD}" srcOrd="2" destOrd="0" presId="urn:microsoft.com/office/officeart/2005/8/layout/default"/>
    <dgm:cxn modelId="{7703AAC3-445B-4F1F-B9DE-1D8E5B2F41F9}" type="presParOf" srcId="{CB9328FF-D73C-4799-A071-DDB780BE3199}" destId="{97E9451D-BA94-4FE3-ADFB-3ED692F14F77}" srcOrd="3" destOrd="0" presId="urn:microsoft.com/office/officeart/2005/8/layout/default"/>
    <dgm:cxn modelId="{FF7E617A-F163-4128-BF56-F40FC0346143}" type="presParOf" srcId="{CB9328FF-D73C-4799-A071-DDB780BE3199}" destId="{1936042C-5342-429A-83CE-76690DFED5F8}" srcOrd="4" destOrd="0" presId="urn:microsoft.com/office/officeart/2005/8/layout/default"/>
    <dgm:cxn modelId="{8D886E92-2C9F-4CBF-85CE-67F3909922C1}" type="presParOf" srcId="{CB9328FF-D73C-4799-A071-DDB780BE3199}" destId="{10AF24C2-B8D8-4D73-88A4-52A9E377DA4E}" srcOrd="5" destOrd="0" presId="urn:microsoft.com/office/officeart/2005/8/layout/default"/>
    <dgm:cxn modelId="{1BC23EBB-6B49-4453-8D22-64491776E011}" type="presParOf" srcId="{CB9328FF-D73C-4799-A071-DDB780BE3199}" destId="{95A38E54-97A2-4425-9331-6B05D8B2955B}" srcOrd="6" destOrd="0" presId="urn:microsoft.com/office/officeart/2005/8/layout/default"/>
    <dgm:cxn modelId="{4849C7B5-5C58-43FF-9E3E-36FF137E66EC}" type="presParOf" srcId="{CB9328FF-D73C-4799-A071-DDB780BE3199}" destId="{BCB45990-4463-416F-B9E7-6E807B510400}" srcOrd="7" destOrd="0" presId="urn:microsoft.com/office/officeart/2005/8/layout/default"/>
    <dgm:cxn modelId="{1C00F4E2-E4B2-4E9A-A3C6-069E55BCD24E}" type="presParOf" srcId="{CB9328FF-D73C-4799-A071-DDB780BE3199}" destId="{75A36B5D-8F87-4A31-8447-A72BF42FD8B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319EA7-3219-40E5-99FB-DE5A1DD874E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5FFDA9C-5434-40F6-BB23-1EE33AE81BB9}">
      <dgm:prSet phldrT="[Текст]"/>
      <dgm:spPr/>
      <dgm:t>
        <a:bodyPr/>
        <a:lstStyle/>
        <a:p>
          <a:r>
            <a:rPr lang="uk-UA" dirty="0" smtClean="0"/>
            <a:t>1</a:t>
          </a:r>
          <a:endParaRPr lang="uk-UA" dirty="0"/>
        </a:p>
      </dgm:t>
    </dgm:pt>
    <dgm:pt modelId="{456D6FA7-41DE-4ABB-B45E-72EA6E21987F}" type="parTrans" cxnId="{6DC3ED15-5D6F-48E6-96A1-CF293B73B622}">
      <dgm:prSet/>
      <dgm:spPr/>
      <dgm:t>
        <a:bodyPr/>
        <a:lstStyle/>
        <a:p>
          <a:endParaRPr lang="uk-UA"/>
        </a:p>
      </dgm:t>
    </dgm:pt>
    <dgm:pt modelId="{52ABD348-7DCC-41E4-A62C-4C0142C6292E}" type="sibTrans" cxnId="{6DC3ED15-5D6F-48E6-96A1-CF293B73B622}">
      <dgm:prSet/>
      <dgm:spPr/>
      <dgm:t>
        <a:bodyPr/>
        <a:lstStyle/>
        <a:p>
          <a:endParaRPr lang="uk-UA"/>
        </a:p>
      </dgm:t>
    </dgm:pt>
    <dgm:pt modelId="{CC387357-FA18-4224-9660-581098529576}">
      <dgm:prSet phldrT="[Текст]"/>
      <dgm:spPr/>
      <dgm:t>
        <a:bodyPr/>
        <a:lstStyle/>
        <a:p>
          <a:r>
            <a:rPr lang="ru-RU" b="0" i="0" u="none" dirty="0" err="1" smtClean="0"/>
            <a:t>зміцнення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співпраці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країн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з</a:t>
          </a:r>
          <a:r>
            <a:rPr lang="ru-RU" b="0" i="0" u="none" dirty="0" smtClean="0"/>
            <a:t> метою </a:t>
          </a:r>
          <a:r>
            <a:rPr lang="ru-RU" b="0" i="0" u="none" dirty="0" err="1" smtClean="0"/>
            <a:t>розвитку</a:t>
          </a:r>
          <a:r>
            <a:rPr lang="ru-RU" b="0" i="0" u="none" dirty="0" smtClean="0"/>
            <a:t> туризму</a:t>
          </a:r>
          <a:endParaRPr lang="uk-UA" dirty="0"/>
        </a:p>
      </dgm:t>
    </dgm:pt>
    <dgm:pt modelId="{15285B6A-2B3A-4273-B4E5-647537B3F2AF}" type="parTrans" cxnId="{2BD3DE38-4558-4438-8A67-FFD1C80426EC}">
      <dgm:prSet/>
      <dgm:spPr/>
      <dgm:t>
        <a:bodyPr/>
        <a:lstStyle/>
        <a:p>
          <a:endParaRPr lang="uk-UA"/>
        </a:p>
      </dgm:t>
    </dgm:pt>
    <dgm:pt modelId="{D287E172-92B1-4F37-B9F3-51840AFE8369}" type="sibTrans" cxnId="{2BD3DE38-4558-4438-8A67-FFD1C80426EC}">
      <dgm:prSet/>
      <dgm:spPr/>
      <dgm:t>
        <a:bodyPr/>
        <a:lstStyle/>
        <a:p>
          <a:endParaRPr lang="uk-UA"/>
        </a:p>
      </dgm:t>
    </dgm:pt>
    <dgm:pt modelId="{674BEAC9-2057-4067-94D0-48961E19E839}">
      <dgm:prSet phldrT="[Текст]"/>
      <dgm:spPr/>
      <dgm:t>
        <a:bodyPr/>
        <a:lstStyle/>
        <a:p>
          <a:r>
            <a:rPr lang="ru-RU" b="0" i="0" u="none" dirty="0" err="1" smtClean="0"/>
            <a:t>організація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професійної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підготовки</a:t>
          </a:r>
          <a:r>
            <a:rPr lang="ru-RU" b="0" i="0" u="none" dirty="0" smtClean="0"/>
            <a:t> в </a:t>
          </a:r>
          <a:r>
            <a:rPr lang="ru-RU" b="0" i="0" u="none" dirty="0" err="1" smtClean="0"/>
            <a:t>сфері</a:t>
          </a:r>
          <a:r>
            <a:rPr lang="ru-RU" b="0" i="0" u="none" dirty="0" smtClean="0"/>
            <a:t> туризму</a:t>
          </a:r>
          <a:endParaRPr lang="uk-UA" dirty="0"/>
        </a:p>
      </dgm:t>
    </dgm:pt>
    <dgm:pt modelId="{1AA9214C-73FB-43C1-A9AF-5BA3BCCDAA44}" type="parTrans" cxnId="{564A4F9A-17C8-4237-A0EE-7C7EBF345FF2}">
      <dgm:prSet/>
      <dgm:spPr/>
      <dgm:t>
        <a:bodyPr/>
        <a:lstStyle/>
        <a:p>
          <a:endParaRPr lang="uk-UA"/>
        </a:p>
      </dgm:t>
    </dgm:pt>
    <dgm:pt modelId="{356B408D-EB58-4F95-954A-1ACE22A04AFC}" type="sibTrans" cxnId="{564A4F9A-17C8-4237-A0EE-7C7EBF345FF2}">
      <dgm:prSet/>
      <dgm:spPr/>
      <dgm:t>
        <a:bodyPr/>
        <a:lstStyle/>
        <a:p>
          <a:endParaRPr lang="uk-UA"/>
        </a:p>
      </dgm:t>
    </dgm:pt>
    <dgm:pt modelId="{B16168E4-BCE3-4290-B235-CB215F851C2A}">
      <dgm:prSet phldrT="[Текст]"/>
      <dgm:spPr/>
      <dgm:t>
        <a:bodyPr/>
        <a:lstStyle/>
        <a:p>
          <a:r>
            <a:rPr lang="uk-UA" dirty="0" smtClean="0"/>
            <a:t>2</a:t>
          </a:r>
          <a:endParaRPr lang="uk-UA" dirty="0"/>
        </a:p>
      </dgm:t>
    </dgm:pt>
    <dgm:pt modelId="{622A642F-C0E2-41A7-9D49-94D22C40EA5F}" type="parTrans" cxnId="{09969CFC-F027-4753-8276-099325557369}">
      <dgm:prSet/>
      <dgm:spPr/>
      <dgm:t>
        <a:bodyPr/>
        <a:lstStyle/>
        <a:p>
          <a:endParaRPr lang="uk-UA"/>
        </a:p>
      </dgm:t>
    </dgm:pt>
    <dgm:pt modelId="{B07CB1C9-9C99-4F83-91A2-6204C94E977E}" type="sibTrans" cxnId="{09969CFC-F027-4753-8276-099325557369}">
      <dgm:prSet/>
      <dgm:spPr/>
      <dgm:t>
        <a:bodyPr/>
        <a:lstStyle/>
        <a:p>
          <a:endParaRPr lang="uk-UA"/>
        </a:p>
      </dgm:t>
    </dgm:pt>
    <dgm:pt modelId="{A7324466-F8E8-4639-BF1F-4A948378B134}">
      <dgm:prSet phldrT="[Текст]"/>
      <dgm:spPr/>
      <dgm:t>
        <a:bodyPr/>
        <a:lstStyle/>
        <a:p>
          <a:r>
            <a:rPr lang="ru-RU" b="0" i="0" u="none" dirty="0" err="1" smtClean="0"/>
            <a:t>забезпечення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стійкого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розвитку</a:t>
          </a:r>
          <a:r>
            <a:rPr lang="ru-RU" b="0" i="0" u="none" dirty="0" smtClean="0"/>
            <a:t> туризму </a:t>
          </a:r>
          <a:r>
            <a:rPr lang="ru-RU" b="0" i="0" u="none" dirty="0" err="1" smtClean="0"/>
            <a:t>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вирішення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екологічних</a:t>
          </a:r>
          <a:r>
            <a:rPr lang="ru-RU" b="0" i="0" u="none" dirty="0" smtClean="0"/>
            <a:t> проблем</a:t>
          </a:r>
          <a:endParaRPr lang="uk-UA" dirty="0"/>
        </a:p>
      </dgm:t>
    </dgm:pt>
    <dgm:pt modelId="{46F3FC4C-DA2A-4CB5-A116-DFA3943D9D0C}" type="parTrans" cxnId="{5AAC2FB6-4382-43A8-ACB8-9FAC31AE932F}">
      <dgm:prSet/>
      <dgm:spPr/>
      <dgm:t>
        <a:bodyPr/>
        <a:lstStyle/>
        <a:p>
          <a:endParaRPr lang="uk-UA"/>
        </a:p>
      </dgm:t>
    </dgm:pt>
    <dgm:pt modelId="{92C65D5E-55C9-4C59-835B-C20A3D9903B7}" type="sibTrans" cxnId="{5AAC2FB6-4382-43A8-ACB8-9FAC31AE932F}">
      <dgm:prSet/>
      <dgm:spPr/>
      <dgm:t>
        <a:bodyPr/>
        <a:lstStyle/>
        <a:p>
          <a:endParaRPr lang="uk-UA"/>
        </a:p>
      </dgm:t>
    </dgm:pt>
    <dgm:pt modelId="{F45C3F30-1398-4366-BA21-4F359AEB9517}">
      <dgm:prSet phldrT="[Текст]"/>
      <dgm:spPr/>
      <dgm:t>
        <a:bodyPr/>
        <a:lstStyle/>
        <a:p>
          <a:r>
            <a:rPr lang="uk-UA" b="0" i="0" u="none" dirty="0" smtClean="0"/>
            <a:t>поліпшення якості туризму</a:t>
          </a:r>
          <a:endParaRPr lang="uk-UA" dirty="0"/>
        </a:p>
      </dgm:t>
    </dgm:pt>
    <dgm:pt modelId="{6BFD65D1-5D10-4342-ADA9-4FA4EF3F8ABD}" type="parTrans" cxnId="{648E767C-937D-4DF9-9CEB-5AA812F2B113}">
      <dgm:prSet/>
      <dgm:spPr/>
      <dgm:t>
        <a:bodyPr/>
        <a:lstStyle/>
        <a:p>
          <a:endParaRPr lang="uk-UA"/>
        </a:p>
      </dgm:t>
    </dgm:pt>
    <dgm:pt modelId="{5435DDFE-0B78-4DE6-ACC5-5350CF1E80FD}" type="sibTrans" cxnId="{648E767C-937D-4DF9-9CEB-5AA812F2B113}">
      <dgm:prSet/>
      <dgm:spPr/>
      <dgm:t>
        <a:bodyPr/>
        <a:lstStyle/>
        <a:p>
          <a:endParaRPr lang="uk-UA"/>
        </a:p>
      </dgm:t>
    </dgm:pt>
    <dgm:pt modelId="{E076EAC9-9EDC-4BA2-A6D9-AEB64C5603FB}">
      <dgm:prSet phldrT="[Текст]"/>
      <dgm:spPr/>
      <dgm:t>
        <a:bodyPr/>
        <a:lstStyle/>
        <a:p>
          <a:r>
            <a:rPr lang="uk-UA" dirty="0" smtClean="0"/>
            <a:t>3</a:t>
          </a:r>
          <a:endParaRPr lang="uk-UA" dirty="0"/>
        </a:p>
      </dgm:t>
    </dgm:pt>
    <dgm:pt modelId="{83C59660-7C26-4F62-84DB-CB0C029B1AE1}" type="parTrans" cxnId="{C163357C-F46D-4B85-9C7A-287D1A429490}">
      <dgm:prSet/>
      <dgm:spPr/>
      <dgm:t>
        <a:bodyPr/>
        <a:lstStyle/>
        <a:p>
          <a:endParaRPr lang="uk-UA"/>
        </a:p>
      </dgm:t>
    </dgm:pt>
    <dgm:pt modelId="{242BFCFF-D9AC-45D7-93F6-14ADB54E388E}" type="sibTrans" cxnId="{C163357C-F46D-4B85-9C7A-287D1A429490}">
      <dgm:prSet/>
      <dgm:spPr/>
      <dgm:t>
        <a:bodyPr/>
        <a:lstStyle/>
        <a:p>
          <a:endParaRPr lang="uk-UA"/>
        </a:p>
      </dgm:t>
    </dgm:pt>
    <dgm:pt modelId="{6750E5B1-F011-44C0-924E-E32180BBDCC3}">
      <dgm:prSet phldrT="[Текст]"/>
      <dgm:spPr/>
      <dgm:t>
        <a:bodyPr/>
        <a:lstStyle/>
        <a:p>
          <a:r>
            <a:rPr lang="ru-RU" b="0" i="0" u="none" dirty="0" err="1" smtClean="0"/>
            <a:t>створення</a:t>
          </a:r>
          <a:r>
            <a:rPr lang="ru-RU" b="0" i="0" u="none" dirty="0" smtClean="0"/>
            <a:t> статистики туризму </a:t>
          </a:r>
          <a:r>
            <a:rPr lang="ru-RU" b="0" i="0" u="none" dirty="0" err="1" smtClean="0"/>
            <a:t>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дослідження</a:t>
          </a:r>
          <a:r>
            <a:rPr lang="ru-RU" b="0" i="0" u="none" dirty="0" smtClean="0"/>
            <a:t> ринку</a:t>
          </a:r>
          <a:endParaRPr lang="uk-UA" dirty="0"/>
        </a:p>
      </dgm:t>
    </dgm:pt>
    <dgm:pt modelId="{B10D6247-B837-4573-A951-17B2FE066233}" type="parTrans" cxnId="{197AA069-142C-43B0-B0F1-54BE0B0D723D}">
      <dgm:prSet/>
      <dgm:spPr/>
      <dgm:t>
        <a:bodyPr/>
        <a:lstStyle/>
        <a:p>
          <a:endParaRPr lang="uk-UA"/>
        </a:p>
      </dgm:t>
    </dgm:pt>
    <dgm:pt modelId="{0A3AE298-8094-4E79-BAB1-B8706914218C}" type="sibTrans" cxnId="{197AA069-142C-43B0-B0F1-54BE0B0D723D}">
      <dgm:prSet/>
      <dgm:spPr/>
      <dgm:t>
        <a:bodyPr/>
        <a:lstStyle/>
        <a:p>
          <a:endParaRPr lang="uk-UA"/>
        </a:p>
      </dgm:t>
    </dgm:pt>
    <dgm:pt modelId="{1225819C-B543-4B6F-A274-4D6D4B3A2D1D}">
      <dgm:prSet phldrT="[Текст]"/>
      <dgm:spPr/>
      <dgm:t>
        <a:bodyPr/>
        <a:lstStyle/>
        <a:p>
          <a:r>
            <a:rPr lang="ru-RU" b="0" i="0" u="none" dirty="0" err="1" smtClean="0"/>
            <a:t>розвиток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комунікацій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системи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документації</a:t>
          </a:r>
          <a:r>
            <a:rPr lang="ru-RU" b="0" i="0" u="none" dirty="0" smtClean="0"/>
            <a:t> в </a:t>
          </a:r>
          <a:r>
            <a:rPr lang="ru-RU" b="0" i="0" u="none" dirty="0" err="1" smtClean="0"/>
            <a:t>сфері</a:t>
          </a:r>
          <a:r>
            <a:rPr lang="ru-RU" b="0" i="0" u="none" dirty="0" smtClean="0"/>
            <a:t> туризму</a:t>
          </a:r>
          <a:endParaRPr lang="uk-UA" dirty="0"/>
        </a:p>
      </dgm:t>
    </dgm:pt>
    <dgm:pt modelId="{26A7FFE4-E316-47B7-93A8-F4CE4968D902}" type="parTrans" cxnId="{C54701EC-0E2B-42C4-8217-4B35BEDE1F2C}">
      <dgm:prSet/>
      <dgm:spPr/>
      <dgm:t>
        <a:bodyPr/>
        <a:lstStyle/>
        <a:p>
          <a:endParaRPr lang="uk-UA"/>
        </a:p>
      </dgm:t>
    </dgm:pt>
    <dgm:pt modelId="{9F4E8A7C-05EE-4A28-BA86-48E347048521}" type="sibTrans" cxnId="{C54701EC-0E2B-42C4-8217-4B35BEDE1F2C}">
      <dgm:prSet/>
      <dgm:spPr/>
      <dgm:t>
        <a:bodyPr/>
        <a:lstStyle/>
        <a:p>
          <a:endParaRPr lang="uk-UA"/>
        </a:p>
      </dgm:t>
    </dgm:pt>
    <dgm:pt modelId="{DA7FEAE7-4F08-4512-AEC4-10AC866BC423}" type="pres">
      <dgm:prSet presAssocID="{51319EA7-3219-40E5-99FB-DE5A1DD874E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FDE5082-444E-4439-8902-149CA91FF90D}" type="pres">
      <dgm:prSet presAssocID="{55FFDA9C-5434-40F6-BB23-1EE33AE81BB9}" presName="composite" presStyleCnt="0"/>
      <dgm:spPr/>
    </dgm:pt>
    <dgm:pt modelId="{93D2AC3C-AF7F-4C3C-BB73-32D82D304BF3}" type="pres">
      <dgm:prSet presAssocID="{55FFDA9C-5434-40F6-BB23-1EE33AE81BB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27F370-F1A5-48ED-85B2-F761FDA98695}" type="pres">
      <dgm:prSet presAssocID="{55FFDA9C-5434-40F6-BB23-1EE33AE81BB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E6DE90-003C-48E2-AEC9-AB17BE928E41}" type="pres">
      <dgm:prSet presAssocID="{52ABD348-7DCC-41E4-A62C-4C0142C6292E}" presName="sp" presStyleCnt="0"/>
      <dgm:spPr/>
    </dgm:pt>
    <dgm:pt modelId="{B97CB6E1-3634-4EBF-986F-9D6ABEA2F533}" type="pres">
      <dgm:prSet presAssocID="{B16168E4-BCE3-4290-B235-CB215F851C2A}" presName="composite" presStyleCnt="0"/>
      <dgm:spPr/>
    </dgm:pt>
    <dgm:pt modelId="{24A256A6-6A80-4CD4-A17F-FE11C9296D51}" type="pres">
      <dgm:prSet presAssocID="{B16168E4-BCE3-4290-B235-CB215F851C2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F213D2-BD8F-4F90-A265-153BD4779970}" type="pres">
      <dgm:prSet presAssocID="{B16168E4-BCE3-4290-B235-CB215F851C2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2C711F-3E39-411C-9B3C-CC64DE5E582D}" type="pres">
      <dgm:prSet presAssocID="{B07CB1C9-9C99-4F83-91A2-6204C94E977E}" presName="sp" presStyleCnt="0"/>
      <dgm:spPr/>
    </dgm:pt>
    <dgm:pt modelId="{10A46058-773F-4FA0-9466-99E8334666AF}" type="pres">
      <dgm:prSet presAssocID="{E076EAC9-9EDC-4BA2-A6D9-AEB64C5603FB}" presName="composite" presStyleCnt="0"/>
      <dgm:spPr/>
    </dgm:pt>
    <dgm:pt modelId="{B5857A3F-582F-4C31-9DEE-1C3622CA173F}" type="pres">
      <dgm:prSet presAssocID="{E076EAC9-9EDC-4BA2-A6D9-AEB64C5603F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503C428-674E-413C-9DFE-97DD9ECF3DF0}" type="pres">
      <dgm:prSet presAssocID="{E076EAC9-9EDC-4BA2-A6D9-AEB64C5603F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54701EC-0E2B-42C4-8217-4B35BEDE1F2C}" srcId="{E076EAC9-9EDC-4BA2-A6D9-AEB64C5603FB}" destId="{1225819C-B543-4B6F-A274-4D6D4B3A2D1D}" srcOrd="1" destOrd="0" parTransId="{26A7FFE4-E316-47B7-93A8-F4CE4968D902}" sibTransId="{9F4E8A7C-05EE-4A28-BA86-48E347048521}"/>
    <dgm:cxn modelId="{564A4F9A-17C8-4237-A0EE-7C7EBF345FF2}" srcId="{55FFDA9C-5434-40F6-BB23-1EE33AE81BB9}" destId="{674BEAC9-2057-4067-94D0-48961E19E839}" srcOrd="1" destOrd="0" parTransId="{1AA9214C-73FB-43C1-A9AF-5BA3BCCDAA44}" sibTransId="{356B408D-EB58-4F95-954A-1ACE22A04AFC}"/>
    <dgm:cxn modelId="{648E767C-937D-4DF9-9CEB-5AA812F2B113}" srcId="{B16168E4-BCE3-4290-B235-CB215F851C2A}" destId="{F45C3F30-1398-4366-BA21-4F359AEB9517}" srcOrd="1" destOrd="0" parTransId="{6BFD65D1-5D10-4342-ADA9-4FA4EF3F8ABD}" sibTransId="{5435DDFE-0B78-4DE6-ACC5-5350CF1E80FD}"/>
    <dgm:cxn modelId="{98A1875D-63E1-4D55-AB1A-EA5C8F46563B}" type="presOf" srcId="{CC387357-FA18-4224-9660-581098529576}" destId="{2527F370-F1A5-48ED-85B2-F761FDA98695}" srcOrd="0" destOrd="0" presId="urn:microsoft.com/office/officeart/2005/8/layout/chevron2"/>
    <dgm:cxn modelId="{F8D0D186-C5AF-4E5F-9DAC-A4CB4CF5F913}" type="presOf" srcId="{B16168E4-BCE3-4290-B235-CB215F851C2A}" destId="{24A256A6-6A80-4CD4-A17F-FE11C9296D51}" srcOrd="0" destOrd="0" presId="urn:microsoft.com/office/officeart/2005/8/layout/chevron2"/>
    <dgm:cxn modelId="{C242C476-7A6E-4E51-8C36-E7B122883EFF}" type="presOf" srcId="{55FFDA9C-5434-40F6-BB23-1EE33AE81BB9}" destId="{93D2AC3C-AF7F-4C3C-BB73-32D82D304BF3}" srcOrd="0" destOrd="0" presId="urn:microsoft.com/office/officeart/2005/8/layout/chevron2"/>
    <dgm:cxn modelId="{425E7C57-CD60-4D72-8984-EE673F265F31}" type="presOf" srcId="{6750E5B1-F011-44C0-924E-E32180BBDCC3}" destId="{8503C428-674E-413C-9DFE-97DD9ECF3DF0}" srcOrd="0" destOrd="0" presId="urn:microsoft.com/office/officeart/2005/8/layout/chevron2"/>
    <dgm:cxn modelId="{5A183D25-697E-4681-A209-D9ADE1D871B1}" type="presOf" srcId="{51319EA7-3219-40E5-99FB-DE5A1DD874E7}" destId="{DA7FEAE7-4F08-4512-AEC4-10AC866BC423}" srcOrd="0" destOrd="0" presId="urn:microsoft.com/office/officeart/2005/8/layout/chevron2"/>
    <dgm:cxn modelId="{6DC3ED15-5D6F-48E6-96A1-CF293B73B622}" srcId="{51319EA7-3219-40E5-99FB-DE5A1DD874E7}" destId="{55FFDA9C-5434-40F6-BB23-1EE33AE81BB9}" srcOrd="0" destOrd="0" parTransId="{456D6FA7-41DE-4ABB-B45E-72EA6E21987F}" sibTransId="{52ABD348-7DCC-41E4-A62C-4C0142C6292E}"/>
    <dgm:cxn modelId="{5AAC2FB6-4382-43A8-ACB8-9FAC31AE932F}" srcId="{B16168E4-BCE3-4290-B235-CB215F851C2A}" destId="{A7324466-F8E8-4639-BF1F-4A948378B134}" srcOrd="0" destOrd="0" parTransId="{46F3FC4C-DA2A-4CB5-A116-DFA3943D9D0C}" sibTransId="{92C65D5E-55C9-4C59-835B-C20A3D9903B7}"/>
    <dgm:cxn modelId="{BDE4060A-DCB0-4CF3-B946-AA4E1CF5BEF6}" type="presOf" srcId="{F45C3F30-1398-4366-BA21-4F359AEB9517}" destId="{21F213D2-BD8F-4F90-A265-153BD4779970}" srcOrd="0" destOrd="1" presId="urn:microsoft.com/office/officeart/2005/8/layout/chevron2"/>
    <dgm:cxn modelId="{09969CFC-F027-4753-8276-099325557369}" srcId="{51319EA7-3219-40E5-99FB-DE5A1DD874E7}" destId="{B16168E4-BCE3-4290-B235-CB215F851C2A}" srcOrd="1" destOrd="0" parTransId="{622A642F-C0E2-41A7-9D49-94D22C40EA5F}" sibTransId="{B07CB1C9-9C99-4F83-91A2-6204C94E977E}"/>
    <dgm:cxn modelId="{03B9FF7E-2CD8-452E-B2DE-B46B25A13536}" type="presOf" srcId="{E076EAC9-9EDC-4BA2-A6D9-AEB64C5603FB}" destId="{B5857A3F-582F-4C31-9DEE-1C3622CA173F}" srcOrd="0" destOrd="0" presId="urn:microsoft.com/office/officeart/2005/8/layout/chevron2"/>
    <dgm:cxn modelId="{C163357C-F46D-4B85-9C7A-287D1A429490}" srcId="{51319EA7-3219-40E5-99FB-DE5A1DD874E7}" destId="{E076EAC9-9EDC-4BA2-A6D9-AEB64C5603FB}" srcOrd="2" destOrd="0" parTransId="{83C59660-7C26-4F62-84DB-CB0C029B1AE1}" sibTransId="{242BFCFF-D9AC-45D7-93F6-14ADB54E388E}"/>
    <dgm:cxn modelId="{7550AEE4-3A34-467B-A9E3-35F7D996C3CE}" type="presOf" srcId="{A7324466-F8E8-4639-BF1F-4A948378B134}" destId="{21F213D2-BD8F-4F90-A265-153BD4779970}" srcOrd="0" destOrd="0" presId="urn:microsoft.com/office/officeart/2005/8/layout/chevron2"/>
    <dgm:cxn modelId="{197AA069-142C-43B0-B0F1-54BE0B0D723D}" srcId="{E076EAC9-9EDC-4BA2-A6D9-AEB64C5603FB}" destId="{6750E5B1-F011-44C0-924E-E32180BBDCC3}" srcOrd="0" destOrd="0" parTransId="{B10D6247-B837-4573-A951-17B2FE066233}" sibTransId="{0A3AE298-8094-4E79-BAB1-B8706914218C}"/>
    <dgm:cxn modelId="{2BD3DE38-4558-4438-8A67-FFD1C80426EC}" srcId="{55FFDA9C-5434-40F6-BB23-1EE33AE81BB9}" destId="{CC387357-FA18-4224-9660-581098529576}" srcOrd="0" destOrd="0" parTransId="{15285B6A-2B3A-4273-B4E5-647537B3F2AF}" sibTransId="{D287E172-92B1-4F37-B9F3-51840AFE8369}"/>
    <dgm:cxn modelId="{88891594-8E84-4D9A-BE02-28FE765CA990}" type="presOf" srcId="{1225819C-B543-4B6F-A274-4D6D4B3A2D1D}" destId="{8503C428-674E-413C-9DFE-97DD9ECF3DF0}" srcOrd="0" destOrd="1" presId="urn:microsoft.com/office/officeart/2005/8/layout/chevron2"/>
    <dgm:cxn modelId="{808DB1F4-C6CC-4A01-B8B0-3297D0E68370}" type="presOf" srcId="{674BEAC9-2057-4067-94D0-48961E19E839}" destId="{2527F370-F1A5-48ED-85B2-F761FDA98695}" srcOrd="0" destOrd="1" presId="urn:microsoft.com/office/officeart/2005/8/layout/chevron2"/>
    <dgm:cxn modelId="{06AB6567-10CC-4FA4-94DF-547EA8DB8AE5}" type="presParOf" srcId="{DA7FEAE7-4F08-4512-AEC4-10AC866BC423}" destId="{BFDE5082-444E-4439-8902-149CA91FF90D}" srcOrd="0" destOrd="0" presId="urn:microsoft.com/office/officeart/2005/8/layout/chevron2"/>
    <dgm:cxn modelId="{7857474B-03E4-47A1-8321-8602E25B189B}" type="presParOf" srcId="{BFDE5082-444E-4439-8902-149CA91FF90D}" destId="{93D2AC3C-AF7F-4C3C-BB73-32D82D304BF3}" srcOrd="0" destOrd="0" presId="urn:microsoft.com/office/officeart/2005/8/layout/chevron2"/>
    <dgm:cxn modelId="{25724925-5E23-4C2F-9138-484B3BEAF359}" type="presParOf" srcId="{BFDE5082-444E-4439-8902-149CA91FF90D}" destId="{2527F370-F1A5-48ED-85B2-F761FDA98695}" srcOrd="1" destOrd="0" presId="urn:microsoft.com/office/officeart/2005/8/layout/chevron2"/>
    <dgm:cxn modelId="{E33B2F74-E245-40EF-83B1-36A7B4CC01A1}" type="presParOf" srcId="{DA7FEAE7-4F08-4512-AEC4-10AC866BC423}" destId="{C9E6DE90-003C-48E2-AEC9-AB17BE928E41}" srcOrd="1" destOrd="0" presId="urn:microsoft.com/office/officeart/2005/8/layout/chevron2"/>
    <dgm:cxn modelId="{FFD97F7E-9F87-4214-BC18-B89EE37AC543}" type="presParOf" srcId="{DA7FEAE7-4F08-4512-AEC4-10AC866BC423}" destId="{B97CB6E1-3634-4EBF-986F-9D6ABEA2F533}" srcOrd="2" destOrd="0" presId="urn:microsoft.com/office/officeart/2005/8/layout/chevron2"/>
    <dgm:cxn modelId="{01420B82-EBDA-4489-BE15-018291CD3C0C}" type="presParOf" srcId="{B97CB6E1-3634-4EBF-986F-9D6ABEA2F533}" destId="{24A256A6-6A80-4CD4-A17F-FE11C9296D51}" srcOrd="0" destOrd="0" presId="urn:microsoft.com/office/officeart/2005/8/layout/chevron2"/>
    <dgm:cxn modelId="{8551EA9C-418E-47F1-8951-23A824EFBE83}" type="presParOf" srcId="{B97CB6E1-3634-4EBF-986F-9D6ABEA2F533}" destId="{21F213D2-BD8F-4F90-A265-153BD4779970}" srcOrd="1" destOrd="0" presId="urn:microsoft.com/office/officeart/2005/8/layout/chevron2"/>
    <dgm:cxn modelId="{6A65F906-81BA-4F73-A885-48EEEC696E17}" type="presParOf" srcId="{DA7FEAE7-4F08-4512-AEC4-10AC866BC423}" destId="{4C2C711F-3E39-411C-9B3C-CC64DE5E582D}" srcOrd="3" destOrd="0" presId="urn:microsoft.com/office/officeart/2005/8/layout/chevron2"/>
    <dgm:cxn modelId="{CF0F1BB1-3C74-44C5-A806-F8E73F6C1E0D}" type="presParOf" srcId="{DA7FEAE7-4F08-4512-AEC4-10AC866BC423}" destId="{10A46058-773F-4FA0-9466-99E8334666AF}" srcOrd="4" destOrd="0" presId="urn:microsoft.com/office/officeart/2005/8/layout/chevron2"/>
    <dgm:cxn modelId="{C0A2E78D-AFE8-4220-8126-680D11E0B7A2}" type="presParOf" srcId="{10A46058-773F-4FA0-9466-99E8334666AF}" destId="{B5857A3F-582F-4C31-9DEE-1C3622CA173F}" srcOrd="0" destOrd="0" presId="urn:microsoft.com/office/officeart/2005/8/layout/chevron2"/>
    <dgm:cxn modelId="{E6E4E0AD-0AA1-48F0-88C3-33A72041A41A}" type="presParOf" srcId="{10A46058-773F-4FA0-9466-99E8334666AF}" destId="{8503C428-674E-413C-9DFE-97DD9ECF3D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BDCA3D-979D-4C9D-A238-56E69BE39E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2AA7B03-8577-40E1-AA63-AF08AA4CE8D4}">
      <dgm:prSet phldrT="[Текст]"/>
      <dgm:spPr/>
      <dgm:t>
        <a:bodyPr/>
        <a:lstStyle/>
        <a:p>
          <a:r>
            <a:rPr lang="ru-RU" b="0" i="0" u="none" dirty="0" err="1" smtClean="0"/>
            <a:t>Всесвітня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федерація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асоціацій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туристичних</a:t>
          </a:r>
          <a:r>
            <a:rPr lang="ru-RU" b="0" i="0" u="none" dirty="0" smtClean="0"/>
            <a:t> агентств</a:t>
          </a:r>
          <a:endParaRPr lang="uk-UA" dirty="0"/>
        </a:p>
      </dgm:t>
    </dgm:pt>
    <dgm:pt modelId="{22513AFC-CA91-45A1-8F44-FB63AC28F544}" type="parTrans" cxnId="{B4043221-0E0B-42D9-A15E-63E5CEB6DBC0}">
      <dgm:prSet/>
      <dgm:spPr/>
      <dgm:t>
        <a:bodyPr/>
        <a:lstStyle/>
        <a:p>
          <a:endParaRPr lang="uk-UA"/>
        </a:p>
      </dgm:t>
    </dgm:pt>
    <dgm:pt modelId="{E1B87E1C-49FA-441B-95DF-5E235F187FA3}" type="sibTrans" cxnId="{B4043221-0E0B-42D9-A15E-63E5CEB6DBC0}">
      <dgm:prSet/>
      <dgm:spPr/>
      <dgm:t>
        <a:bodyPr/>
        <a:lstStyle/>
        <a:p>
          <a:endParaRPr lang="uk-UA"/>
        </a:p>
      </dgm:t>
    </dgm:pt>
    <dgm:pt modelId="{5B535418-E170-409E-BC13-1F16508C9966}">
      <dgm:prSet phldrT="[Текст]"/>
      <dgm:spPr/>
      <dgm:t>
        <a:bodyPr/>
        <a:lstStyle/>
        <a:p>
          <a:r>
            <a:rPr lang="uk-UA" dirty="0" smtClean="0"/>
            <a:t>Сюди </a:t>
          </a:r>
          <a:r>
            <a:rPr lang="uk-UA" b="0" i="0" u="none" dirty="0" smtClean="0"/>
            <a:t>входять національні асоціації туристичних </a:t>
          </a:r>
          <a:r>
            <a:rPr lang="uk-UA" b="0" i="0" u="none" dirty="0" err="1" smtClean="0"/>
            <a:t>агенств</a:t>
          </a:r>
          <a:r>
            <a:rPr lang="uk-UA" b="0" i="0" u="none" dirty="0" smtClean="0"/>
            <a:t> різних країн.</a:t>
          </a:r>
          <a:endParaRPr lang="uk-UA" dirty="0"/>
        </a:p>
      </dgm:t>
    </dgm:pt>
    <dgm:pt modelId="{6C21038F-0F3D-4D18-96DF-80A55744045C}" type="parTrans" cxnId="{062E20CC-BAC2-4EC2-9043-31FFD3775E5D}">
      <dgm:prSet/>
      <dgm:spPr/>
      <dgm:t>
        <a:bodyPr/>
        <a:lstStyle/>
        <a:p>
          <a:endParaRPr lang="uk-UA"/>
        </a:p>
      </dgm:t>
    </dgm:pt>
    <dgm:pt modelId="{9D4A4B6A-2C6F-4B90-8FCD-A0F7BE1643A5}" type="sibTrans" cxnId="{062E20CC-BAC2-4EC2-9043-31FFD3775E5D}">
      <dgm:prSet/>
      <dgm:spPr/>
      <dgm:t>
        <a:bodyPr/>
        <a:lstStyle/>
        <a:p>
          <a:endParaRPr lang="uk-UA"/>
        </a:p>
      </dgm:t>
    </dgm:pt>
    <dgm:pt modelId="{98E90ABE-1ACA-4320-A31E-961BA3BE5E55}">
      <dgm:prSet phldrT="[Текст]"/>
      <dgm:spPr/>
      <dgm:t>
        <a:bodyPr/>
        <a:lstStyle/>
        <a:p>
          <a:r>
            <a:rPr lang="ru-RU" b="0" i="0" u="none" dirty="0" err="1" smtClean="0"/>
            <a:t>Всесвітня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асоціація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туристичних</a:t>
          </a:r>
          <a:r>
            <a:rPr lang="ru-RU" b="0" i="0" u="none" dirty="0" smtClean="0"/>
            <a:t> агентств (УАТА)</a:t>
          </a:r>
          <a:endParaRPr lang="uk-UA" dirty="0"/>
        </a:p>
      </dgm:t>
    </dgm:pt>
    <dgm:pt modelId="{252FE70B-CE9C-4ABF-B83A-BA6C1D8AD1DD}" type="parTrans" cxnId="{11C7D65B-45E0-44AD-B3DD-24C5F37233D9}">
      <dgm:prSet/>
      <dgm:spPr/>
      <dgm:t>
        <a:bodyPr/>
        <a:lstStyle/>
        <a:p>
          <a:endParaRPr lang="uk-UA"/>
        </a:p>
      </dgm:t>
    </dgm:pt>
    <dgm:pt modelId="{CA8BF4F3-48DD-4E28-90B2-782BE529CD1A}" type="sibTrans" cxnId="{11C7D65B-45E0-44AD-B3DD-24C5F37233D9}">
      <dgm:prSet/>
      <dgm:spPr/>
      <dgm:t>
        <a:bodyPr/>
        <a:lstStyle/>
        <a:p>
          <a:endParaRPr lang="uk-UA"/>
        </a:p>
      </dgm:t>
    </dgm:pt>
    <dgm:pt modelId="{E3CEE830-253A-4296-BB3F-A5F8D41861C2}">
      <dgm:prSet phldrT="[Текст]"/>
      <dgm:spPr/>
      <dgm:t>
        <a:bodyPr/>
        <a:lstStyle/>
        <a:p>
          <a:r>
            <a:rPr lang="ru-RU" b="0" i="0" u="none" dirty="0" smtClean="0"/>
            <a:t>Тут </a:t>
          </a:r>
          <a:r>
            <a:rPr lang="ru-RU" b="0" i="0" u="none" dirty="0" err="1" smtClean="0"/>
            <a:t>співпрацюють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туристичні</a:t>
          </a:r>
          <a:r>
            <a:rPr lang="ru-RU" b="0" i="0" u="none" dirty="0" smtClean="0"/>
            <a:t> агентства </a:t>
          </a:r>
          <a:r>
            <a:rPr lang="ru-RU" b="0" i="0" u="none" dirty="0" err="1" smtClean="0"/>
            <a:t>різних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країн</a:t>
          </a:r>
          <a:r>
            <a:rPr lang="ru-RU" b="0" i="0" u="none" dirty="0" smtClean="0"/>
            <a:t> за </a:t>
          </a:r>
          <a:r>
            <a:rPr lang="uk-UA" b="0" i="0" u="none" dirty="0" smtClean="0"/>
            <a:t>встановленою нормою представництва.</a:t>
          </a:r>
          <a:endParaRPr lang="uk-UA" dirty="0"/>
        </a:p>
      </dgm:t>
    </dgm:pt>
    <dgm:pt modelId="{6E360ACC-D410-462B-8620-4BF236B623A0}" type="parTrans" cxnId="{1EE726E2-8651-4E00-917C-054782C1FA34}">
      <dgm:prSet/>
      <dgm:spPr/>
      <dgm:t>
        <a:bodyPr/>
        <a:lstStyle/>
        <a:p>
          <a:endParaRPr lang="uk-UA"/>
        </a:p>
      </dgm:t>
    </dgm:pt>
    <dgm:pt modelId="{7578D731-8BBC-4DBD-8F8E-8ED58A3CD6E2}" type="sibTrans" cxnId="{1EE726E2-8651-4E00-917C-054782C1FA34}">
      <dgm:prSet/>
      <dgm:spPr/>
      <dgm:t>
        <a:bodyPr/>
        <a:lstStyle/>
        <a:p>
          <a:endParaRPr lang="uk-UA"/>
        </a:p>
      </dgm:t>
    </dgm:pt>
    <dgm:pt modelId="{A4E48A6D-571C-4BAE-BE54-D4D823B3CB57}" type="pres">
      <dgm:prSet presAssocID="{B6BDCA3D-979D-4C9D-A238-56E69BE39E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9E42D0A-0CC5-4DAC-ACFD-9EB2A92D0512}" type="pres">
      <dgm:prSet presAssocID="{22AA7B03-8577-40E1-AA63-AF08AA4CE8D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EA364F-AD0F-44D1-997E-7BF76C9038B0}" type="pres">
      <dgm:prSet presAssocID="{22AA7B03-8577-40E1-AA63-AF08AA4CE8D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E71F52-70D2-46A4-B698-3A94D7021B6A}" type="pres">
      <dgm:prSet presAssocID="{98E90ABE-1ACA-4320-A31E-961BA3BE5E5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28DA57-AE13-42AD-BD45-8FCEBFBB6E95}" type="pres">
      <dgm:prSet presAssocID="{98E90ABE-1ACA-4320-A31E-961BA3BE5E5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62E20CC-BAC2-4EC2-9043-31FFD3775E5D}" srcId="{22AA7B03-8577-40E1-AA63-AF08AA4CE8D4}" destId="{5B535418-E170-409E-BC13-1F16508C9966}" srcOrd="0" destOrd="0" parTransId="{6C21038F-0F3D-4D18-96DF-80A55744045C}" sibTransId="{9D4A4B6A-2C6F-4B90-8FCD-A0F7BE1643A5}"/>
    <dgm:cxn modelId="{1EE726E2-8651-4E00-917C-054782C1FA34}" srcId="{98E90ABE-1ACA-4320-A31E-961BA3BE5E55}" destId="{E3CEE830-253A-4296-BB3F-A5F8D41861C2}" srcOrd="0" destOrd="0" parTransId="{6E360ACC-D410-462B-8620-4BF236B623A0}" sibTransId="{7578D731-8BBC-4DBD-8F8E-8ED58A3CD6E2}"/>
    <dgm:cxn modelId="{794FE7DB-02FA-4059-AA08-733B93D81748}" type="presOf" srcId="{B6BDCA3D-979D-4C9D-A238-56E69BE39E16}" destId="{A4E48A6D-571C-4BAE-BE54-D4D823B3CB57}" srcOrd="0" destOrd="0" presId="urn:microsoft.com/office/officeart/2005/8/layout/vList2"/>
    <dgm:cxn modelId="{CDFF6B4C-E84A-428F-A263-399A17C0F88A}" type="presOf" srcId="{22AA7B03-8577-40E1-AA63-AF08AA4CE8D4}" destId="{D9E42D0A-0CC5-4DAC-ACFD-9EB2A92D0512}" srcOrd="0" destOrd="0" presId="urn:microsoft.com/office/officeart/2005/8/layout/vList2"/>
    <dgm:cxn modelId="{11C7D65B-45E0-44AD-B3DD-24C5F37233D9}" srcId="{B6BDCA3D-979D-4C9D-A238-56E69BE39E16}" destId="{98E90ABE-1ACA-4320-A31E-961BA3BE5E55}" srcOrd="1" destOrd="0" parTransId="{252FE70B-CE9C-4ABF-B83A-BA6C1D8AD1DD}" sibTransId="{CA8BF4F3-48DD-4E28-90B2-782BE529CD1A}"/>
    <dgm:cxn modelId="{21C3B1F3-4552-4789-A00E-BEB61A4DB392}" type="presOf" srcId="{E3CEE830-253A-4296-BB3F-A5F8D41861C2}" destId="{5E28DA57-AE13-42AD-BD45-8FCEBFBB6E95}" srcOrd="0" destOrd="0" presId="urn:microsoft.com/office/officeart/2005/8/layout/vList2"/>
    <dgm:cxn modelId="{7C333142-EA55-4C01-8BBB-F9BF9B9F9C5C}" type="presOf" srcId="{5B535418-E170-409E-BC13-1F16508C9966}" destId="{B5EA364F-AD0F-44D1-997E-7BF76C9038B0}" srcOrd="0" destOrd="0" presId="urn:microsoft.com/office/officeart/2005/8/layout/vList2"/>
    <dgm:cxn modelId="{B4043221-0E0B-42D9-A15E-63E5CEB6DBC0}" srcId="{B6BDCA3D-979D-4C9D-A238-56E69BE39E16}" destId="{22AA7B03-8577-40E1-AA63-AF08AA4CE8D4}" srcOrd="0" destOrd="0" parTransId="{22513AFC-CA91-45A1-8F44-FB63AC28F544}" sibTransId="{E1B87E1C-49FA-441B-95DF-5E235F187FA3}"/>
    <dgm:cxn modelId="{60B358B2-01A6-413D-8548-82E0A8D46CED}" type="presOf" srcId="{98E90ABE-1ACA-4320-A31E-961BA3BE5E55}" destId="{A0E71F52-70D2-46A4-B698-3A94D7021B6A}" srcOrd="0" destOrd="0" presId="urn:microsoft.com/office/officeart/2005/8/layout/vList2"/>
    <dgm:cxn modelId="{82AB561E-074A-49AC-88C5-C314191DDFDD}" type="presParOf" srcId="{A4E48A6D-571C-4BAE-BE54-D4D823B3CB57}" destId="{D9E42D0A-0CC5-4DAC-ACFD-9EB2A92D0512}" srcOrd="0" destOrd="0" presId="urn:microsoft.com/office/officeart/2005/8/layout/vList2"/>
    <dgm:cxn modelId="{D37A324B-E43B-4A94-B0D0-526C23E0CF87}" type="presParOf" srcId="{A4E48A6D-571C-4BAE-BE54-D4D823B3CB57}" destId="{B5EA364F-AD0F-44D1-997E-7BF76C9038B0}" srcOrd="1" destOrd="0" presId="urn:microsoft.com/office/officeart/2005/8/layout/vList2"/>
    <dgm:cxn modelId="{9D00A5DD-59F0-400D-8E41-6944E3110606}" type="presParOf" srcId="{A4E48A6D-571C-4BAE-BE54-D4D823B3CB57}" destId="{A0E71F52-70D2-46A4-B698-3A94D7021B6A}" srcOrd="2" destOrd="0" presId="urn:microsoft.com/office/officeart/2005/8/layout/vList2"/>
    <dgm:cxn modelId="{47758D65-9CB7-46A4-8B02-A0077159527C}" type="presParOf" srcId="{A4E48A6D-571C-4BAE-BE54-D4D823B3CB57}" destId="{5E28DA57-AE13-42AD-BD45-8FCEBFBB6E9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99F2CA-02F5-4914-8929-8B2427EDDF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B5F89D0-40CC-4AB3-A0A7-725DF32EF81E}">
      <dgm:prSet phldrT="[Текст]"/>
      <dgm:spPr/>
      <dgm:t>
        <a:bodyPr/>
        <a:lstStyle/>
        <a:p>
          <a:r>
            <a:rPr lang="uk-UA" dirty="0" smtClean="0"/>
            <a:t>Міжнародна готельна асоціація</a:t>
          </a:r>
          <a:endParaRPr lang="uk-UA" dirty="0"/>
        </a:p>
      </dgm:t>
    </dgm:pt>
    <dgm:pt modelId="{6BA8C45E-4C08-4DE2-BA94-FAA837178658}" type="parTrans" cxnId="{2DEDE490-D2ED-4944-8341-3CB0D440793F}">
      <dgm:prSet/>
      <dgm:spPr/>
      <dgm:t>
        <a:bodyPr/>
        <a:lstStyle/>
        <a:p>
          <a:endParaRPr lang="uk-UA"/>
        </a:p>
      </dgm:t>
    </dgm:pt>
    <dgm:pt modelId="{2233574A-EDAA-474F-BB12-B6B98C3357A6}" type="sibTrans" cxnId="{2DEDE490-D2ED-4944-8341-3CB0D440793F}">
      <dgm:prSet/>
      <dgm:spPr/>
      <dgm:t>
        <a:bodyPr/>
        <a:lstStyle/>
        <a:p>
          <a:endParaRPr lang="uk-UA"/>
        </a:p>
      </dgm:t>
    </dgm:pt>
    <dgm:pt modelId="{B8C44DFF-B310-4D94-9F2C-D94FDCCFA01E}">
      <dgm:prSet phldrT="[Текст]"/>
      <dgm:spPr/>
      <dgm:t>
        <a:bodyPr/>
        <a:lstStyle/>
        <a:p>
          <a:r>
            <a:rPr lang="uk-UA" dirty="0" smtClean="0"/>
            <a:t>Міжнародна асоціація повітряного транспорту</a:t>
          </a:r>
          <a:endParaRPr lang="uk-UA" dirty="0"/>
        </a:p>
      </dgm:t>
    </dgm:pt>
    <dgm:pt modelId="{E471A87F-F6F9-445F-90A8-F130B89E92AD}" type="parTrans" cxnId="{2FB194BB-B7C5-4789-BF5B-FEDD296B6761}">
      <dgm:prSet/>
      <dgm:spPr/>
      <dgm:t>
        <a:bodyPr/>
        <a:lstStyle/>
        <a:p>
          <a:endParaRPr lang="uk-UA"/>
        </a:p>
      </dgm:t>
    </dgm:pt>
    <dgm:pt modelId="{362484B1-21A5-44A5-B762-BD473F88D474}" type="sibTrans" cxnId="{2FB194BB-B7C5-4789-BF5B-FEDD296B6761}">
      <dgm:prSet/>
      <dgm:spPr/>
      <dgm:t>
        <a:bodyPr/>
        <a:lstStyle/>
        <a:p>
          <a:endParaRPr lang="uk-UA"/>
        </a:p>
      </dgm:t>
    </dgm:pt>
    <dgm:pt modelId="{7CED926C-B4FD-437A-9EB7-0B7BD287E178}">
      <dgm:prSet phldrT="[Текст]"/>
      <dgm:spPr/>
      <dgm:t>
        <a:bodyPr/>
        <a:lstStyle/>
        <a:p>
          <a:r>
            <a:rPr lang="uk-UA" b="0" i="0" u="none" dirty="0" smtClean="0"/>
            <a:t>Міжнародна асоціація конгресового бізнесу </a:t>
          </a:r>
          <a:endParaRPr lang="uk-UA" dirty="0"/>
        </a:p>
      </dgm:t>
    </dgm:pt>
    <dgm:pt modelId="{B33A0ABA-C024-404D-8CD9-A45EE14D9424}" type="parTrans" cxnId="{F8301519-7DB9-4A9D-B040-35205B66DEAC}">
      <dgm:prSet/>
      <dgm:spPr/>
      <dgm:t>
        <a:bodyPr/>
        <a:lstStyle/>
        <a:p>
          <a:endParaRPr lang="uk-UA"/>
        </a:p>
      </dgm:t>
    </dgm:pt>
    <dgm:pt modelId="{CEE9AF2D-2D57-49E3-9BBA-D11BDCC503C8}" type="sibTrans" cxnId="{F8301519-7DB9-4A9D-B040-35205B66DEAC}">
      <dgm:prSet/>
      <dgm:spPr/>
      <dgm:t>
        <a:bodyPr/>
        <a:lstStyle/>
        <a:p>
          <a:endParaRPr lang="uk-UA"/>
        </a:p>
      </dgm:t>
    </dgm:pt>
    <dgm:pt modelId="{0B986326-8560-4ECD-A047-B3F0A4FA56ED}">
      <dgm:prSet phldrT="[Текст]"/>
      <dgm:spPr/>
      <dgm:t>
        <a:bodyPr/>
        <a:lstStyle/>
        <a:p>
          <a:r>
            <a:rPr lang="uk-UA" dirty="0" smtClean="0"/>
            <a:t>Міжнародне бюро з соціального туризму</a:t>
          </a:r>
          <a:endParaRPr lang="uk-UA" dirty="0"/>
        </a:p>
      </dgm:t>
    </dgm:pt>
    <dgm:pt modelId="{65DF578C-1D82-46EE-BA3A-28F3AE3571D6}" type="parTrans" cxnId="{CB02F340-6EDC-4F53-8A51-8F7BFD5D8F3F}">
      <dgm:prSet/>
      <dgm:spPr/>
      <dgm:t>
        <a:bodyPr/>
        <a:lstStyle/>
        <a:p>
          <a:endParaRPr lang="uk-UA"/>
        </a:p>
      </dgm:t>
    </dgm:pt>
    <dgm:pt modelId="{418EB1A7-24AC-4FDE-BFAF-73FC39A87802}" type="sibTrans" cxnId="{CB02F340-6EDC-4F53-8A51-8F7BFD5D8F3F}">
      <dgm:prSet/>
      <dgm:spPr/>
      <dgm:t>
        <a:bodyPr/>
        <a:lstStyle/>
        <a:p>
          <a:endParaRPr lang="uk-UA"/>
        </a:p>
      </dgm:t>
    </dgm:pt>
    <dgm:pt modelId="{0C1FEBEC-98A7-43DD-9611-8A7DCDC389A4}">
      <dgm:prSet phldrT="[Текст]"/>
      <dgm:spPr/>
      <dgm:t>
        <a:bodyPr/>
        <a:lstStyle/>
        <a:p>
          <a:r>
            <a:rPr lang="uk-UA" dirty="0" smtClean="0"/>
            <a:t>Міжнародне бюро молодіжного туризму</a:t>
          </a:r>
          <a:endParaRPr lang="uk-UA" dirty="0"/>
        </a:p>
      </dgm:t>
    </dgm:pt>
    <dgm:pt modelId="{0DC1FBF5-8F8F-45DF-83CA-D0113FCC9EB7}" type="parTrans" cxnId="{2E44FBF4-E538-4EAC-957C-E3336513CD33}">
      <dgm:prSet/>
      <dgm:spPr/>
      <dgm:t>
        <a:bodyPr/>
        <a:lstStyle/>
        <a:p>
          <a:endParaRPr lang="uk-UA"/>
        </a:p>
      </dgm:t>
    </dgm:pt>
    <dgm:pt modelId="{96F6A8B2-B88B-4698-89CC-1DE372623ACB}" type="sibTrans" cxnId="{2E44FBF4-E538-4EAC-957C-E3336513CD33}">
      <dgm:prSet/>
      <dgm:spPr/>
      <dgm:t>
        <a:bodyPr/>
        <a:lstStyle/>
        <a:p>
          <a:endParaRPr lang="uk-UA"/>
        </a:p>
      </dgm:t>
    </dgm:pt>
    <dgm:pt modelId="{FB97E346-9508-4BDD-8D07-B0B885CB2B26}" type="pres">
      <dgm:prSet presAssocID="{7099F2CA-02F5-4914-8929-8B2427EDDF73}" presName="diagram" presStyleCnt="0">
        <dgm:presLayoutVars>
          <dgm:dir/>
          <dgm:resizeHandles val="exact"/>
        </dgm:presLayoutVars>
      </dgm:prSet>
      <dgm:spPr/>
    </dgm:pt>
    <dgm:pt modelId="{0D854E6A-98FA-4FA4-9CF0-7104A9A71381}" type="pres">
      <dgm:prSet presAssocID="{1B5F89D0-40CC-4AB3-A0A7-725DF32EF81E}" presName="node" presStyleLbl="node1" presStyleIdx="0" presStyleCnt="5">
        <dgm:presLayoutVars>
          <dgm:bulletEnabled val="1"/>
        </dgm:presLayoutVars>
      </dgm:prSet>
      <dgm:spPr/>
    </dgm:pt>
    <dgm:pt modelId="{D9CDC908-6B1C-4AB0-A595-5BCA73A2D7EA}" type="pres">
      <dgm:prSet presAssocID="{2233574A-EDAA-474F-BB12-B6B98C3357A6}" presName="sibTrans" presStyleCnt="0"/>
      <dgm:spPr/>
    </dgm:pt>
    <dgm:pt modelId="{44A4C85C-3A19-4E94-BC04-113C79E9F954}" type="pres">
      <dgm:prSet presAssocID="{B8C44DFF-B310-4D94-9F2C-D94FDCCFA01E}" presName="node" presStyleLbl="node1" presStyleIdx="1" presStyleCnt="5">
        <dgm:presLayoutVars>
          <dgm:bulletEnabled val="1"/>
        </dgm:presLayoutVars>
      </dgm:prSet>
      <dgm:spPr/>
    </dgm:pt>
    <dgm:pt modelId="{A0823AAB-A9AD-449C-B4BD-ED9FF4222113}" type="pres">
      <dgm:prSet presAssocID="{362484B1-21A5-44A5-B762-BD473F88D474}" presName="sibTrans" presStyleCnt="0"/>
      <dgm:spPr/>
    </dgm:pt>
    <dgm:pt modelId="{1147BC37-5CFD-46F0-B24E-02B7E2A45474}" type="pres">
      <dgm:prSet presAssocID="{7CED926C-B4FD-437A-9EB7-0B7BD287E17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BBB5D7-11B5-4CCE-9B75-CF8309EFE183}" type="pres">
      <dgm:prSet presAssocID="{CEE9AF2D-2D57-49E3-9BBA-D11BDCC503C8}" presName="sibTrans" presStyleCnt="0"/>
      <dgm:spPr/>
    </dgm:pt>
    <dgm:pt modelId="{15DCAE8B-6CDC-4F84-B78A-ED5D5BE31F03}" type="pres">
      <dgm:prSet presAssocID="{0B986326-8560-4ECD-A047-B3F0A4FA56E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662C17-8920-48D6-ACC0-5C750C6BED00}" type="pres">
      <dgm:prSet presAssocID="{418EB1A7-24AC-4FDE-BFAF-73FC39A87802}" presName="sibTrans" presStyleCnt="0"/>
      <dgm:spPr/>
    </dgm:pt>
    <dgm:pt modelId="{D7F55E8B-11D7-44DF-9218-003F5C68C079}" type="pres">
      <dgm:prSet presAssocID="{0C1FEBEC-98A7-43DD-9611-8A7DCDC389A4}" presName="node" presStyleLbl="node1" presStyleIdx="4" presStyleCnt="5">
        <dgm:presLayoutVars>
          <dgm:bulletEnabled val="1"/>
        </dgm:presLayoutVars>
      </dgm:prSet>
      <dgm:spPr/>
    </dgm:pt>
  </dgm:ptLst>
  <dgm:cxnLst>
    <dgm:cxn modelId="{27467666-B3FD-4085-B848-7B77F4F95A04}" type="presOf" srcId="{0B986326-8560-4ECD-A047-B3F0A4FA56ED}" destId="{15DCAE8B-6CDC-4F84-B78A-ED5D5BE31F03}" srcOrd="0" destOrd="0" presId="urn:microsoft.com/office/officeart/2005/8/layout/default"/>
    <dgm:cxn modelId="{0B041FF8-806C-44E4-9D77-0E16EB1D304D}" type="presOf" srcId="{7CED926C-B4FD-437A-9EB7-0B7BD287E178}" destId="{1147BC37-5CFD-46F0-B24E-02B7E2A45474}" srcOrd="0" destOrd="0" presId="urn:microsoft.com/office/officeart/2005/8/layout/default"/>
    <dgm:cxn modelId="{DE4A33D2-78CF-4D9D-A7DA-FE6D4DC85383}" type="presOf" srcId="{1B5F89D0-40CC-4AB3-A0A7-725DF32EF81E}" destId="{0D854E6A-98FA-4FA4-9CF0-7104A9A71381}" srcOrd="0" destOrd="0" presId="urn:microsoft.com/office/officeart/2005/8/layout/default"/>
    <dgm:cxn modelId="{CE3CACF4-1AFE-45E8-B28D-CACDC0EEF384}" type="presOf" srcId="{0C1FEBEC-98A7-43DD-9611-8A7DCDC389A4}" destId="{D7F55E8B-11D7-44DF-9218-003F5C68C079}" srcOrd="0" destOrd="0" presId="urn:microsoft.com/office/officeart/2005/8/layout/default"/>
    <dgm:cxn modelId="{846E02A7-761E-4492-A36F-4BE9493D9F57}" type="presOf" srcId="{B8C44DFF-B310-4D94-9F2C-D94FDCCFA01E}" destId="{44A4C85C-3A19-4E94-BC04-113C79E9F954}" srcOrd="0" destOrd="0" presId="urn:microsoft.com/office/officeart/2005/8/layout/default"/>
    <dgm:cxn modelId="{2DEDE490-D2ED-4944-8341-3CB0D440793F}" srcId="{7099F2CA-02F5-4914-8929-8B2427EDDF73}" destId="{1B5F89D0-40CC-4AB3-A0A7-725DF32EF81E}" srcOrd="0" destOrd="0" parTransId="{6BA8C45E-4C08-4DE2-BA94-FAA837178658}" sibTransId="{2233574A-EDAA-474F-BB12-B6B98C3357A6}"/>
    <dgm:cxn modelId="{CB02F340-6EDC-4F53-8A51-8F7BFD5D8F3F}" srcId="{7099F2CA-02F5-4914-8929-8B2427EDDF73}" destId="{0B986326-8560-4ECD-A047-B3F0A4FA56ED}" srcOrd="3" destOrd="0" parTransId="{65DF578C-1D82-46EE-BA3A-28F3AE3571D6}" sibTransId="{418EB1A7-24AC-4FDE-BFAF-73FC39A87802}"/>
    <dgm:cxn modelId="{471BCF57-1261-413B-A752-FDF9D6171F71}" type="presOf" srcId="{7099F2CA-02F5-4914-8929-8B2427EDDF73}" destId="{FB97E346-9508-4BDD-8D07-B0B885CB2B26}" srcOrd="0" destOrd="0" presId="urn:microsoft.com/office/officeart/2005/8/layout/default"/>
    <dgm:cxn modelId="{F8301519-7DB9-4A9D-B040-35205B66DEAC}" srcId="{7099F2CA-02F5-4914-8929-8B2427EDDF73}" destId="{7CED926C-B4FD-437A-9EB7-0B7BD287E178}" srcOrd="2" destOrd="0" parTransId="{B33A0ABA-C024-404D-8CD9-A45EE14D9424}" sibTransId="{CEE9AF2D-2D57-49E3-9BBA-D11BDCC503C8}"/>
    <dgm:cxn modelId="{2FB194BB-B7C5-4789-BF5B-FEDD296B6761}" srcId="{7099F2CA-02F5-4914-8929-8B2427EDDF73}" destId="{B8C44DFF-B310-4D94-9F2C-D94FDCCFA01E}" srcOrd="1" destOrd="0" parTransId="{E471A87F-F6F9-445F-90A8-F130B89E92AD}" sibTransId="{362484B1-21A5-44A5-B762-BD473F88D474}"/>
    <dgm:cxn modelId="{2E44FBF4-E538-4EAC-957C-E3336513CD33}" srcId="{7099F2CA-02F5-4914-8929-8B2427EDDF73}" destId="{0C1FEBEC-98A7-43DD-9611-8A7DCDC389A4}" srcOrd="4" destOrd="0" parTransId="{0DC1FBF5-8F8F-45DF-83CA-D0113FCC9EB7}" sibTransId="{96F6A8B2-B88B-4698-89CC-1DE372623ACB}"/>
    <dgm:cxn modelId="{92FB580C-B36E-43EC-994A-952D1A58E937}" type="presParOf" srcId="{FB97E346-9508-4BDD-8D07-B0B885CB2B26}" destId="{0D854E6A-98FA-4FA4-9CF0-7104A9A71381}" srcOrd="0" destOrd="0" presId="urn:microsoft.com/office/officeart/2005/8/layout/default"/>
    <dgm:cxn modelId="{4DE953CB-ECC3-49DE-A221-3DE2D861C9D0}" type="presParOf" srcId="{FB97E346-9508-4BDD-8D07-B0B885CB2B26}" destId="{D9CDC908-6B1C-4AB0-A595-5BCA73A2D7EA}" srcOrd="1" destOrd="0" presId="urn:microsoft.com/office/officeart/2005/8/layout/default"/>
    <dgm:cxn modelId="{762601D3-F4BB-4F2E-8DAA-7E401B2944F9}" type="presParOf" srcId="{FB97E346-9508-4BDD-8D07-B0B885CB2B26}" destId="{44A4C85C-3A19-4E94-BC04-113C79E9F954}" srcOrd="2" destOrd="0" presId="urn:microsoft.com/office/officeart/2005/8/layout/default"/>
    <dgm:cxn modelId="{44F13FB6-4C88-46CA-A7F4-03E255204D62}" type="presParOf" srcId="{FB97E346-9508-4BDD-8D07-B0B885CB2B26}" destId="{A0823AAB-A9AD-449C-B4BD-ED9FF4222113}" srcOrd="3" destOrd="0" presId="urn:microsoft.com/office/officeart/2005/8/layout/default"/>
    <dgm:cxn modelId="{246696DD-F8D3-4C7A-A687-5B0DD9A14320}" type="presParOf" srcId="{FB97E346-9508-4BDD-8D07-B0B885CB2B26}" destId="{1147BC37-5CFD-46F0-B24E-02B7E2A45474}" srcOrd="4" destOrd="0" presId="urn:microsoft.com/office/officeart/2005/8/layout/default"/>
    <dgm:cxn modelId="{6DD01AE6-A213-4064-BA9E-3E2A736A36CC}" type="presParOf" srcId="{FB97E346-9508-4BDD-8D07-B0B885CB2B26}" destId="{E3BBB5D7-11B5-4CCE-9B75-CF8309EFE183}" srcOrd="5" destOrd="0" presId="urn:microsoft.com/office/officeart/2005/8/layout/default"/>
    <dgm:cxn modelId="{EA28C562-586B-4CF3-ABC2-EA508F83078D}" type="presParOf" srcId="{FB97E346-9508-4BDD-8D07-B0B885CB2B26}" destId="{15DCAE8B-6CDC-4F84-B78A-ED5D5BE31F03}" srcOrd="6" destOrd="0" presId="urn:microsoft.com/office/officeart/2005/8/layout/default"/>
    <dgm:cxn modelId="{B990A128-BB5B-4BD6-84D8-9A2E6AC3FF10}" type="presParOf" srcId="{FB97E346-9508-4BDD-8D07-B0B885CB2B26}" destId="{9C662C17-8920-48D6-ACC0-5C750C6BED00}" srcOrd="7" destOrd="0" presId="urn:microsoft.com/office/officeart/2005/8/layout/default"/>
    <dgm:cxn modelId="{367B5507-C1C9-4735-853E-EEC96785DF6D}" type="presParOf" srcId="{FB97E346-9508-4BDD-8D07-B0B885CB2B26}" destId="{D7F55E8B-11D7-44DF-9218-003F5C68C07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7BBC00-68D2-4A84-B88F-31CE333B816E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dirty="0" err="1" smtClean="0"/>
            <a:t>Технічний</a:t>
          </a:r>
          <a:r>
            <a:rPr lang="ru-RU" sz="2000" b="0" i="0" u="none" kern="1200" dirty="0" smtClean="0"/>
            <a:t> </a:t>
          </a:r>
          <a:r>
            <a:rPr lang="ru-RU" sz="2000" b="0" i="0" u="none" kern="1200" dirty="0" err="1" smtClean="0"/>
            <a:t>комітет</a:t>
          </a:r>
          <a:r>
            <a:rPr lang="ru-RU" sz="2000" b="0" i="0" u="none" kern="1200" dirty="0" smtClean="0"/>
            <a:t> </a:t>
          </a:r>
          <a:r>
            <a:rPr lang="ru-RU" sz="2000" b="0" i="0" u="none" kern="1200" dirty="0" err="1" smtClean="0"/>
            <a:t>із</a:t>
          </a:r>
          <a:r>
            <a:rPr lang="ru-RU" sz="2000" b="0" i="0" u="none" kern="1200" dirty="0" smtClean="0"/>
            <a:t> </a:t>
          </a:r>
          <a:r>
            <a:rPr lang="ru-RU" sz="2000" b="0" i="0" u="none" kern="1200" dirty="0" err="1" smtClean="0"/>
            <a:t>програми</a:t>
          </a:r>
          <a:r>
            <a:rPr lang="ru-RU" sz="2000" b="0" i="0" u="none" kern="1200" dirty="0" smtClean="0"/>
            <a:t> </a:t>
          </a:r>
          <a:r>
            <a:rPr lang="ru-RU" sz="2000" b="0" i="0" u="none" kern="1200" dirty="0" err="1" smtClean="0"/>
            <a:t>і</a:t>
          </a:r>
          <a:r>
            <a:rPr lang="ru-RU" sz="2000" b="0" i="0" u="none" kern="1200" dirty="0" smtClean="0"/>
            <a:t> </a:t>
          </a:r>
          <a:r>
            <a:rPr lang="ru-RU" sz="2000" b="0" i="0" u="none" kern="1200" dirty="0" err="1" smtClean="0"/>
            <a:t>координації</a:t>
          </a:r>
          <a:endParaRPr lang="uk-UA" sz="2000" kern="1200" dirty="0"/>
        </a:p>
      </dsp:txBody>
      <dsp:txXfrm>
        <a:off x="0" y="591343"/>
        <a:ext cx="2571749" cy="1543050"/>
      </dsp:txXfrm>
    </dsp:sp>
    <dsp:sp modelId="{EED4B3B4-5914-4BD3-9345-5D77487295CD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u="none" kern="1200" dirty="0" smtClean="0"/>
            <a:t>Бюджетно-фінансовий комітет</a:t>
          </a:r>
          <a:endParaRPr lang="uk-UA" sz="2000" kern="1200" dirty="0"/>
        </a:p>
      </dsp:txBody>
      <dsp:txXfrm>
        <a:off x="2828925" y="591343"/>
        <a:ext cx="2571749" cy="1543050"/>
      </dsp:txXfrm>
    </dsp:sp>
    <dsp:sp modelId="{1936042C-5342-429A-83CE-76690DFED5F8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u="none" kern="1200" dirty="0" smtClean="0"/>
            <a:t>Комітет зі спрощення формальностей</a:t>
          </a:r>
          <a:endParaRPr lang="uk-UA" sz="2000" kern="1200" dirty="0"/>
        </a:p>
      </dsp:txBody>
      <dsp:txXfrm>
        <a:off x="5657849" y="591343"/>
        <a:ext cx="2571749" cy="1543050"/>
      </dsp:txXfrm>
    </dsp:sp>
    <dsp:sp modelId="{95A38E54-97A2-4425-9331-6B05D8B2955B}">
      <dsp:nvSpPr>
        <dsp:cNvPr id="0" name=""/>
        <dsp:cNvSpPr/>
      </dsp:nvSpPr>
      <dsp:spPr>
        <a:xfrm>
          <a:off x="1414462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u="none" kern="1200" dirty="0" smtClean="0"/>
            <a:t>Комітет зі статистики</a:t>
          </a:r>
          <a:endParaRPr lang="uk-UA" sz="2000" kern="1200" dirty="0"/>
        </a:p>
      </dsp:txBody>
      <dsp:txXfrm>
        <a:off x="1414462" y="2391568"/>
        <a:ext cx="2571749" cy="1543050"/>
      </dsp:txXfrm>
    </dsp:sp>
    <dsp:sp modelId="{75A36B5D-8F87-4A31-8447-A72BF42FD8B5}">
      <dsp:nvSpPr>
        <dsp:cNvPr id="0" name=""/>
        <dsp:cNvSpPr/>
      </dsp:nvSpPr>
      <dsp:spPr>
        <a:xfrm>
          <a:off x="4243387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dirty="0" err="1" smtClean="0"/>
            <a:t>Комітет</a:t>
          </a:r>
          <a:r>
            <a:rPr lang="ru-RU" sz="2000" b="0" i="0" u="none" kern="1200" dirty="0" smtClean="0"/>
            <a:t> </a:t>
          </a:r>
          <a:r>
            <a:rPr lang="ru-RU" sz="2000" b="0" i="0" u="none" kern="1200" dirty="0" err="1" smtClean="0"/>
            <a:t>із</a:t>
          </a:r>
          <a:r>
            <a:rPr lang="ru-RU" sz="2000" b="0" i="0" u="none" kern="1200" dirty="0" smtClean="0"/>
            <a:t> </a:t>
          </a:r>
          <a:r>
            <a:rPr lang="ru-RU" sz="2000" b="0" i="0" u="none" kern="1200" dirty="0" err="1" smtClean="0"/>
            <a:t>розгляду</a:t>
          </a:r>
          <a:r>
            <a:rPr lang="ru-RU" sz="2000" b="0" i="0" u="none" kern="1200" dirty="0" smtClean="0"/>
            <a:t> членства в </a:t>
          </a:r>
          <a:r>
            <a:rPr lang="ru-RU" sz="2000" b="0" i="0" u="none" kern="1200" dirty="0" err="1" smtClean="0"/>
            <a:t>категорії</a:t>
          </a:r>
          <a:r>
            <a:rPr lang="ru-RU" sz="2000" b="0" i="0" u="none" kern="1200" dirty="0" smtClean="0"/>
            <a:t> </a:t>
          </a:r>
          <a:r>
            <a:rPr lang="ru-RU" sz="2000" b="0" i="0" u="none" kern="1200" dirty="0" err="1" smtClean="0"/>
            <a:t>членів</a:t>
          </a:r>
          <a:endParaRPr lang="uk-UA" sz="2000" kern="1200" dirty="0"/>
        </a:p>
      </dsp:txBody>
      <dsp:txXfrm>
        <a:off x="4243387" y="2391568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D2AC3C-AF7F-4C3C-BB73-32D82D304BF3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1</a:t>
          </a:r>
          <a:endParaRPr lang="uk-UA" sz="2500" kern="1200" dirty="0"/>
        </a:p>
      </dsp:txBody>
      <dsp:txXfrm rot="5400000">
        <a:off x="-245635" y="246082"/>
        <a:ext cx="1637567" cy="1146297"/>
      </dsp:txXfrm>
    </dsp:sp>
    <dsp:sp modelId="{2527F370-F1A5-48ED-85B2-F761FDA98695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 err="1" smtClean="0"/>
            <a:t>зміцнення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співпраці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країн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з</a:t>
          </a:r>
          <a:r>
            <a:rPr lang="ru-RU" sz="1600" b="0" i="0" u="none" kern="1200" dirty="0" smtClean="0"/>
            <a:t> метою </a:t>
          </a:r>
          <a:r>
            <a:rPr lang="ru-RU" sz="1600" b="0" i="0" u="none" kern="1200" dirty="0" err="1" smtClean="0"/>
            <a:t>розвитку</a:t>
          </a:r>
          <a:r>
            <a:rPr lang="ru-RU" sz="1600" b="0" i="0" u="none" kern="1200" dirty="0" smtClean="0"/>
            <a:t> туризму</a:t>
          </a: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 err="1" smtClean="0"/>
            <a:t>організація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професійної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підготовки</a:t>
          </a:r>
          <a:r>
            <a:rPr lang="ru-RU" sz="1600" b="0" i="0" u="none" kern="1200" dirty="0" smtClean="0"/>
            <a:t> в </a:t>
          </a:r>
          <a:r>
            <a:rPr lang="ru-RU" sz="1600" b="0" i="0" u="none" kern="1200" dirty="0" err="1" smtClean="0"/>
            <a:t>сфері</a:t>
          </a:r>
          <a:r>
            <a:rPr lang="ru-RU" sz="1600" b="0" i="0" u="none" kern="1200" dirty="0" smtClean="0"/>
            <a:t> туризму</a:t>
          </a:r>
          <a:endParaRPr lang="uk-UA" sz="1600" kern="1200" dirty="0"/>
        </a:p>
      </dsp:txBody>
      <dsp:txXfrm rot="5400000">
        <a:off x="4155739" y="-3008994"/>
        <a:ext cx="1064418" cy="7083302"/>
      </dsp:txXfrm>
    </dsp:sp>
    <dsp:sp modelId="{24A256A6-6A80-4CD4-A17F-FE11C9296D51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2</a:t>
          </a:r>
          <a:endParaRPr lang="uk-UA" sz="2500" kern="1200" dirty="0"/>
        </a:p>
      </dsp:txBody>
      <dsp:txXfrm rot="5400000">
        <a:off x="-245635" y="1689832"/>
        <a:ext cx="1637567" cy="1146297"/>
      </dsp:txXfrm>
    </dsp:sp>
    <dsp:sp modelId="{21F213D2-BD8F-4F90-A265-153BD4779970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 err="1" smtClean="0"/>
            <a:t>забезпечення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стійкого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розвитку</a:t>
          </a:r>
          <a:r>
            <a:rPr lang="ru-RU" sz="1600" b="0" i="0" u="none" kern="1200" dirty="0" smtClean="0"/>
            <a:t> туризму </a:t>
          </a:r>
          <a:r>
            <a:rPr lang="ru-RU" sz="1600" b="0" i="0" u="none" kern="1200" dirty="0" err="1" smtClean="0"/>
            <a:t>і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вирішення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екологічних</a:t>
          </a:r>
          <a:r>
            <a:rPr lang="ru-RU" sz="1600" b="0" i="0" u="none" kern="1200" dirty="0" smtClean="0"/>
            <a:t> проблем</a:t>
          </a: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0" i="0" u="none" kern="1200" dirty="0" smtClean="0"/>
            <a:t>поліпшення якості туризму</a:t>
          </a:r>
          <a:endParaRPr lang="uk-UA" sz="1600" kern="1200" dirty="0"/>
        </a:p>
      </dsp:txBody>
      <dsp:txXfrm rot="5400000">
        <a:off x="4155739" y="-1565244"/>
        <a:ext cx="1064418" cy="7083302"/>
      </dsp:txXfrm>
    </dsp:sp>
    <dsp:sp modelId="{B5857A3F-582F-4C31-9DEE-1C3622CA173F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3</a:t>
          </a:r>
          <a:endParaRPr lang="uk-UA" sz="2500" kern="1200" dirty="0"/>
        </a:p>
      </dsp:txBody>
      <dsp:txXfrm rot="5400000">
        <a:off x="-245635" y="3133581"/>
        <a:ext cx="1637567" cy="1146297"/>
      </dsp:txXfrm>
    </dsp:sp>
    <dsp:sp modelId="{8503C428-674E-413C-9DFE-97DD9ECF3DF0}">
      <dsp:nvSpPr>
        <dsp:cNvPr id="0" name=""/>
        <dsp:cNvSpPr/>
      </dsp:nvSpPr>
      <dsp:spPr>
        <a:xfrm rot="5400000">
          <a:off x="4155739" y="-121495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 err="1" smtClean="0"/>
            <a:t>створення</a:t>
          </a:r>
          <a:r>
            <a:rPr lang="ru-RU" sz="1600" b="0" i="0" u="none" kern="1200" dirty="0" smtClean="0"/>
            <a:t> статистики туризму </a:t>
          </a:r>
          <a:r>
            <a:rPr lang="ru-RU" sz="1600" b="0" i="0" u="none" kern="1200" dirty="0" err="1" smtClean="0"/>
            <a:t>і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дослідження</a:t>
          </a:r>
          <a:r>
            <a:rPr lang="ru-RU" sz="1600" b="0" i="0" u="none" kern="1200" dirty="0" smtClean="0"/>
            <a:t> ринку</a:t>
          </a: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 err="1" smtClean="0"/>
            <a:t>розвиток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комунікацій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і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системи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документації</a:t>
          </a:r>
          <a:r>
            <a:rPr lang="ru-RU" sz="1600" b="0" i="0" u="none" kern="1200" dirty="0" smtClean="0"/>
            <a:t> в </a:t>
          </a:r>
          <a:r>
            <a:rPr lang="ru-RU" sz="1600" b="0" i="0" u="none" kern="1200" dirty="0" err="1" smtClean="0"/>
            <a:t>сфері</a:t>
          </a:r>
          <a:r>
            <a:rPr lang="ru-RU" sz="1600" b="0" i="0" u="none" kern="1200" dirty="0" smtClean="0"/>
            <a:t> туризму</a:t>
          </a:r>
          <a:endParaRPr lang="uk-UA" sz="1600" kern="1200" dirty="0"/>
        </a:p>
      </dsp:txBody>
      <dsp:txXfrm rot="5400000">
        <a:off x="4155739" y="-121495"/>
        <a:ext cx="1064418" cy="70833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E42D0A-0CC5-4DAC-ACFD-9EB2A92D0512}">
      <dsp:nvSpPr>
        <dsp:cNvPr id="0" name=""/>
        <dsp:cNvSpPr/>
      </dsp:nvSpPr>
      <dsp:spPr>
        <a:xfrm>
          <a:off x="0" y="64910"/>
          <a:ext cx="8229600" cy="1343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u="none" kern="1200" dirty="0" err="1" smtClean="0"/>
            <a:t>Всесвітня</a:t>
          </a:r>
          <a:r>
            <a:rPr lang="ru-RU" sz="2800" b="0" i="0" u="none" kern="1200" dirty="0" smtClean="0"/>
            <a:t> </a:t>
          </a:r>
          <a:r>
            <a:rPr lang="ru-RU" sz="2800" b="0" i="0" u="none" kern="1200" dirty="0" err="1" smtClean="0"/>
            <a:t>федерація</a:t>
          </a:r>
          <a:r>
            <a:rPr lang="ru-RU" sz="2800" b="0" i="0" u="none" kern="1200" dirty="0" smtClean="0"/>
            <a:t> </a:t>
          </a:r>
          <a:r>
            <a:rPr lang="ru-RU" sz="2800" b="0" i="0" u="none" kern="1200" dirty="0" err="1" smtClean="0"/>
            <a:t>асоціацій</a:t>
          </a:r>
          <a:r>
            <a:rPr lang="ru-RU" sz="2800" b="0" i="0" u="none" kern="1200" dirty="0" smtClean="0"/>
            <a:t> </a:t>
          </a:r>
          <a:r>
            <a:rPr lang="ru-RU" sz="2800" b="0" i="0" u="none" kern="1200" dirty="0" err="1" smtClean="0"/>
            <a:t>туристичних</a:t>
          </a:r>
          <a:r>
            <a:rPr lang="ru-RU" sz="2800" b="0" i="0" u="none" kern="1200" dirty="0" smtClean="0"/>
            <a:t> агентств</a:t>
          </a:r>
          <a:endParaRPr lang="uk-UA" sz="2800" kern="1200" dirty="0"/>
        </a:p>
      </dsp:txBody>
      <dsp:txXfrm>
        <a:off x="0" y="64910"/>
        <a:ext cx="8229600" cy="1343160"/>
      </dsp:txXfrm>
    </dsp:sp>
    <dsp:sp modelId="{B5EA364F-AD0F-44D1-997E-7BF76C9038B0}">
      <dsp:nvSpPr>
        <dsp:cNvPr id="0" name=""/>
        <dsp:cNvSpPr/>
      </dsp:nvSpPr>
      <dsp:spPr>
        <a:xfrm>
          <a:off x="0" y="1408070"/>
          <a:ext cx="8229600" cy="854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200" kern="1200" dirty="0" smtClean="0"/>
            <a:t>Сюди </a:t>
          </a:r>
          <a:r>
            <a:rPr lang="uk-UA" sz="2200" b="0" i="0" u="none" kern="1200" dirty="0" smtClean="0"/>
            <a:t>входять національні асоціації туристичних </a:t>
          </a:r>
          <a:r>
            <a:rPr lang="uk-UA" sz="2200" b="0" i="0" u="none" kern="1200" dirty="0" err="1" smtClean="0"/>
            <a:t>агенств</a:t>
          </a:r>
          <a:r>
            <a:rPr lang="uk-UA" sz="2200" b="0" i="0" u="none" kern="1200" dirty="0" smtClean="0"/>
            <a:t> різних країн.</a:t>
          </a:r>
          <a:endParaRPr lang="uk-UA" sz="2200" kern="1200" dirty="0"/>
        </a:p>
      </dsp:txBody>
      <dsp:txXfrm>
        <a:off x="0" y="1408070"/>
        <a:ext cx="8229600" cy="854910"/>
      </dsp:txXfrm>
    </dsp:sp>
    <dsp:sp modelId="{A0E71F52-70D2-46A4-B698-3A94D7021B6A}">
      <dsp:nvSpPr>
        <dsp:cNvPr id="0" name=""/>
        <dsp:cNvSpPr/>
      </dsp:nvSpPr>
      <dsp:spPr>
        <a:xfrm>
          <a:off x="0" y="2262981"/>
          <a:ext cx="8229600" cy="1343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u="none" kern="1200" dirty="0" err="1" smtClean="0"/>
            <a:t>Всесвітня</a:t>
          </a:r>
          <a:r>
            <a:rPr lang="ru-RU" sz="2800" b="0" i="0" u="none" kern="1200" dirty="0" smtClean="0"/>
            <a:t> </a:t>
          </a:r>
          <a:r>
            <a:rPr lang="ru-RU" sz="2800" b="0" i="0" u="none" kern="1200" dirty="0" err="1" smtClean="0"/>
            <a:t>асоціація</a:t>
          </a:r>
          <a:r>
            <a:rPr lang="ru-RU" sz="2800" b="0" i="0" u="none" kern="1200" dirty="0" smtClean="0"/>
            <a:t> </a:t>
          </a:r>
          <a:r>
            <a:rPr lang="ru-RU" sz="2800" b="0" i="0" u="none" kern="1200" dirty="0" err="1" smtClean="0"/>
            <a:t>туристичних</a:t>
          </a:r>
          <a:r>
            <a:rPr lang="ru-RU" sz="2800" b="0" i="0" u="none" kern="1200" dirty="0" smtClean="0"/>
            <a:t> агентств (УАТА)</a:t>
          </a:r>
          <a:endParaRPr lang="uk-UA" sz="2800" kern="1200" dirty="0"/>
        </a:p>
      </dsp:txBody>
      <dsp:txXfrm>
        <a:off x="0" y="2262981"/>
        <a:ext cx="8229600" cy="1343160"/>
      </dsp:txXfrm>
    </dsp:sp>
    <dsp:sp modelId="{5E28DA57-AE13-42AD-BD45-8FCEBFBB6E95}">
      <dsp:nvSpPr>
        <dsp:cNvPr id="0" name=""/>
        <dsp:cNvSpPr/>
      </dsp:nvSpPr>
      <dsp:spPr>
        <a:xfrm>
          <a:off x="0" y="3606141"/>
          <a:ext cx="8229600" cy="854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200" b="0" i="0" u="none" kern="1200" dirty="0" smtClean="0"/>
            <a:t>Тут </a:t>
          </a:r>
          <a:r>
            <a:rPr lang="ru-RU" sz="2200" b="0" i="0" u="none" kern="1200" dirty="0" err="1" smtClean="0"/>
            <a:t>співпрацюють</a:t>
          </a:r>
          <a:r>
            <a:rPr lang="ru-RU" sz="2200" b="0" i="0" u="none" kern="1200" dirty="0" smtClean="0"/>
            <a:t> </a:t>
          </a:r>
          <a:r>
            <a:rPr lang="ru-RU" sz="2200" b="0" i="0" u="none" kern="1200" dirty="0" err="1" smtClean="0"/>
            <a:t>туристичні</a:t>
          </a:r>
          <a:r>
            <a:rPr lang="ru-RU" sz="2200" b="0" i="0" u="none" kern="1200" dirty="0" smtClean="0"/>
            <a:t> агентства </a:t>
          </a:r>
          <a:r>
            <a:rPr lang="ru-RU" sz="2200" b="0" i="0" u="none" kern="1200" dirty="0" err="1" smtClean="0"/>
            <a:t>різних</a:t>
          </a:r>
          <a:r>
            <a:rPr lang="ru-RU" sz="2200" b="0" i="0" u="none" kern="1200" dirty="0" smtClean="0"/>
            <a:t> </a:t>
          </a:r>
          <a:r>
            <a:rPr lang="ru-RU" sz="2200" b="0" i="0" u="none" kern="1200" dirty="0" err="1" smtClean="0"/>
            <a:t>країн</a:t>
          </a:r>
          <a:r>
            <a:rPr lang="ru-RU" sz="2200" b="0" i="0" u="none" kern="1200" dirty="0" smtClean="0"/>
            <a:t> за </a:t>
          </a:r>
          <a:r>
            <a:rPr lang="uk-UA" sz="2200" b="0" i="0" u="none" kern="1200" dirty="0" smtClean="0"/>
            <a:t>встановленою нормою представництва.</a:t>
          </a:r>
          <a:endParaRPr lang="uk-UA" sz="2200" kern="1200" dirty="0"/>
        </a:p>
      </dsp:txBody>
      <dsp:txXfrm>
        <a:off x="0" y="3606141"/>
        <a:ext cx="8229600" cy="85491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854E6A-98FA-4FA4-9CF0-7104A9A71381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Міжнародна готельна асоціація</a:t>
          </a:r>
          <a:endParaRPr lang="uk-UA" sz="1900" kern="1200" dirty="0"/>
        </a:p>
      </dsp:txBody>
      <dsp:txXfrm>
        <a:off x="0" y="591343"/>
        <a:ext cx="2571749" cy="1543050"/>
      </dsp:txXfrm>
    </dsp:sp>
    <dsp:sp modelId="{44A4C85C-3A19-4E94-BC04-113C79E9F95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Міжнародна асоціація повітряного транспорту</a:t>
          </a:r>
          <a:endParaRPr lang="uk-UA" sz="1900" kern="1200" dirty="0"/>
        </a:p>
      </dsp:txBody>
      <dsp:txXfrm>
        <a:off x="2828925" y="591343"/>
        <a:ext cx="2571749" cy="1543050"/>
      </dsp:txXfrm>
    </dsp:sp>
    <dsp:sp modelId="{1147BC37-5CFD-46F0-B24E-02B7E2A45474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0" i="0" u="none" kern="1200" dirty="0" smtClean="0"/>
            <a:t>Міжнародна асоціація конгресового бізнесу </a:t>
          </a:r>
          <a:endParaRPr lang="uk-UA" sz="1900" kern="1200" dirty="0"/>
        </a:p>
      </dsp:txBody>
      <dsp:txXfrm>
        <a:off x="5657849" y="591343"/>
        <a:ext cx="2571749" cy="1543050"/>
      </dsp:txXfrm>
    </dsp:sp>
    <dsp:sp modelId="{15DCAE8B-6CDC-4F84-B78A-ED5D5BE31F03}">
      <dsp:nvSpPr>
        <dsp:cNvPr id="0" name=""/>
        <dsp:cNvSpPr/>
      </dsp:nvSpPr>
      <dsp:spPr>
        <a:xfrm>
          <a:off x="1414462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Міжнародне бюро з соціального туризму</a:t>
          </a:r>
          <a:endParaRPr lang="uk-UA" sz="1900" kern="1200" dirty="0"/>
        </a:p>
      </dsp:txBody>
      <dsp:txXfrm>
        <a:off x="1414462" y="2391568"/>
        <a:ext cx="2571749" cy="1543050"/>
      </dsp:txXfrm>
    </dsp:sp>
    <dsp:sp modelId="{D7F55E8B-11D7-44DF-9218-003F5C68C079}">
      <dsp:nvSpPr>
        <dsp:cNvPr id="0" name=""/>
        <dsp:cNvSpPr/>
      </dsp:nvSpPr>
      <dsp:spPr>
        <a:xfrm>
          <a:off x="4243387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Міжнародне бюро молодіжного туризму</a:t>
          </a:r>
          <a:endParaRPr lang="uk-UA" sz="1900" kern="1200" dirty="0"/>
        </a:p>
      </dsp:txBody>
      <dsp:txXfrm>
        <a:off x="4243387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91BDE6-5477-49A0-92DD-0F487EBFC220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0FA32E-8477-4274-896D-ECFF404AE7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Міжнародні туристичні організації.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Значну роль у розвитку співробітництва у галузі міжнародного туризм відіграють регіональні туристичні організації. Вони покликані сприяти налагодженню спільної діяльності туристичних організацій регіону, відстоювати їхні інтереси в інших міжнародних туристичних організаціях або на міжнародних туристичних форумах. Найбільшими авторитетними регіональними туристичними організаціями є, наприклад, Американське товариство туристичних агентств (</a:t>
            </a:r>
            <a:r>
              <a:rPr lang="en-US" dirty="0" smtClean="0"/>
              <a:t>ASTA), </a:t>
            </a:r>
            <a:r>
              <a:rPr lang="uk-UA" dirty="0" smtClean="0"/>
              <a:t>Європейська туристична комісія (</a:t>
            </a:r>
            <a:r>
              <a:rPr lang="en-US" dirty="0" smtClean="0"/>
              <a:t>ETC), </a:t>
            </a:r>
            <a:r>
              <a:rPr lang="uk-UA" dirty="0" smtClean="0"/>
              <a:t>Асоціація туристичних агентств країн Тихоокеанського регіону (</a:t>
            </a:r>
            <a:r>
              <a:rPr lang="en-US" dirty="0" smtClean="0"/>
              <a:t>PATA), </a:t>
            </a:r>
            <a:r>
              <a:rPr lang="uk-UA" dirty="0" smtClean="0"/>
              <a:t>Конфедерація туристичних організацій країн Латинської Америки (</a:t>
            </a:r>
            <a:r>
              <a:rPr lang="en-US" dirty="0" smtClean="0"/>
              <a:t>COTAL).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420888"/>
            <a:ext cx="6321896" cy="1143000"/>
          </a:xfrm>
        </p:spPr>
        <p:txBody>
          <a:bodyPr/>
          <a:lstStyle/>
          <a:p>
            <a:r>
              <a:rPr lang="uk-UA" dirty="0" smtClean="0"/>
              <a:t>Дякую за увагу.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72816"/>
            <a:ext cx="8661648" cy="2780928"/>
          </a:xfrm>
        </p:spPr>
        <p:txBody>
          <a:bodyPr>
            <a:normAutofit fontScale="90000"/>
          </a:bodyPr>
          <a:lstStyle/>
          <a:p>
            <a:r>
              <a:rPr lang="uk-UA" sz="2700" b="0" dirty="0" smtClean="0"/>
              <a:t>Найбільш представницькою, авторитетною й активною є Всесвітня організація туризму (</a:t>
            </a:r>
            <a:r>
              <a:rPr lang="en-US" sz="2700" b="0" dirty="0" smtClean="0"/>
              <a:t>World Tourism Organization — UNWTO), </a:t>
            </a:r>
            <a:r>
              <a:rPr lang="uk-UA" sz="2700" b="0" dirty="0" smtClean="0"/>
              <a:t>яка вважається міжурядовим універсальним органом співробітництва країн у галузі туризму. У 1969 р. ООН ухвалила рішення про створення Всесвітньої організації туризму замість Міжнародного союзу офіційних туристичних організацій (МСОТО), який діяв з 1925 р., прийняти її Устав. Датою її народження вважають 2 січня 1975 р. — цього дня набули чинності її статутні норми і правила. </a:t>
            </a:r>
            <a:r>
              <a:rPr lang="en-US" sz="2700" b="0" dirty="0" smtClean="0"/>
              <a:t>UNWTO </a:t>
            </a:r>
            <a:r>
              <a:rPr lang="uk-UA" sz="2700" b="0" dirty="0" smtClean="0"/>
              <a:t>представляє інтереси майже 150 </a:t>
            </a:r>
            <a:r>
              <a:rPr lang="uk-UA" sz="2700" b="0" dirty="0" err="1" smtClean="0"/>
              <a:t>країн—</a:t>
            </a:r>
            <a:r>
              <a:rPr lang="uk-UA" sz="2700" b="0" dirty="0" smtClean="0"/>
              <a:t> дійсних членів; 5 територій — асоційованих членів, а також понад 400 членів, що приєдналися</a:t>
            </a:r>
            <a:r>
              <a:rPr lang="en-US" sz="2000" b="0" dirty="0" smtClean="0"/>
              <a:t>.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image00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27642" y="0"/>
            <a:ext cx="6237171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uk-UA" sz="2000" dirty="0" smtClean="0"/>
              <a:t>обрання президента і віце-президентів;</a:t>
            </a:r>
          </a:p>
          <a:p>
            <a:pPr>
              <a:buFont typeface="Wingdings" pitchFamily="2" charset="2"/>
              <a:buChar char="§"/>
            </a:pPr>
            <a:r>
              <a:rPr lang="uk-UA" sz="2000" dirty="0" smtClean="0"/>
              <a:t> обрання членів Виконавчої ради;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err="1" smtClean="0"/>
              <a:t>призначення</a:t>
            </a:r>
            <a:r>
              <a:rPr lang="ru-RU" sz="2000" dirty="0" smtClean="0"/>
              <a:t> Генерального секретаря (за </a:t>
            </a:r>
            <a:r>
              <a:rPr lang="ru-RU" sz="2000" dirty="0" err="1" smtClean="0"/>
              <a:t>рекомендацією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Виконавчої</a:t>
            </a:r>
            <a:r>
              <a:rPr lang="ru-RU" sz="2000" dirty="0" smtClean="0"/>
              <a:t> ради);</a:t>
            </a:r>
          </a:p>
          <a:p>
            <a:pPr>
              <a:buFont typeface="Wingdings" pitchFamily="2" charset="2"/>
              <a:buChar char="§"/>
            </a:pPr>
            <a:r>
              <a:rPr lang="uk-UA" sz="2000" dirty="0" smtClean="0"/>
              <a:t>затвердження фінансового регламенту </a:t>
            </a:r>
            <a:r>
              <a:rPr lang="en-US" sz="2000" dirty="0" smtClean="0"/>
              <a:t>UNWTO;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err="1" smtClean="0"/>
              <a:t>визначення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напрямів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організацією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err="1" smtClean="0"/>
              <a:t>затвердження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положень</a:t>
            </a:r>
            <a:r>
              <a:rPr lang="ru-RU" sz="2000" dirty="0" smtClean="0"/>
              <a:t> про персонал </a:t>
            </a:r>
            <a:r>
              <a:rPr lang="ru-RU" sz="2000" dirty="0" err="1" smtClean="0"/>
              <a:t>Секретаріату</a:t>
            </a:r>
            <a:r>
              <a:rPr lang="ru-RU" sz="2000" dirty="0" smtClean="0"/>
              <a:t> UNWTO;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err="1" smtClean="0"/>
              <a:t>затвердження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повноважень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затвердженням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угод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укладаються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урядами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міжнародними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організаціями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приватними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організаціями</a:t>
            </a:r>
            <a:r>
              <a:rPr lang="ru-RU" sz="2000" dirty="0" smtClean="0"/>
              <a:t> та особами;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err="1" smtClean="0"/>
              <a:t>ухвалення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відповідно</a:t>
            </a:r>
            <a:r>
              <a:rPr lang="ru-RU" sz="2000" dirty="0" smtClean="0"/>
              <a:t> до Статуту UNWTO про </a:t>
            </a:r>
            <a:r>
              <a:rPr lang="ru-RU" sz="2000" dirty="0" err="1" smtClean="0"/>
              <a:t>прийнятті</a:t>
            </a:r>
            <a:r>
              <a:rPr lang="ru-RU" sz="2000" dirty="0" smtClean="0"/>
              <a:t> у члени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ru-RU" sz="2700" b="0" dirty="0" err="1" smtClean="0"/>
              <a:t>Генеральна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асамблея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може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розглядати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будь-яке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питання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розробляти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рекомендації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щодо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нього</a:t>
            </a:r>
            <a:r>
              <a:rPr lang="ru-RU" sz="2700" b="0" dirty="0" smtClean="0"/>
              <a:t>. До </a:t>
            </a:r>
            <a:r>
              <a:rPr lang="ru-RU" sz="2700" b="0" dirty="0" err="1" smtClean="0"/>
              <a:t>її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функцій</a:t>
            </a:r>
            <a:r>
              <a:rPr lang="ru-RU" sz="2700" b="0" dirty="0" smtClean="0"/>
              <a:t>, </a:t>
            </a:r>
            <a:r>
              <a:rPr lang="ru-RU" sz="2700" b="0" dirty="0" err="1" smtClean="0"/>
              <a:t>зокрема</a:t>
            </a:r>
            <a:r>
              <a:rPr lang="ru-RU" sz="2700" b="0" dirty="0" smtClean="0"/>
              <a:t>, входить: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000" dirty="0" err="1" smtClean="0"/>
              <a:t>забезпечення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рекомендацій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Генеральної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асамблеї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звіт</a:t>
            </a:r>
            <a:r>
              <a:rPr lang="ru-RU" sz="2000" dirty="0" smtClean="0"/>
              <a:t> перед </a:t>
            </a:r>
            <a:r>
              <a:rPr lang="ru-RU" sz="2000" dirty="0" err="1" smtClean="0"/>
              <a:t>асамблеєю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/>
              <a:t>одержання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</a:t>
            </a:r>
            <a:r>
              <a:rPr lang="ru-RU" sz="2000" dirty="0" smtClean="0"/>
              <a:t> </a:t>
            </a:r>
            <a:r>
              <a:rPr lang="ru-RU" sz="2000" dirty="0" err="1" smtClean="0"/>
              <a:t>звітів</a:t>
            </a:r>
            <a:r>
              <a:rPr lang="ru-RU" sz="2000" dirty="0" smtClean="0"/>
              <a:t> Генерального секретаря про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/>
              <a:t>розроблення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представлення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пропозицій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Генеральній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асамбле</a:t>
            </a:r>
            <a:r>
              <a:rPr lang="uk-UA" sz="2000" dirty="0" smtClean="0"/>
              <a:t>ї;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представлення Генеральній асамблеї звітів і рекомендацій з адміністративних рахунків і проектів бюджету організації;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допоміжних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потрібних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Виконавчої</a:t>
            </a:r>
            <a:r>
              <a:rPr lang="ru-RU" sz="2000" dirty="0" smtClean="0"/>
              <a:t> ради;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/>
              <a:t>виконання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будь-яких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функцій</a:t>
            </a:r>
            <a:r>
              <a:rPr lang="ru-RU" sz="2000" dirty="0" smtClean="0"/>
              <a:t>, </a:t>
            </a:r>
            <a:r>
              <a:rPr lang="ru-RU" sz="2000" dirty="0" err="1" smtClean="0"/>
              <a:t>доручених</a:t>
            </a:r>
            <a:r>
              <a:rPr lang="ru-RU" sz="2000" dirty="0" smtClean="0"/>
              <a:t> Генеральною </a:t>
            </a:r>
            <a:r>
              <a:rPr lang="ru-RU" sz="2000" dirty="0" err="1" smtClean="0"/>
              <a:t>асамблеєю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uk-UA" sz="1800" dirty="0" smtClean="0"/>
          </a:p>
          <a:p>
            <a:pPr>
              <a:buFont typeface="Wingdings" pitchFamily="2" charset="2"/>
              <a:buChar char="v"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0" dirty="0" smtClean="0"/>
              <a:t>До </a:t>
            </a:r>
            <a:r>
              <a:rPr lang="ru-RU" sz="3100" b="0" dirty="0" err="1" smtClean="0"/>
              <a:t>функцій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Виконавчої</a:t>
            </a:r>
            <a:r>
              <a:rPr lang="ru-RU" sz="3100" b="0" dirty="0" smtClean="0"/>
              <a:t> ради UNWTO, </a:t>
            </a:r>
            <a:r>
              <a:rPr lang="ru-RU" sz="3100" b="0" dirty="0" err="1" smtClean="0"/>
              <a:t>зокрема</a:t>
            </a:r>
            <a:r>
              <a:rPr lang="ru-RU" sz="3100" b="0" dirty="0" smtClean="0"/>
              <a:t>, належать: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0" dirty="0" smtClean="0"/>
              <a:t>При </a:t>
            </a:r>
            <a:r>
              <a:rPr lang="ru-RU" sz="3100" b="0" dirty="0" err="1" smtClean="0"/>
              <a:t>Виконавчій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раді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діють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такі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допоміжні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органи</a:t>
            </a:r>
            <a:r>
              <a:rPr lang="ru-RU" sz="3100" b="0" dirty="0" smtClean="0"/>
              <a:t>: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0" dirty="0" smtClean="0"/>
              <a:t>UNWTO </a:t>
            </a:r>
            <a:r>
              <a:rPr lang="ru-RU" sz="3100" b="0" dirty="0" err="1" smtClean="0"/>
              <a:t>провадить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діяльність</a:t>
            </a:r>
            <a:r>
              <a:rPr lang="ru-RU" sz="3100" b="0" dirty="0" smtClean="0"/>
              <a:t> за такими </a:t>
            </a:r>
            <a:r>
              <a:rPr lang="ru-RU" sz="3100" b="0" dirty="0" err="1" smtClean="0"/>
              <a:t>основними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напрямами</a:t>
            </a:r>
            <a:r>
              <a:rPr lang="ru-RU" sz="3100" b="0" dirty="0" smtClean="0"/>
              <a:t>: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sz="2200" b="0" dirty="0" err="1" smtClean="0"/>
              <a:t>Міжнародні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туристичні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організації</a:t>
            </a:r>
            <a:r>
              <a:rPr lang="ru-RU" sz="2200" b="0" dirty="0" smtClean="0"/>
              <a:t>, </a:t>
            </a:r>
            <a:r>
              <a:rPr lang="ru-RU" sz="2200" b="0" dirty="0" err="1" smtClean="0"/>
              <a:t>які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приділяють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увагу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всім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основним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питанням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розвитку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міжнародного</a:t>
            </a:r>
            <a:r>
              <a:rPr lang="ru-RU" sz="2200" b="0" dirty="0" smtClean="0"/>
              <a:t> туризму, </a:t>
            </a:r>
            <a:r>
              <a:rPr lang="ru-RU" sz="2200" b="0" dirty="0" err="1" smtClean="0"/>
              <a:t>відносять</a:t>
            </a:r>
            <a:r>
              <a:rPr lang="ru-RU" sz="2200" b="0" dirty="0" smtClean="0"/>
              <a:t> до </a:t>
            </a:r>
            <a:r>
              <a:rPr lang="ru-RU" sz="2200" b="0" dirty="0" err="1" smtClean="0"/>
              <a:t>універсальних</a:t>
            </a:r>
            <a:r>
              <a:rPr lang="ru-RU" sz="2200" b="0" dirty="0" smtClean="0"/>
              <a:t>. </a:t>
            </a:r>
            <a:r>
              <a:rPr lang="ru-RU" sz="2200" b="0" dirty="0" err="1" smtClean="0"/>
              <a:t>Найбільшими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серед</a:t>
            </a:r>
            <a:r>
              <a:rPr lang="ru-RU" sz="2200" b="0" dirty="0" smtClean="0"/>
              <a:t> них </a:t>
            </a:r>
            <a:r>
              <a:rPr lang="ru-RU" sz="2200" b="0" dirty="0" err="1" smtClean="0"/>
              <a:t>є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такі</a:t>
            </a:r>
            <a:r>
              <a:rPr lang="ru-RU" sz="2200" b="0" dirty="0" smtClean="0"/>
              <a:t>: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uk-UA" dirty="0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uk-UA" sz="2200" b="0" dirty="0" smtClean="0"/>
              <a:t>До вузькоспеціалізованих </a:t>
            </a:r>
            <a:r>
              <a:rPr lang="uk-UA" sz="2200" b="0" dirty="0" smtClean="0"/>
              <a:t>належать міжнародні туристичні організації, членів яких об'єднують підприємницькі чи суспільні інтереси. Наведемо кілька </a:t>
            </a:r>
            <a:r>
              <a:rPr lang="uk-UA" sz="2200" b="0" dirty="0" smtClean="0"/>
              <a:t>прикладів: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461</Words>
  <Application>Microsoft Office PowerPoint</Application>
  <PresentationFormat>Екран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Вестибюль</vt:lpstr>
      <vt:lpstr>Міжнародні туристичні організації.</vt:lpstr>
      <vt:lpstr>Найбільш представницькою, авторитетною й активною є Всесвітня організація туризму (World Tourism Organization — UNWTO), яка вважається міжурядовим універсальним органом співробітництва країн у галузі туризму. У 1969 р. ООН ухвалила рішення про створення Всесвітньої організації туризму замість Міжнародного союзу офіційних туристичних організацій (МСОТО), який діяв з 1925 р., прийняти її Устав. Датою її народження вважають 2 січня 1975 р. — цього дня набули чинності її статутні норми і правила. UNWTO представляє інтереси майже 150 країн— дійсних членів; 5 територій — асоційованих членів, а також понад 400 членів, що приєдналися. </vt:lpstr>
      <vt:lpstr>Слайд 3</vt:lpstr>
      <vt:lpstr>Генеральна асамблея може розглядати будь-яке питання і розробляти рекомендації щодо нього. До її функцій, зокрема, входить: </vt:lpstr>
      <vt:lpstr>До функцій Виконавчої ради UNWTO, зокрема, належать: </vt:lpstr>
      <vt:lpstr>При Виконавчій раді діють такі допоміжні органи: </vt:lpstr>
      <vt:lpstr>UNWTO провадить діяльність за такими основними напрямами: </vt:lpstr>
      <vt:lpstr>Міжнародні туристичні організації, які приділяють увагу всім основним питанням розвитку міжнародного туризму, відносять до універсальних. Найбільшими серед них є такі: </vt:lpstr>
      <vt:lpstr>До вузькоспеціалізованих належать міжнародні туристичні організації, членів яких об'єднують підприємницькі чи суспільні інтереси. Наведемо кілька прикладів: </vt:lpstr>
      <vt:lpstr>Слайд 10</vt:lpstr>
      <vt:lpstr>Дякую за увагу.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туристичні організації.</dc:title>
  <dc:creator>Ivanka</dc:creator>
  <cp:lastModifiedBy>Ivanka</cp:lastModifiedBy>
  <cp:revision>6</cp:revision>
  <dcterms:created xsi:type="dcterms:W3CDTF">2014-12-01T17:43:53Z</dcterms:created>
  <dcterms:modified xsi:type="dcterms:W3CDTF">2014-12-04T18:50:35Z</dcterms:modified>
</cp:coreProperties>
</file>