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2" r:id="rId15"/>
    <p:sldId id="269" r:id="rId16"/>
    <p:sldId id="271" r:id="rId17"/>
    <p:sldId id="270" r:id="rId18"/>
    <p:sldId id="274" r:id="rId19"/>
    <p:sldId id="275" r:id="rId20"/>
    <p:sldId id="276" r:id="rId21"/>
    <p:sldId id="273" r:id="rId22"/>
    <p:sldId id="279" r:id="rId23"/>
    <p:sldId id="282" r:id="rId24"/>
    <p:sldId id="281" r:id="rId25"/>
    <p:sldId id="278" r:id="rId26"/>
    <p:sldId id="280" r:id="rId27"/>
    <p:sldId id="277" r:id="rId28"/>
    <p:sldId id="284" r:id="rId29"/>
    <p:sldId id="283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DD4B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3" TargetMode="External"/><Relationship Id="rId3" Type="http://schemas.openxmlformats.org/officeDocument/2006/relationships/hyperlink" Target="http://uk.wikipedia.org/wiki/1899" TargetMode="External"/><Relationship Id="rId7" Type="http://schemas.openxmlformats.org/officeDocument/2006/relationships/hyperlink" Target="http://uk.wikipedia.org/wiki/1926" TargetMode="External"/><Relationship Id="rId2" Type="http://schemas.openxmlformats.org/officeDocument/2006/relationships/hyperlink" Target="http://uk.wikipedia.org/wiki/18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0" TargetMode="External"/><Relationship Id="rId5" Type="http://schemas.openxmlformats.org/officeDocument/2006/relationships/hyperlink" Target="http://uk.wikipedia.org/wiki/1904" TargetMode="External"/><Relationship Id="rId4" Type="http://schemas.openxmlformats.org/officeDocument/2006/relationships/hyperlink" Target="http://uk.wikipedia.org/wiki/1903" TargetMode="External"/><Relationship Id="rId9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4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9" TargetMode="External"/><Relationship Id="rId2" Type="http://schemas.openxmlformats.org/officeDocument/2006/relationships/hyperlink" Target="http://uk.wikipedia.org/wiki/%D0%9B%D0%B8%D0%BF%D0%B5%D0%BD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3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44" TargetMode="External"/><Relationship Id="rId3" Type="http://schemas.openxmlformats.org/officeDocument/2006/relationships/hyperlink" Target="http://uk.wikipedia.org/wiki/%D0%A0%D0%BE%D0%BB%D1%96%D1%82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uk.wikipedia.org/wiki/193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46" TargetMode="External"/><Relationship Id="rId5" Type="http://schemas.openxmlformats.org/officeDocument/2006/relationships/hyperlink" Target="http://uk.wikipedia.org/wiki/1942" TargetMode="External"/><Relationship Id="rId4" Type="http://schemas.openxmlformats.org/officeDocument/2006/relationships/hyperlink" Target="http://uk.wikipedia.org/wiki/%D0%90%D0%9D_%D0%A3%D0%A0%D0%A1%D0%A0" TargetMode="External"/><Relationship Id="rId9" Type="http://schemas.openxmlformats.org/officeDocument/2006/relationships/hyperlink" Target="http://uk.wikipedia.org/wiki/%D0%9A%D0%B8%D1%97%D0%B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52" TargetMode="External"/><Relationship Id="rId2" Type="http://schemas.openxmlformats.org/officeDocument/2006/relationships/hyperlink" Target="http://uk.wikipedia.org/wiki/29_%D0%B3%D1%80%D1%83%D0%B4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5000" dirty="0" smtClean="0">
                <a:latin typeface="Bookman Old Style" pitchFamily="18" charset="0"/>
              </a:rPr>
              <a:t>БІОГРАФІЯ. </a:t>
            </a:r>
            <a:endParaRPr lang="ru-RU" sz="5000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Іван Антонович Кочерга.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3514724" cy="6572272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стосується</a:t>
            </a:r>
            <a:r>
              <a:rPr lang="ru-RU" i="1" dirty="0" smtClean="0"/>
              <a:t> самого </a:t>
            </a:r>
            <a:r>
              <a:rPr lang="ru-RU" i="1" dirty="0" err="1" smtClean="0"/>
              <a:t>терміну</a:t>
            </a:r>
            <a:r>
              <a:rPr lang="ru-RU" i="1" dirty="0" smtClean="0"/>
              <a:t> «</a:t>
            </a:r>
            <a:r>
              <a:rPr lang="ru-RU" i="1" dirty="0" err="1" smtClean="0"/>
              <a:t>женити</a:t>
            </a:r>
            <a:r>
              <a:rPr lang="ru-RU" i="1" dirty="0" smtClean="0"/>
              <a:t> </a:t>
            </a:r>
            <a:r>
              <a:rPr lang="ru-RU" i="1" dirty="0" err="1" smtClean="0"/>
              <a:t>свічку</a:t>
            </a:r>
            <a:r>
              <a:rPr lang="ru-RU" i="1" dirty="0" smtClean="0"/>
              <a:t>», – </a:t>
            </a:r>
            <a:r>
              <a:rPr lang="ru-RU" dirty="0" smtClean="0"/>
              <a:t>писав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фольклорист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етнограф</a:t>
            </a:r>
            <a:r>
              <a:rPr lang="ru-RU" dirty="0" smtClean="0"/>
              <a:t>, </a:t>
            </a:r>
            <a:r>
              <a:rPr lang="ru-RU" dirty="0" err="1" smtClean="0"/>
              <a:t>академік</a:t>
            </a:r>
            <a:r>
              <a:rPr lang="ru-RU" dirty="0" smtClean="0"/>
              <a:t> АН </a:t>
            </a:r>
            <a:r>
              <a:rPr lang="ru-RU" dirty="0" err="1" smtClean="0"/>
              <a:t>України</a:t>
            </a:r>
            <a:r>
              <a:rPr lang="ru-RU" dirty="0" smtClean="0"/>
              <a:t> М. Ф. </a:t>
            </a:r>
            <a:r>
              <a:rPr lang="ru-RU" dirty="0" err="1" smtClean="0"/>
              <a:t>Сумцов</a:t>
            </a:r>
            <a:r>
              <a:rPr lang="ru-RU" dirty="0" smtClean="0"/>
              <a:t>,</a:t>
            </a:r>
            <a:r>
              <a:rPr lang="ru-RU" i="1" dirty="0" smtClean="0"/>
              <a:t> – то </a:t>
            </a:r>
            <a:r>
              <a:rPr lang="ru-RU" i="1" dirty="0" err="1" smtClean="0"/>
              <a:t>виник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, очевидно,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звичаю</a:t>
            </a:r>
            <a:r>
              <a:rPr lang="ru-RU" i="1" dirty="0" smtClean="0"/>
              <a:t> </a:t>
            </a:r>
            <a:r>
              <a:rPr lang="ru-RU" i="1" dirty="0" err="1" smtClean="0"/>
              <a:t>обв’язувати</a:t>
            </a:r>
            <a:r>
              <a:rPr lang="ru-RU" i="1" dirty="0" smtClean="0"/>
              <a:t> </a:t>
            </a:r>
            <a:r>
              <a:rPr lang="ru-RU" i="1" dirty="0" err="1" smtClean="0"/>
              <a:t>свічку</a:t>
            </a:r>
            <a:r>
              <a:rPr lang="ru-RU" i="1" dirty="0" smtClean="0"/>
              <a:t> </a:t>
            </a:r>
            <a:r>
              <a:rPr lang="ru-RU" i="1" dirty="0" err="1" smtClean="0"/>
              <a:t>червоними</a:t>
            </a:r>
            <a:r>
              <a:rPr lang="ru-RU" i="1" dirty="0" smtClean="0"/>
              <a:t> </a:t>
            </a:r>
            <a:r>
              <a:rPr lang="ru-RU" i="1" dirty="0" err="1" smtClean="0"/>
              <a:t>стрічками</a:t>
            </a:r>
            <a:r>
              <a:rPr lang="ru-RU" i="1" dirty="0" smtClean="0"/>
              <a:t> (</a:t>
            </a:r>
            <a:r>
              <a:rPr lang="ru-RU" i="1" dirty="0" err="1" smtClean="0"/>
              <a:t>подібно</a:t>
            </a:r>
            <a:r>
              <a:rPr lang="ru-RU" i="1" dirty="0" smtClean="0"/>
              <a:t> до </a:t>
            </a:r>
            <a:r>
              <a:rPr lang="ru-RU" i="1" dirty="0" err="1" smtClean="0"/>
              <a:t>обрядових</a:t>
            </a:r>
            <a:r>
              <a:rPr lang="ru-RU" i="1" dirty="0" smtClean="0"/>
              <a:t> </a:t>
            </a:r>
            <a:r>
              <a:rPr lang="ru-RU" i="1" dirty="0" err="1" smtClean="0"/>
              <a:t>уборів</a:t>
            </a:r>
            <a:r>
              <a:rPr lang="ru-RU" i="1" dirty="0" smtClean="0"/>
              <a:t> </a:t>
            </a:r>
            <a:r>
              <a:rPr lang="ru-RU" i="1" dirty="0" err="1" smtClean="0"/>
              <a:t>молодої</a:t>
            </a:r>
            <a:r>
              <a:rPr lang="ru-RU" i="1" dirty="0" smtClean="0"/>
              <a:t> на </a:t>
            </a:r>
            <a:r>
              <a:rPr lang="ru-RU" i="1" dirty="0" err="1" smtClean="0"/>
              <a:t>весіллі</a:t>
            </a:r>
            <a:r>
              <a:rPr lang="ru-RU" i="1" dirty="0" smtClean="0"/>
              <a:t>)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віднесений</a:t>
            </a:r>
            <a:r>
              <a:rPr lang="ru-RU" i="1" dirty="0" smtClean="0"/>
              <a:t> на </a:t>
            </a:r>
            <a:r>
              <a:rPr lang="ru-RU" i="1" dirty="0" err="1" smtClean="0"/>
              <a:t>рахунок</a:t>
            </a:r>
            <a:r>
              <a:rPr lang="ru-RU" i="1" dirty="0" smtClean="0"/>
              <a:t> </a:t>
            </a:r>
            <a:r>
              <a:rPr lang="ru-RU" i="1" dirty="0" err="1" smtClean="0"/>
              <a:t>малоросійського</a:t>
            </a:r>
            <a:r>
              <a:rPr lang="ru-RU" i="1" dirty="0" smtClean="0"/>
              <a:t> народного </a:t>
            </a:r>
            <a:r>
              <a:rPr lang="ru-RU" i="1" dirty="0" err="1" smtClean="0"/>
              <a:t>гумору</a:t>
            </a:r>
            <a:r>
              <a:rPr lang="ru-RU" i="1" dirty="0" smtClean="0"/>
              <a:t>».</a:t>
            </a:r>
            <a:endParaRPr lang="ru-RU" dirty="0"/>
          </a:p>
        </p:txBody>
      </p:sp>
      <p:pic>
        <p:nvPicPr>
          <p:cNvPr id="4098" name="Picture 2" descr="http://s3.share.te.ua/b493530/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85728"/>
            <a:ext cx="5246490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п’єса</a:t>
            </a:r>
            <a:r>
              <a:rPr lang="ru-RU" dirty="0" smtClean="0"/>
              <a:t> 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не привернула до себе </a:t>
            </a:r>
            <a:r>
              <a:rPr lang="ru-RU" dirty="0" err="1" smtClean="0"/>
              <a:t>належної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. </a:t>
            </a:r>
            <a:r>
              <a:rPr lang="ru-RU" dirty="0" err="1" smtClean="0"/>
              <a:t>Івана</a:t>
            </a:r>
            <a:r>
              <a:rPr lang="ru-RU" dirty="0" smtClean="0"/>
              <a:t> Кочергу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критикували</a:t>
            </a:r>
            <a:r>
              <a:rPr lang="ru-RU" dirty="0" smtClean="0"/>
              <a:t> за </a:t>
            </a:r>
            <a:r>
              <a:rPr lang="ru-RU" dirty="0" err="1" smtClean="0"/>
              <a:t>неактуальність</a:t>
            </a:r>
            <a:r>
              <a:rPr lang="ru-RU" dirty="0" smtClean="0"/>
              <a:t> проблематики, за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чотирьохсотлітньої</a:t>
            </a:r>
            <a:r>
              <a:rPr lang="ru-RU" dirty="0" smtClean="0"/>
              <a:t> </a:t>
            </a:r>
            <a:r>
              <a:rPr lang="ru-RU" dirty="0" err="1" smtClean="0"/>
              <a:t>давнини</a:t>
            </a:r>
            <a:r>
              <a:rPr lang="ru-RU" dirty="0" smtClean="0"/>
              <a:t>.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прийшло</a:t>
            </a:r>
            <a:r>
              <a:rPr lang="ru-RU" b="1" dirty="0" smtClean="0"/>
              <a:t> </a:t>
            </a:r>
            <a:r>
              <a:rPr lang="ru-RU" b="1" i="1" dirty="0" smtClean="0"/>
              <a:t>в 1934 р</a:t>
            </a:r>
            <a:r>
              <a:rPr lang="ru-RU" b="1" dirty="0" smtClean="0"/>
              <a:t>. </a:t>
            </a:r>
            <a:r>
              <a:rPr lang="ru-RU" dirty="0" err="1" smtClean="0"/>
              <a:t>після</a:t>
            </a:r>
            <a:r>
              <a:rPr lang="ru-RU" dirty="0" smtClean="0"/>
              <a:t> постановки </a:t>
            </a:r>
            <a:r>
              <a:rPr lang="ru-RU" dirty="0" err="1" smtClean="0"/>
              <a:t>п’єси</a:t>
            </a:r>
            <a:r>
              <a:rPr lang="ru-RU" dirty="0" smtClean="0"/>
              <a:t> </a:t>
            </a:r>
            <a:r>
              <a:rPr lang="ru-RU" i="1" dirty="0" smtClean="0"/>
              <a:t>на</a:t>
            </a:r>
            <a:r>
              <a:rPr lang="ru-RU" dirty="0" smtClean="0"/>
              <a:t> </a:t>
            </a:r>
            <a:r>
              <a:rPr lang="ru-RU" i="1" dirty="0" err="1" smtClean="0"/>
              <a:t>Українському</a:t>
            </a:r>
            <a:r>
              <a:rPr lang="ru-RU" i="1" dirty="0" smtClean="0"/>
              <a:t> </a:t>
            </a:r>
            <a:r>
              <a:rPr lang="ru-RU" i="1" dirty="0" err="1" smtClean="0"/>
              <a:t>радіо</a:t>
            </a:r>
            <a:r>
              <a:rPr lang="ru-RU" dirty="0" smtClean="0"/>
              <a:t> 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режисера-постановника</a:t>
            </a:r>
            <a:r>
              <a:rPr lang="ru-RU" dirty="0" smtClean="0"/>
              <a:t> </a:t>
            </a:r>
            <a:r>
              <a:rPr lang="ru-RU" i="1" dirty="0" smtClean="0"/>
              <a:t>О. Сумарокова</a:t>
            </a:r>
            <a:r>
              <a:rPr lang="ru-RU" dirty="0" smtClean="0"/>
              <a:t>.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радіопостановку</a:t>
            </a:r>
            <a:r>
              <a:rPr lang="ru-RU" dirty="0" smtClean="0"/>
              <a:t> «</a:t>
            </a:r>
            <a:r>
              <a:rPr lang="ru-RU" dirty="0" err="1" smtClean="0"/>
              <a:t>Пісня</a:t>
            </a:r>
            <a:r>
              <a:rPr lang="ru-RU" dirty="0" smtClean="0"/>
              <a:t> про </a:t>
            </a:r>
            <a:r>
              <a:rPr lang="ru-RU" dirty="0" err="1" smtClean="0"/>
              <a:t>Свічку</a:t>
            </a:r>
            <a:r>
              <a:rPr lang="ru-RU" dirty="0" smtClean="0"/>
              <a:t>» </a:t>
            </a:r>
            <a:r>
              <a:rPr lang="ru-RU" dirty="0" err="1" smtClean="0"/>
              <a:t>здійснив</a:t>
            </a:r>
            <a:r>
              <a:rPr lang="ru-RU" dirty="0" smtClean="0"/>
              <a:t> у </a:t>
            </a:r>
            <a:r>
              <a:rPr lang="ru-RU" b="1" i="1" dirty="0" smtClean="0"/>
              <a:t>1953 р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народний</a:t>
            </a:r>
            <a:r>
              <a:rPr lang="ru-RU" dirty="0" smtClean="0"/>
              <a:t> артист СРСР В. </a:t>
            </a:r>
            <a:r>
              <a:rPr lang="ru-RU" dirty="0" err="1" smtClean="0"/>
              <a:t>Добровольський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«</a:t>
            </a:r>
            <a:r>
              <a:rPr lang="ru-RU" dirty="0" err="1" smtClean="0"/>
              <a:t>Пісня</a:t>
            </a:r>
            <a:r>
              <a:rPr lang="ru-RU" dirty="0" smtClean="0"/>
              <a:t> про </a:t>
            </a:r>
            <a:r>
              <a:rPr lang="ru-RU" dirty="0" err="1" smtClean="0"/>
              <a:t>Свічку</a:t>
            </a:r>
            <a:r>
              <a:rPr lang="ru-RU" dirty="0" smtClean="0"/>
              <a:t>»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поставлена на </a:t>
            </a:r>
            <a:r>
              <a:rPr lang="ru-RU" dirty="0" err="1" smtClean="0"/>
              <a:t>сцені</a:t>
            </a:r>
            <a:r>
              <a:rPr lang="ru-RU" dirty="0" smtClean="0"/>
              <a:t> </a:t>
            </a:r>
            <a:r>
              <a:rPr lang="ru-RU" i="1" dirty="0" err="1" smtClean="0"/>
              <a:t>Запорізького</a:t>
            </a:r>
            <a:r>
              <a:rPr lang="ru-RU" i="1" dirty="0" smtClean="0"/>
              <a:t> драматичного театру ім. М. </a:t>
            </a:r>
            <a:r>
              <a:rPr lang="ru-RU" i="1" dirty="0" err="1" smtClean="0"/>
              <a:t>Заньковецької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п’єса</a:t>
            </a:r>
            <a:r>
              <a:rPr lang="ru-RU" dirty="0" smtClean="0"/>
              <a:t>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широкої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ставлять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У </a:t>
            </a:r>
            <a:r>
              <a:rPr lang="ru-RU" b="1" i="1" dirty="0" smtClean="0"/>
              <a:t>1948 р</a:t>
            </a:r>
            <a:r>
              <a:rPr lang="ru-RU" b="1" dirty="0" smtClean="0"/>
              <a:t>.</a:t>
            </a:r>
            <a:r>
              <a:rPr lang="ru-RU" dirty="0" smtClean="0"/>
              <a:t> композитор М. </a:t>
            </a:r>
            <a:r>
              <a:rPr lang="ru-RU" dirty="0" err="1" smtClean="0"/>
              <a:t>Скорульський</a:t>
            </a:r>
            <a:r>
              <a:rPr lang="ru-RU" dirty="0" smtClean="0"/>
              <a:t> написав оперу 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214422"/>
            <a:ext cx="7772400" cy="45720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i="1" u="sng" dirty="0" smtClean="0"/>
              <a:t>Жанр</a:t>
            </a:r>
            <a:r>
              <a:rPr lang="ru-RU" b="1" dirty="0" smtClean="0"/>
              <a:t>: </a:t>
            </a:r>
            <a:r>
              <a:rPr lang="ru-RU" b="1" dirty="0" err="1" smtClean="0"/>
              <a:t>історична</a:t>
            </a:r>
            <a:r>
              <a:rPr lang="ru-RU" b="1" dirty="0" smtClean="0"/>
              <a:t> драматична поема</a:t>
            </a:r>
            <a:endParaRPr lang="ru-RU" dirty="0" smtClean="0"/>
          </a:p>
          <a:p>
            <a:pPr fontAlgn="base"/>
            <a:r>
              <a:rPr lang="ru-RU" b="1" i="1" dirty="0" smtClean="0"/>
              <a:t>Драматична поема –</a:t>
            </a:r>
            <a:r>
              <a:rPr lang="ru-RU" dirty="0" smtClean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літературний</a:t>
            </a:r>
            <a:r>
              <a:rPr lang="ru-RU" dirty="0" smtClean="0"/>
              <a:t> вид,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при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 – драматичного, </a:t>
            </a:r>
            <a:r>
              <a:rPr lang="ru-RU" dirty="0" err="1" smtClean="0"/>
              <a:t>епічного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ліричного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Драматична поема </a:t>
            </a:r>
            <a:r>
              <a:rPr lang="ru-RU" dirty="0" err="1" smtClean="0"/>
              <a:t>оформляється</a:t>
            </a:r>
            <a:r>
              <a:rPr lang="ru-RU" dirty="0" smtClean="0"/>
              <a:t> </a:t>
            </a:r>
            <a:r>
              <a:rPr lang="ru-RU" dirty="0" err="1" smtClean="0"/>
              <a:t>віршем</a:t>
            </a:r>
            <a:r>
              <a:rPr lang="ru-RU" dirty="0" smtClean="0"/>
              <a:t>,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зосереджується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на </a:t>
            </a:r>
            <a:r>
              <a:rPr lang="ru-RU" dirty="0" err="1" smtClean="0"/>
              <a:t>ідейному</a:t>
            </a:r>
            <a:r>
              <a:rPr lang="ru-RU" dirty="0" smtClean="0"/>
              <a:t> </a:t>
            </a:r>
            <a:r>
              <a:rPr lang="ru-RU" dirty="0" err="1" smtClean="0"/>
              <a:t>конфлікті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персонажами.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поема в. </a:t>
            </a:r>
            <a:r>
              <a:rPr lang="ru-RU" dirty="0" err="1" smtClean="0"/>
              <a:t>драматичній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драма – у </a:t>
            </a:r>
            <a:r>
              <a:rPr lang="ru-RU" dirty="0" err="1" smtClean="0"/>
              <a:t>віршовій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спалахами</a:t>
            </a:r>
            <a:r>
              <a:rPr lang="ru-RU" dirty="0" smtClean="0"/>
              <a:t> </a:t>
            </a:r>
            <a:r>
              <a:rPr lang="ru-RU" dirty="0" err="1" smtClean="0"/>
              <a:t>ліричних</a:t>
            </a:r>
            <a:r>
              <a:rPr lang="ru-RU" dirty="0" smtClean="0"/>
              <a:t> </a:t>
            </a:r>
            <a:r>
              <a:rPr lang="ru-RU" dirty="0" err="1" smtClean="0"/>
              <a:t>переживань</a:t>
            </a:r>
            <a:r>
              <a:rPr lang="ru-RU" dirty="0" smtClean="0"/>
              <a:t>.</a:t>
            </a:r>
          </a:p>
          <a:p>
            <a:pPr fontAlgn="base"/>
            <a:r>
              <a:rPr lang="ru-RU" b="1" i="1" dirty="0" err="1" smtClean="0"/>
              <a:t>Історична</a:t>
            </a:r>
            <a:r>
              <a:rPr lang="ru-RU" b="1" dirty="0" smtClean="0"/>
              <a:t> –</a:t>
            </a:r>
            <a:r>
              <a:rPr lang="ru-RU" dirty="0" smtClean="0"/>
              <a:t> в основу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785794"/>
            <a:ext cx="7901014" cy="557216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b="1" i="1" dirty="0" smtClean="0"/>
              <a:t>Тема</a:t>
            </a:r>
            <a:r>
              <a:rPr lang="ru-RU" b="1" dirty="0" smtClean="0"/>
              <a:t>:</a:t>
            </a:r>
            <a:r>
              <a:rPr lang="ru-RU" dirty="0" smtClean="0"/>
              <a:t> показ морального </a:t>
            </a:r>
            <a:r>
              <a:rPr lang="ru-RU" dirty="0" err="1" smtClean="0"/>
              <a:t>гніту</a:t>
            </a:r>
            <a:r>
              <a:rPr lang="ru-RU" dirty="0" smtClean="0"/>
              <a:t> та </a:t>
            </a:r>
            <a:r>
              <a:rPr lang="ru-RU" dirty="0" err="1" smtClean="0"/>
              <a:t>страждань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незаможних</a:t>
            </a:r>
            <a:r>
              <a:rPr lang="ru-RU" dirty="0" smtClean="0"/>
              <a:t> </a:t>
            </a:r>
            <a:r>
              <a:rPr lang="ru-RU" dirty="0" err="1" smtClean="0"/>
              <a:t>киян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«темного закону»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 </a:t>
            </a:r>
            <a:r>
              <a:rPr lang="ru-RU" dirty="0" err="1" smtClean="0"/>
              <a:t>литовських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 на початку Х</a:t>
            </a:r>
            <a:r>
              <a:rPr lang="en-US" dirty="0" smtClean="0"/>
              <a:t>V</a:t>
            </a:r>
            <a:r>
              <a:rPr lang="ru-RU" dirty="0" smtClean="0"/>
              <a:t>І </a:t>
            </a:r>
            <a:r>
              <a:rPr lang="ru-RU" dirty="0" err="1" smtClean="0"/>
              <a:t>століття</a:t>
            </a:r>
            <a:r>
              <a:rPr lang="ru-RU" dirty="0" smtClean="0"/>
              <a:t>; </a:t>
            </a:r>
            <a:r>
              <a:rPr lang="ru-RU" dirty="0" err="1" smtClean="0"/>
              <a:t>змалювання</a:t>
            </a:r>
            <a:r>
              <a:rPr lang="ru-RU" dirty="0" smtClean="0"/>
              <a:t> </a:t>
            </a:r>
            <a:r>
              <a:rPr lang="ru-RU" dirty="0" err="1" smtClean="0"/>
              <a:t>трагічної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молодого </a:t>
            </a:r>
            <a:r>
              <a:rPr lang="ru-RU" dirty="0" err="1" smtClean="0"/>
              <a:t>ремісника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 та </a:t>
            </a:r>
            <a:r>
              <a:rPr lang="ru-RU" dirty="0" err="1" smtClean="0"/>
              <a:t>бідної</a:t>
            </a:r>
            <a:r>
              <a:rPr lang="ru-RU" dirty="0" smtClean="0"/>
              <a:t> </a:t>
            </a:r>
            <a:r>
              <a:rPr lang="ru-RU" dirty="0" err="1" smtClean="0"/>
              <a:t>дівчини</a:t>
            </a:r>
            <a:r>
              <a:rPr lang="ru-RU" dirty="0" smtClean="0"/>
              <a:t> </a:t>
            </a:r>
            <a:r>
              <a:rPr lang="ru-RU" dirty="0" err="1" smtClean="0"/>
              <a:t>Меланки</a:t>
            </a:r>
            <a:r>
              <a:rPr lang="ru-RU" dirty="0" smtClean="0"/>
              <a:t>.</a:t>
            </a:r>
          </a:p>
          <a:p>
            <a:pPr fontAlgn="base"/>
            <a:r>
              <a:rPr lang="ru-RU" b="1" i="1" dirty="0" err="1" smtClean="0"/>
              <a:t>Ідея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err="1" smtClean="0"/>
              <a:t>викриття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 </a:t>
            </a:r>
            <a:r>
              <a:rPr lang="ru-RU" dirty="0" err="1" smtClean="0"/>
              <a:t>свавілля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пригнобленого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вельмож до </a:t>
            </a:r>
            <a:r>
              <a:rPr lang="ru-RU" dirty="0" err="1" smtClean="0"/>
              <a:t>незаможних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антисоціальних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про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 smtClean="0"/>
              <a:t>висвітлення</a:t>
            </a:r>
            <a:r>
              <a:rPr lang="ru-RU" dirty="0" smtClean="0"/>
              <a:t> </a:t>
            </a:r>
            <a:r>
              <a:rPr lang="ru-RU" dirty="0" err="1" smtClean="0"/>
              <a:t>аморальності</a:t>
            </a:r>
            <a:r>
              <a:rPr lang="ru-RU" dirty="0" smtClean="0"/>
              <a:t> </a:t>
            </a:r>
            <a:r>
              <a:rPr lang="ru-RU" dirty="0" err="1" smtClean="0"/>
              <a:t>керівної</a:t>
            </a:r>
            <a:r>
              <a:rPr lang="ru-RU" dirty="0" smtClean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 </a:t>
            </a:r>
            <a:r>
              <a:rPr lang="ru-RU" dirty="0" err="1" smtClean="0"/>
              <a:t>киян</a:t>
            </a:r>
            <a:r>
              <a:rPr lang="ru-RU" dirty="0" smtClean="0"/>
              <a:t>; </a:t>
            </a:r>
            <a:r>
              <a:rPr lang="ru-RU" dirty="0" err="1" smtClean="0"/>
              <a:t>возвеличення</a:t>
            </a:r>
            <a:r>
              <a:rPr lang="ru-RU" dirty="0" smtClean="0"/>
              <a:t> чистого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щирого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, </a:t>
            </a:r>
            <a:r>
              <a:rPr lang="ru-RU" dirty="0" err="1" smtClean="0"/>
              <a:t>співпереживання</a:t>
            </a:r>
            <a:r>
              <a:rPr lang="ru-RU" dirty="0" smtClean="0"/>
              <a:t>, </a:t>
            </a:r>
            <a:r>
              <a:rPr lang="ru-RU" dirty="0" err="1" smtClean="0"/>
              <a:t>взаємодопомоги</a:t>
            </a:r>
            <a:r>
              <a:rPr lang="ru-RU" dirty="0" smtClean="0"/>
              <a:t>,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, </a:t>
            </a:r>
            <a:r>
              <a:rPr lang="ru-RU" dirty="0" err="1" smtClean="0"/>
              <a:t>притаманних</a:t>
            </a:r>
            <a:r>
              <a:rPr lang="ru-RU" dirty="0" smtClean="0"/>
              <a:t> </a:t>
            </a:r>
            <a:r>
              <a:rPr lang="ru-RU" dirty="0" err="1" smtClean="0"/>
              <a:t>незаможним</a:t>
            </a:r>
            <a:r>
              <a:rPr lang="ru-RU" dirty="0" smtClean="0"/>
              <a:t> </a:t>
            </a:r>
            <a:r>
              <a:rPr lang="ru-RU" dirty="0" err="1" smtClean="0"/>
              <a:t>киянам</a:t>
            </a:r>
            <a:r>
              <a:rPr lang="ru-RU" dirty="0" smtClean="0"/>
              <a:t> початку Х</a:t>
            </a:r>
            <a:r>
              <a:rPr lang="en-US" dirty="0" smtClean="0"/>
              <a:t>V</a:t>
            </a:r>
            <a:r>
              <a:rPr lang="ru-RU" dirty="0" smtClean="0"/>
              <a:t>І 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928670"/>
            <a:ext cx="8501122" cy="5448320"/>
          </a:xfrm>
        </p:spPr>
        <p:txBody>
          <a:bodyPr/>
          <a:lstStyle/>
          <a:p>
            <a:pPr fontAlgn="base"/>
            <a:r>
              <a:rPr lang="ru-RU" b="1" dirty="0" err="1" smtClean="0"/>
              <a:t>Проблеми</a:t>
            </a:r>
            <a:endParaRPr lang="ru-RU" dirty="0" smtClean="0"/>
          </a:p>
          <a:p>
            <a:pPr fontAlgn="base"/>
            <a:r>
              <a:rPr lang="ru-RU" b="1" i="1" dirty="0" err="1" smtClean="0"/>
              <a:t>Соціальної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нерівності</a:t>
            </a:r>
            <a:r>
              <a:rPr lang="ru-RU" dirty="0" smtClean="0"/>
              <a:t> (</a:t>
            </a:r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воєвода</a:t>
            </a:r>
            <a:r>
              <a:rPr lang="ru-RU" dirty="0" smtClean="0"/>
              <a:t>, князь </a:t>
            </a:r>
            <a:r>
              <a:rPr lang="ru-RU" dirty="0" err="1" smtClean="0"/>
              <a:t>Ольшанський</a:t>
            </a:r>
            <a:r>
              <a:rPr lang="ru-RU" dirty="0" smtClean="0"/>
              <a:t>, </a:t>
            </a:r>
            <a:r>
              <a:rPr lang="ru-RU" dirty="0" err="1" smtClean="0"/>
              <a:t>війт</a:t>
            </a:r>
            <a:r>
              <a:rPr lang="ru-RU" dirty="0" smtClean="0"/>
              <a:t> </a:t>
            </a:r>
            <a:r>
              <a:rPr lang="ru-RU" dirty="0" err="1" smtClean="0"/>
              <a:t>Шавула</a:t>
            </a:r>
            <a:r>
              <a:rPr lang="ru-RU" dirty="0" smtClean="0"/>
              <a:t>, </a:t>
            </a:r>
            <a:r>
              <a:rPr lang="ru-RU" dirty="0" err="1" smtClean="0"/>
              <a:t>писар</a:t>
            </a:r>
            <a:r>
              <a:rPr lang="ru-RU" dirty="0" smtClean="0"/>
              <a:t> </a:t>
            </a:r>
            <a:r>
              <a:rPr lang="ru-RU" dirty="0" err="1" smtClean="0"/>
              <a:t>Козеліус</a:t>
            </a:r>
            <a:r>
              <a:rPr lang="ru-RU" dirty="0" smtClean="0"/>
              <a:t>, комендант замку </a:t>
            </a:r>
            <a:r>
              <a:rPr lang="ru-RU" dirty="0" err="1" smtClean="0"/>
              <a:t>Кезгайло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вельможі</a:t>
            </a:r>
            <a:r>
              <a:rPr lang="ru-RU" dirty="0" smtClean="0"/>
              <a:t>, </a:t>
            </a:r>
            <a:r>
              <a:rPr lang="ru-RU" dirty="0" err="1" smtClean="0"/>
              <a:t>купаючись</a:t>
            </a:r>
            <a:r>
              <a:rPr lang="ru-RU" dirty="0" smtClean="0"/>
              <a:t> у </a:t>
            </a:r>
            <a:r>
              <a:rPr lang="ru-RU" dirty="0" err="1" smtClean="0"/>
              <a:t>розкоші</a:t>
            </a:r>
            <a:r>
              <a:rPr lang="ru-RU" dirty="0" smtClean="0"/>
              <a:t> та </a:t>
            </a:r>
            <a:r>
              <a:rPr lang="ru-RU" dirty="0" err="1" smtClean="0"/>
              <a:t>маючи</a:t>
            </a:r>
            <a:r>
              <a:rPr lang="ru-RU" dirty="0" smtClean="0"/>
              <a:t> доступ до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відверте</a:t>
            </a:r>
            <a:r>
              <a:rPr lang="ru-RU" dirty="0" smtClean="0"/>
              <a:t> </a:t>
            </a:r>
            <a:r>
              <a:rPr lang="ru-RU" dirty="0" err="1" smtClean="0"/>
              <a:t>знущання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 та </a:t>
            </a:r>
            <a:r>
              <a:rPr lang="ru-RU" dirty="0" err="1" smtClean="0"/>
              <a:t>незаможних</a:t>
            </a:r>
            <a:r>
              <a:rPr lang="ru-RU" dirty="0" smtClean="0"/>
              <a:t> </a:t>
            </a:r>
            <a:r>
              <a:rPr lang="ru-RU" dirty="0" err="1" smtClean="0"/>
              <a:t>міщан</a:t>
            </a:r>
            <a:r>
              <a:rPr lang="ru-RU" dirty="0" smtClean="0"/>
              <a:t>, </a:t>
            </a:r>
            <a:r>
              <a:rPr lang="ru-RU" dirty="0" err="1" smtClean="0"/>
              <a:t>вимагаючи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трудової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забороняючи</a:t>
            </a:r>
            <a:r>
              <a:rPr lang="ru-RU" dirty="0" smtClean="0"/>
              <a:t> </a:t>
            </a:r>
            <a:r>
              <a:rPr lang="ru-RU" dirty="0" err="1" smtClean="0"/>
              <a:t>палити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, дружина </a:t>
            </a:r>
            <a:r>
              <a:rPr lang="ru-RU" dirty="0" err="1" smtClean="0"/>
              <a:t>воєводи</a:t>
            </a:r>
            <a:r>
              <a:rPr lang="ru-RU" dirty="0" smtClean="0"/>
              <a:t> </a:t>
            </a:r>
            <a:r>
              <a:rPr lang="ru-RU" dirty="0" err="1" smtClean="0"/>
              <a:t>Гільда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на </a:t>
            </a:r>
            <a:r>
              <a:rPr lang="ru-RU" dirty="0" err="1" smtClean="0"/>
              <a:t>боці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сама вона </a:t>
            </a:r>
            <a:r>
              <a:rPr lang="ru-RU" dirty="0" err="1" smtClean="0"/>
              <a:t>є</a:t>
            </a:r>
            <a:r>
              <a:rPr lang="ru-RU" dirty="0" smtClean="0"/>
              <a:t> дочкою </a:t>
            </a:r>
            <a:r>
              <a:rPr lang="ru-RU" dirty="0" err="1" smtClean="0"/>
              <a:t>слюсаря</a:t>
            </a:r>
            <a:r>
              <a:rPr lang="ru-RU" dirty="0" smtClean="0"/>
              <a:t>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258204" cy="5305444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i="1" dirty="0" err="1" smtClean="0"/>
              <a:t>кохання</a:t>
            </a:r>
            <a:r>
              <a:rPr lang="ru-RU" dirty="0" smtClean="0"/>
              <a:t> (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Свічка</a:t>
            </a:r>
            <a:r>
              <a:rPr lang="ru-RU" dirty="0" smtClean="0"/>
              <a:t> та </a:t>
            </a:r>
            <a:r>
              <a:rPr lang="ru-RU" dirty="0" err="1" smtClean="0"/>
              <a:t>Меланка</a:t>
            </a:r>
            <a:r>
              <a:rPr lang="ru-RU" dirty="0" smtClean="0"/>
              <a:t> </a:t>
            </a:r>
            <a:r>
              <a:rPr lang="ru-RU" dirty="0" err="1" smtClean="0"/>
              <a:t>щиро</a:t>
            </a:r>
            <a:r>
              <a:rPr lang="ru-RU" dirty="0" smtClean="0"/>
              <a:t> </a:t>
            </a:r>
            <a:r>
              <a:rPr lang="ru-RU" dirty="0" err="1" smtClean="0"/>
              <a:t>кохають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одного,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справити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наштовхуються</a:t>
            </a:r>
            <a:r>
              <a:rPr lang="ru-RU" dirty="0" smtClean="0"/>
              <a:t> на </a:t>
            </a:r>
            <a:r>
              <a:rPr lang="ru-RU" dirty="0" err="1" smtClean="0"/>
              <a:t>опір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воєводи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вельмож, князь </a:t>
            </a:r>
            <a:r>
              <a:rPr lang="ru-RU" dirty="0" err="1" smtClean="0"/>
              <a:t>Ольшанський</a:t>
            </a:r>
            <a:r>
              <a:rPr lang="ru-RU" dirty="0" smtClean="0"/>
              <a:t> </a:t>
            </a:r>
            <a:r>
              <a:rPr lang="ru-RU" dirty="0" err="1" smtClean="0"/>
              <a:t>вподобав</a:t>
            </a:r>
            <a:r>
              <a:rPr lang="ru-RU" dirty="0" smtClean="0"/>
              <a:t> </a:t>
            </a:r>
            <a:r>
              <a:rPr lang="ru-RU" dirty="0" err="1" smtClean="0"/>
              <a:t>Меланку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перепитій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помирає</a:t>
            </a:r>
            <a:r>
              <a:rPr lang="ru-RU" dirty="0" smtClean="0"/>
              <a:t>, а </a:t>
            </a:r>
            <a:r>
              <a:rPr lang="ru-RU" dirty="0" err="1" smtClean="0"/>
              <a:t>Свічка</a:t>
            </a:r>
            <a:r>
              <a:rPr lang="ru-RU" dirty="0" smtClean="0"/>
              <a:t> </a:t>
            </a:r>
            <a:r>
              <a:rPr lang="ru-RU" dirty="0" err="1" smtClean="0"/>
              <a:t>вбиває</a:t>
            </a:r>
            <a:r>
              <a:rPr lang="ru-RU" dirty="0" smtClean="0"/>
              <a:t> </a:t>
            </a:r>
            <a:r>
              <a:rPr lang="ru-RU" dirty="0" err="1" smtClean="0"/>
              <a:t>Ольшанського</a:t>
            </a:r>
            <a:r>
              <a:rPr lang="ru-RU" dirty="0" smtClean="0"/>
              <a:t>);</a:t>
            </a:r>
          </a:p>
          <a:p>
            <a:pPr fontAlgn="base"/>
            <a:r>
              <a:rPr lang="ru-RU" b="1" i="1" dirty="0" err="1" smtClean="0"/>
              <a:t>моралі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моральних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цінностей</a:t>
            </a:r>
            <a:r>
              <a:rPr lang="ru-RU" b="1" dirty="0" smtClean="0"/>
              <a:t> (</a:t>
            </a:r>
            <a:r>
              <a:rPr lang="ru-RU" dirty="0" err="1" smtClean="0"/>
              <a:t>звичайні</a:t>
            </a:r>
            <a:r>
              <a:rPr lang="ru-RU" dirty="0" smtClean="0"/>
              <a:t> </a:t>
            </a:r>
            <a:r>
              <a:rPr lang="ru-RU" dirty="0" err="1" smtClean="0"/>
              <a:t>городяни</a:t>
            </a:r>
            <a:r>
              <a:rPr lang="ru-RU" dirty="0" smtClean="0"/>
              <a:t> </a:t>
            </a:r>
            <a:r>
              <a:rPr lang="ru-RU" dirty="0" err="1" smtClean="0"/>
              <a:t>гуртуються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право на </a:t>
            </a:r>
            <a:r>
              <a:rPr lang="ru-RU" dirty="0" err="1" smtClean="0"/>
              <a:t>запалювання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організовують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врятувати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Свічку</a:t>
            </a:r>
            <a:r>
              <a:rPr lang="ru-RU" dirty="0" smtClean="0"/>
              <a:t>, </a:t>
            </a:r>
            <a:r>
              <a:rPr lang="ru-RU" dirty="0" err="1" smtClean="0"/>
              <a:t>Гільда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викраденню</a:t>
            </a:r>
            <a:r>
              <a:rPr lang="ru-RU" dirty="0" smtClean="0"/>
              <a:t> </a:t>
            </a:r>
            <a:r>
              <a:rPr lang="ru-RU" dirty="0" err="1" smtClean="0"/>
              <a:t>грамоти</a:t>
            </a:r>
            <a:r>
              <a:rPr lang="ru-RU" dirty="0" smtClean="0"/>
              <a:t> про </a:t>
            </a:r>
            <a:r>
              <a:rPr lang="ru-RU" dirty="0" err="1" smtClean="0"/>
              <a:t>дозвіл</a:t>
            </a:r>
            <a:r>
              <a:rPr lang="ru-RU" dirty="0" smtClean="0"/>
              <a:t> на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вогню</a:t>
            </a:r>
            <a:r>
              <a:rPr lang="ru-RU" dirty="0" smtClean="0"/>
              <a:t> </a:t>
            </a:r>
            <a:r>
              <a:rPr lang="ru-RU" dirty="0" err="1" smtClean="0"/>
              <a:t>погаслій</a:t>
            </a:r>
            <a:r>
              <a:rPr lang="ru-RU" dirty="0" smtClean="0"/>
              <a:t> </a:t>
            </a:r>
            <a:r>
              <a:rPr lang="ru-RU" dirty="0" err="1" smtClean="0"/>
              <a:t>свічці</a:t>
            </a:r>
            <a:r>
              <a:rPr lang="ru-RU" dirty="0" smtClean="0"/>
              <a:t> </a:t>
            </a:r>
            <a:r>
              <a:rPr lang="ru-RU" dirty="0" err="1" smtClean="0"/>
              <a:t>Меланки</a:t>
            </a:r>
            <a:r>
              <a:rPr lang="ru-RU" dirty="0" smtClean="0"/>
              <a:t>; </a:t>
            </a:r>
            <a:r>
              <a:rPr lang="ru-RU" dirty="0" err="1" smtClean="0"/>
              <a:t>воєвода</a:t>
            </a:r>
            <a:r>
              <a:rPr lang="ru-RU" dirty="0" smtClean="0"/>
              <a:t>, </a:t>
            </a:r>
            <a:r>
              <a:rPr lang="ru-RU" dirty="0" err="1" smtClean="0"/>
              <a:t>рицарі</a:t>
            </a:r>
            <a:r>
              <a:rPr lang="ru-RU" dirty="0" smtClean="0"/>
              <a:t>, </a:t>
            </a:r>
            <a:r>
              <a:rPr lang="ru-RU" dirty="0" err="1" smtClean="0"/>
              <a:t>вельможі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</a:t>
            </a:r>
            <a:r>
              <a:rPr lang="ru-RU" dirty="0" err="1" smtClean="0"/>
              <a:t>жорстокими</a:t>
            </a:r>
            <a:r>
              <a:rPr lang="ru-RU" dirty="0" smtClean="0"/>
              <a:t>, </a:t>
            </a:r>
            <a:r>
              <a:rPr lang="ru-RU" dirty="0" err="1" smtClean="0"/>
              <a:t>брехливими</a:t>
            </a:r>
            <a:r>
              <a:rPr lang="ru-RU" dirty="0" smtClean="0"/>
              <a:t>, </a:t>
            </a:r>
            <a:r>
              <a:rPr lang="ru-RU" dirty="0" err="1" smtClean="0"/>
              <a:t>егоїстичними</a:t>
            </a:r>
            <a:r>
              <a:rPr lang="ru-RU" dirty="0" smtClean="0"/>
              <a:t>, </a:t>
            </a:r>
            <a:r>
              <a:rPr lang="ru-RU" dirty="0" err="1" smtClean="0"/>
              <a:t>аморальними</a:t>
            </a:r>
            <a:r>
              <a:rPr lang="ru-RU" dirty="0" smtClean="0"/>
              <a:t>…);</a:t>
            </a:r>
          </a:p>
          <a:p>
            <a:pPr fontAlgn="base"/>
            <a:r>
              <a:rPr lang="ru-RU" b="1" i="1" dirty="0" err="1" smtClean="0"/>
              <a:t>жіночого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пригнічення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жіночої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долі</a:t>
            </a:r>
            <a:r>
              <a:rPr lang="ru-RU" dirty="0" smtClean="0"/>
              <a:t> (</a:t>
            </a:r>
            <a:r>
              <a:rPr lang="ru-RU" dirty="0" err="1" smtClean="0"/>
              <a:t>Гільда</a:t>
            </a:r>
            <a:r>
              <a:rPr lang="ru-RU" dirty="0" smtClean="0"/>
              <a:t> становить для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пси; </a:t>
            </a:r>
            <a:r>
              <a:rPr lang="ru-RU" dirty="0" err="1" smtClean="0"/>
              <a:t>Меланку</a:t>
            </a:r>
            <a:r>
              <a:rPr lang="ru-RU" dirty="0" smtClean="0"/>
              <a:t> князь </a:t>
            </a:r>
            <a:r>
              <a:rPr lang="ru-RU" dirty="0" err="1" smtClean="0"/>
              <a:t>Ольшанський</a:t>
            </a:r>
            <a:r>
              <a:rPr lang="ru-RU" dirty="0" smtClean="0"/>
              <a:t> </a:t>
            </a:r>
            <a:r>
              <a:rPr lang="ru-RU" dirty="0" err="1" smtClean="0"/>
              <a:t>розцінює</a:t>
            </a:r>
            <a:r>
              <a:rPr lang="ru-RU" dirty="0" smtClean="0"/>
              <a:t> не як </a:t>
            </a:r>
            <a:r>
              <a:rPr lang="ru-RU" dirty="0" err="1" smtClean="0"/>
              <a:t>особистість</a:t>
            </a:r>
            <a:r>
              <a:rPr lang="ru-RU" dirty="0" smtClean="0"/>
              <a:t>, а як </a:t>
            </a:r>
            <a:r>
              <a:rPr lang="ru-RU" dirty="0" err="1" smtClean="0"/>
              <a:t>чергову</a:t>
            </a:r>
            <a:r>
              <a:rPr lang="ru-RU" dirty="0" smtClean="0"/>
              <a:t> </a:t>
            </a:r>
            <a:r>
              <a:rPr lang="ru-RU" dirty="0" err="1" smtClean="0"/>
              <a:t>забавку</a:t>
            </a:r>
            <a:r>
              <a:rPr lang="ru-RU" dirty="0" smtClean="0"/>
              <a:t>…)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358246" cy="578647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 err="1" smtClean="0"/>
              <a:t>Композиційні</a:t>
            </a:r>
            <a:r>
              <a:rPr lang="ru-RU" b="1" dirty="0" smtClean="0"/>
              <a:t> </a:t>
            </a:r>
            <a:r>
              <a:rPr lang="ru-RU" b="1" dirty="0" err="1" smtClean="0"/>
              <a:t>прийоми</a:t>
            </a:r>
            <a:endParaRPr lang="ru-RU" dirty="0" smtClean="0"/>
          </a:p>
          <a:p>
            <a:pPr fontAlgn="base"/>
            <a:r>
              <a:rPr lang="ru-RU" b="1" i="1" dirty="0" smtClean="0"/>
              <a:t>1.</a:t>
            </a:r>
            <a:r>
              <a:rPr lang="ru-RU" dirty="0" smtClean="0"/>
              <a:t> 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</a:t>
            </a:r>
            <a:r>
              <a:rPr lang="ru-RU" dirty="0" err="1" smtClean="0"/>
              <a:t>побудовано</a:t>
            </a:r>
            <a:r>
              <a:rPr lang="ru-RU" dirty="0" smtClean="0"/>
              <a:t> </a:t>
            </a:r>
            <a:r>
              <a:rPr lang="ru-RU" b="1" i="1" dirty="0" smtClean="0"/>
              <a:t>на </a:t>
            </a:r>
            <a:r>
              <a:rPr lang="ru-RU" b="1" i="1" dirty="0" err="1" smtClean="0"/>
              <a:t>зіставленнях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контрастних</a:t>
            </a:r>
            <a:r>
              <a:rPr lang="ru-RU" b="1" i="1" dirty="0" smtClean="0"/>
              <a:t> сцен, картин, </a:t>
            </a:r>
            <a:r>
              <a:rPr lang="ru-RU" b="1" i="1" dirty="0" err="1" smtClean="0"/>
              <a:t>портретів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образів</a:t>
            </a:r>
            <a:r>
              <a:rPr lang="ru-RU" b="1" i="1" dirty="0" smtClean="0"/>
              <a:t>:</a:t>
            </a:r>
            <a:endParaRPr lang="ru-RU" dirty="0" smtClean="0"/>
          </a:p>
          <a:p>
            <a:pPr fontAlgn="base"/>
            <a:r>
              <a:rPr lang="ru-RU" dirty="0" smtClean="0"/>
              <a:t>а) </a:t>
            </a:r>
            <a:r>
              <a:rPr lang="ru-RU" dirty="0" err="1" smtClean="0"/>
              <a:t>повсякденні</a:t>
            </a:r>
            <a:r>
              <a:rPr lang="ru-RU" dirty="0" smtClean="0"/>
              <a:t> </a:t>
            </a:r>
            <a:r>
              <a:rPr lang="ru-RU" dirty="0" err="1" smtClean="0"/>
              <a:t>пишні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 та </a:t>
            </a:r>
            <a:r>
              <a:rPr lang="ru-RU" dirty="0" err="1" smtClean="0"/>
              <a:t>оргії</a:t>
            </a:r>
            <a:r>
              <a:rPr lang="ru-RU" dirty="0" smtClean="0"/>
              <a:t> </a:t>
            </a:r>
            <a:r>
              <a:rPr lang="ru-RU" dirty="0" err="1" smtClean="0"/>
              <a:t>воєводи</a:t>
            </a:r>
            <a:r>
              <a:rPr lang="ru-RU" dirty="0" smtClean="0"/>
              <a:t> – </a:t>
            </a:r>
            <a:r>
              <a:rPr lang="ru-RU" dirty="0" err="1" smtClean="0"/>
              <a:t>безрадісне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нужденне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б) </a:t>
            </a:r>
            <a:r>
              <a:rPr lang="ru-RU" dirty="0" err="1" smtClean="0"/>
              <a:t>осяяний</a:t>
            </a:r>
            <a:r>
              <a:rPr lang="ru-RU" dirty="0" smtClean="0"/>
              <a:t> </a:t>
            </a:r>
            <a:r>
              <a:rPr lang="ru-RU" dirty="0" err="1" smtClean="0"/>
              <a:t>безліччю</a:t>
            </a:r>
            <a:r>
              <a:rPr lang="ru-RU" dirty="0" smtClean="0"/>
              <a:t>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вогнів</a:t>
            </a:r>
            <a:r>
              <a:rPr lang="ru-RU" dirty="0" smtClean="0"/>
              <a:t>, </a:t>
            </a:r>
            <a:r>
              <a:rPr lang="ru-RU" dirty="0" err="1" smtClean="0"/>
              <a:t>наповнений</a:t>
            </a:r>
            <a:r>
              <a:rPr lang="ru-RU" dirty="0" smtClean="0"/>
              <a:t> </a:t>
            </a:r>
            <a:r>
              <a:rPr lang="ru-RU" dirty="0" err="1" smtClean="0"/>
              <a:t>співами</a:t>
            </a:r>
            <a:r>
              <a:rPr lang="ru-RU" dirty="0" smtClean="0"/>
              <a:t> </a:t>
            </a:r>
            <a:r>
              <a:rPr lang="ru-RU" dirty="0" err="1" smtClean="0"/>
              <a:t>панський</a:t>
            </a:r>
            <a:r>
              <a:rPr lang="ru-RU" dirty="0" smtClean="0"/>
              <a:t> палац на </a:t>
            </a:r>
            <a:r>
              <a:rPr lang="ru-RU" dirty="0" err="1" smtClean="0"/>
              <a:t>горі</a:t>
            </a:r>
            <a:r>
              <a:rPr lang="ru-RU" dirty="0" smtClean="0"/>
              <a:t> – </a:t>
            </a:r>
            <a:r>
              <a:rPr lang="ru-RU" dirty="0" err="1" smtClean="0"/>
              <a:t>повите</a:t>
            </a:r>
            <a:r>
              <a:rPr lang="ru-RU" dirty="0" smtClean="0"/>
              <a:t> мороком </a:t>
            </a:r>
            <a:r>
              <a:rPr lang="ru-RU" dirty="0" err="1" smtClean="0"/>
              <a:t>ночі</a:t>
            </a:r>
            <a:r>
              <a:rPr lang="ru-RU" dirty="0" smtClean="0"/>
              <a:t> </a:t>
            </a:r>
            <a:r>
              <a:rPr lang="ru-RU" dirty="0" err="1" smtClean="0"/>
              <a:t>принишкле</a:t>
            </a:r>
            <a:r>
              <a:rPr lang="ru-RU" dirty="0" smtClean="0"/>
              <a:t> </a:t>
            </a:r>
            <a:r>
              <a:rPr lang="ru-RU" dirty="0" err="1" smtClean="0"/>
              <a:t>трудове</a:t>
            </a:r>
            <a:r>
              <a:rPr lang="ru-RU" dirty="0" smtClean="0"/>
              <a:t> </a:t>
            </a:r>
            <a:r>
              <a:rPr lang="ru-RU" dirty="0" err="1" smtClean="0"/>
              <a:t>Подольє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в) </a:t>
            </a:r>
            <a:r>
              <a:rPr lang="ru-RU" dirty="0" err="1" smtClean="0"/>
              <a:t>чисте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 – </a:t>
            </a:r>
            <a:r>
              <a:rPr lang="ru-RU" dirty="0" err="1" smtClean="0"/>
              <a:t>захоплення</a:t>
            </a:r>
            <a:r>
              <a:rPr lang="ru-RU" dirty="0" smtClean="0"/>
              <a:t> </a:t>
            </a:r>
            <a:r>
              <a:rPr lang="ru-RU" dirty="0" err="1" smtClean="0"/>
              <a:t>дівочою</a:t>
            </a:r>
            <a:r>
              <a:rPr lang="ru-RU" dirty="0" smtClean="0"/>
              <a:t> красою до </a:t>
            </a:r>
            <a:r>
              <a:rPr lang="ru-RU" dirty="0" err="1" smtClean="0"/>
              <a:t>Меланки</a:t>
            </a:r>
            <a:r>
              <a:rPr lang="ru-RU" dirty="0" smtClean="0"/>
              <a:t>. </a:t>
            </a:r>
            <a:r>
              <a:rPr lang="ru-RU" dirty="0" err="1" smtClean="0"/>
              <a:t>розбещеного</a:t>
            </a:r>
            <a:r>
              <a:rPr lang="ru-RU" dirty="0" smtClean="0"/>
              <a:t> </a:t>
            </a:r>
            <a:r>
              <a:rPr lang="ru-RU" dirty="0" err="1" smtClean="0"/>
              <a:t>Ольшанського</a:t>
            </a:r>
            <a:r>
              <a:rPr lang="ru-RU" dirty="0" smtClean="0"/>
              <a:t>.</a:t>
            </a:r>
          </a:p>
          <a:p>
            <a:pPr fontAlgn="base"/>
            <a:r>
              <a:rPr lang="ru-RU" b="1" i="1" dirty="0" smtClean="0"/>
              <a:t>2.</a:t>
            </a:r>
            <a:r>
              <a:rPr lang="ru-RU" dirty="0" smtClean="0"/>
              <a:t> </a:t>
            </a:r>
            <a:r>
              <a:rPr lang="ru-RU" dirty="0" err="1" smtClean="0"/>
              <a:t>Значну</a:t>
            </a:r>
            <a:r>
              <a:rPr lang="ru-RU" dirty="0" smtClean="0"/>
              <a:t> роль у </a:t>
            </a:r>
            <a:r>
              <a:rPr lang="ru-RU" dirty="0" err="1" smtClean="0"/>
              <a:t>композиції</a:t>
            </a:r>
            <a:r>
              <a:rPr lang="ru-RU" dirty="0" smtClean="0"/>
              <a:t> </a:t>
            </a:r>
            <a:r>
              <a:rPr lang="ru-RU" dirty="0" err="1" smtClean="0"/>
              <a:t>відіграють</a:t>
            </a:r>
            <a:r>
              <a:rPr lang="ru-RU" dirty="0" smtClean="0"/>
              <a:t> </a:t>
            </a:r>
            <a:r>
              <a:rPr lang="ru-RU" b="1" i="1" dirty="0" err="1" smtClean="0"/>
              <a:t>пісні</a:t>
            </a:r>
            <a:r>
              <a:rPr lang="ru-RU" b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нараховується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двадцять</a:t>
            </a:r>
            <a:r>
              <a:rPr lang="ru-RU" dirty="0" smtClean="0"/>
              <a:t>. Є </a:t>
            </a:r>
            <a:r>
              <a:rPr lang="ru-RU" dirty="0" err="1" smtClean="0"/>
              <a:t>пісні</a:t>
            </a:r>
            <a:r>
              <a:rPr lang="ru-RU" dirty="0" smtClean="0"/>
              <a:t> народного </a:t>
            </a:r>
            <a:r>
              <a:rPr lang="ru-RU" dirty="0" err="1" smtClean="0"/>
              <a:t>походження</a:t>
            </a:r>
            <a:r>
              <a:rPr lang="ru-RU" dirty="0" smtClean="0"/>
              <a:t>, </a:t>
            </a:r>
            <a:r>
              <a:rPr lang="ru-RU" dirty="0" err="1" smtClean="0"/>
              <a:t>деякі</a:t>
            </a:r>
            <a:r>
              <a:rPr lang="ru-RU" dirty="0" smtClean="0"/>
              <a:t> створив сам драматург.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увиразнюють</a:t>
            </a:r>
            <a:r>
              <a:rPr lang="ru-RU" dirty="0" smtClean="0"/>
              <a:t> обряд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 </a:t>
            </a:r>
            <a:r>
              <a:rPr lang="ru-RU" b="1" i="1" dirty="0" smtClean="0"/>
              <a:t>(«Ой </a:t>
            </a:r>
            <a:r>
              <a:rPr lang="ru-RU" b="1" i="1" dirty="0" err="1" smtClean="0"/>
              <a:t>панове-сватове</a:t>
            </a:r>
            <a:r>
              <a:rPr lang="ru-RU" b="1" i="1" dirty="0" smtClean="0"/>
              <a:t>, просимо вас…»),</a:t>
            </a:r>
            <a:r>
              <a:rPr lang="ru-RU" dirty="0" smtClean="0"/>
              <a:t> 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(</a:t>
            </a:r>
            <a:r>
              <a:rPr lang="ru-RU" dirty="0" err="1" smtClean="0"/>
              <a:t>дівоча</a:t>
            </a:r>
            <a:r>
              <a:rPr lang="ru-RU" dirty="0" smtClean="0"/>
              <a:t> </a:t>
            </a:r>
            <a:r>
              <a:rPr lang="ru-RU" dirty="0" err="1" smtClean="0"/>
              <a:t>гра</a:t>
            </a:r>
            <a:r>
              <a:rPr lang="ru-RU" dirty="0" smtClean="0"/>
              <a:t> про </a:t>
            </a:r>
            <a:r>
              <a:rPr lang="ru-RU" dirty="0" err="1" smtClean="0"/>
              <a:t>свічку</a:t>
            </a:r>
            <a:r>
              <a:rPr lang="ru-RU" dirty="0" smtClean="0"/>
              <a:t>, </a:t>
            </a:r>
            <a:r>
              <a:rPr lang="ru-RU" dirty="0" err="1" smtClean="0"/>
              <a:t>застільна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</a:t>
            </a:r>
            <a:r>
              <a:rPr lang="ru-RU" dirty="0" err="1" smtClean="0"/>
              <a:t>литовських</a:t>
            </a:r>
            <a:r>
              <a:rPr lang="ru-RU" dirty="0" smtClean="0"/>
              <a:t> </a:t>
            </a:r>
            <a:r>
              <a:rPr lang="ru-RU" dirty="0" err="1" smtClean="0"/>
              <a:t>рицарів</a:t>
            </a:r>
            <a:r>
              <a:rPr lang="ru-RU" dirty="0" smtClean="0"/>
              <a:t>).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лірична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b="1" i="1" dirty="0" smtClean="0"/>
              <a:t>«Темная </a:t>
            </a:r>
            <a:r>
              <a:rPr lang="ru-RU" b="1" i="1" dirty="0" err="1" smtClean="0"/>
              <a:t>нічка</a:t>
            </a:r>
            <a:r>
              <a:rPr lang="ru-RU" b="1" i="1" dirty="0" smtClean="0"/>
              <a:t> над </a:t>
            </a:r>
            <a:r>
              <a:rPr lang="ru-RU" b="1" i="1" dirty="0" err="1" smtClean="0"/>
              <a:t>містом</a:t>
            </a:r>
            <a:r>
              <a:rPr lang="ru-RU" b="1" i="1" dirty="0" smtClean="0"/>
              <a:t> спустилась».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Символічність</a:t>
            </a:r>
            <a:r>
              <a:rPr lang="ru-RU" b="1" dirty="0" smtClean="0"/>
              <a:t> </a:t>
            </a:r>
            <a:r>
              <a:rPr lang="ru-RU" b="1" dirty="0" err="1" smtClean="0"/>
              <a:t>образів</a:t>
            </a:r>
            <a:r>
              <a:rPr lang="ru-RU" b="1" dirty="0" smtClean="0"/>
              <a:t> </a:t>
            </a:r>
            <a:r>
              <a:rPr lang="ru-RU" b="1" dirty="0" err="1" smtClean="0"/>
              <a:t>драми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b="1" i="1" dirty="0" err="1" smtClean="0"/>
              <a:t>Групи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образів</a:t>
            </a:r>
            <a:endParaRPr lang="ru-RU" dirty="0" smtClean="0"/>
          </a:p>
          <a:p>
            <a:pPr fontAlgn="base"/>
            <a:r>
              <a:rPr lang="ru-RU" dirty="0" smtClean="0"/>
              <a:t>У </a:t>
            </a:r>
            <a:r>
              <a:rPr lang="ru-RU" dirty="0" err="1" smtClean="0"/>
              <a:t>п’єсі</a:t>
            </a:r>
            <a:r>
              <a:rPr lang="ru-RU" dirty="0" smtClean="0"/>
              <a:t> І. Кочерги показано </a:t>
            </a:r>
            <a:r>
              <a:rPr lang="ru-RU" dirty="0" err="1" smtClean="0"/>
              <a:t>зіткнення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трудящого</a:t>
            </a:r>
            <a:r>
              <a:rPr lang="ru-RU" dirty="0" smtClean="0"/>
              <a:t> народу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литовських</a:t>
            </a:r>
            <a:r>
              <a:rPr lang="ru-RU" dirty="0" smtClean="0"/>
              <a:t> </a:t>
            </a:r>
            <a:r>
              <a:rPr lang="ru-RU" dirty="0" err="1" smtClean="0"/>
              <a:t>завойовників-експлуататорів</a:t>
            </a:r>
            <a:r>
              <a:rPr lang="ru-RU" dirty="0" smtClean="0"/>
              <a:t>.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персонажі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них – </a:t>
            </a:r>
            <a:r>
              <a:rPr lang="ru-RU" i="1" dirty="0" err="1" smtClean="0"/>
              <a:t>представники</a:t>
            </a:r>
            <a:r>
              <a:rPr lang="ru-RU" i="1" dirty="0" smtClean="0"/>
              <a:t> трудового народу</a:t>
            </a:r>
            <a:r>
              <a:rPr lang="ru-RU" dirty="0" smtClean="0"/>
              <a:t> (</a:t>
            </a:r>
            <a:r>
              <a:rPr lang="ru-RU" dirty="0" err="1" smtClean="0"/>
              <a:t>Чіп</a:t>
            </a:r>
            <a:r>
              <a:rPr lang="ru-RU" dirty="0" smtClean="0"/>
              <a:t>, </a:t>
            </a:r>
            <a:r>
              <a:rPr lang="ru-RU" dirty="0" err="1" smtClean="0"/>
              <a:t>Коляндра</a:t>
            </a:r>
            <a:r>
              <a:rPr lang="ru-RU" dirty="0" smtClean="0"/>
              <a:t>, </a:t>
            </a:r>
            <a:r>
              <a:rPr lang="ru-RU" dirty="0" err="1" smtClean="0"/>
              <a:t>Передерій</a:t>
            </a:r>
            <a:r>
              <a:rPr lang="ru-RU" dirty="0" smtClean="0"/>
              <a:t>)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зброярем</a:t>
            </a:r>
            <a:r>
              <a:rPr lang="ru-RU" dirty="0" smtClean="0"/>
              <a:t> </a:t>
            </a:r>
            <a:r>
              <a:rPr lang="ru-RU" dirty="0" err="1" smtClean="0"/>
              <a:t>Іваном</a:t>
            </a:r>
            <a:r>
              <a:rPr lang="ru-RU" dirty="0" smtClean="0"/>
              <a:t> </a:t>
            </a:r>
            <a:r>
              <a:rPr lang="ru-RU" dirty="0" err="1" smtClean="0"/>
              <a:t>Свічкою</a:t>
            </a:r>
            <a:r>
              <a:rPr lang="ru-RU" dirty="0" smtClean="0"/>
              <a:t>, друга – </a:t>
            </a:r>
            <a:r>
              <a:rPr lang="ru-RU" dirty="0" err="1" smtClean="0"/>
              <a:t>л</a:t>
            </a:r>
            <a:r>
              <a:rPr lang="ru-RU" i="1" dirty="0" err="1" smtClean="0"/>
              <a:t>итовське</a:t>
            </a:r>
            <a:r>
              <a:rPr lang="ru-RU" i="1" dirty="0" smtClean="0"/>
              <a:t> панство </a:t>
            </a:r>
            <a:r>
              <a:rPr lang="ru-RU" i="1" dirty="0" err="1" smtClean="0"/>
              <a:t>з</a:t>
            </a:r>
            <a:r>
              <a:rPr lang="ru-RU" i="1" dirty="0" smtClean="0"/>
              <a:t> прислугою</a:t>
            </a:r>
            <a:r>
              <a:rPr lang="ru-RU" dirty="0" smtClean="0"/>
              <a:t>, </a:t>
            </a:r>
            <a:r>
              <a:rPr lang="ru-RU" dirty="0" err="1" smtClean="0"/>
              <a:t>очолене</a:t>
            </a:r>
            <a:r>
              <a:rPr lang="ru-RU" dirty="0" smtClean="0"/>
              <a:t> </a:t>
            </a:r>
            <a:r>
              <a:rPr lang="ru-RU" dirty="0" err="1" smtClean="0"/>
              <a:t>воєводою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b="1" dirty="0" smtClean="0"/>
              <a:t>Образ </a:t>
            </a:r>
            <a:r>
              <a:rPr lang="ru-RU" b="1" dirty="0" err="1" smtClean="0"/>
              <a:t>Івана</a:t>
            </a:r>
            <a:r>
              <a:rPr lang="ru-RU" b="1" dirty="0" smtClean="0"/>
              <a:t> </a:t>
            </a:r>
            <a:r>
              <a:rPr lang="ru-RU" b="1" dirty="0" err="1" smtClean="0"/>
              <a:t>Свічки</a:t>
            </a:r>
            <a:endParaRPr lang="ru-RU" dirty="0" smtClean="0"/>
          </a:p>
          <a:p>
            <a:pPr fontAlgn="base"/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Свічка</a:t>
            </a:r>
            <a:r>
              <a:rPr lang="ru-RU" dirty="0" smtClean="0"/>
              <a:t> – </a:t>
            </a:r>
            <a:r>
              <a:rPr lang="ru-RU" dirty="0" err="1" smtClean="0"/>
              <a:t>центральний</a:t>
            </a:r>
            <a:r>
              <a:rPr lang="ru-RU" dirty="0" smtClean="0"/>
              <a:t> образ </a:t>
            </a:r>
            <a:r>
              <a:rPr lang="ru-RU" dirty="0" err="1" smtClean="0"/>
              <a:t>драматичної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. Над усе </a:t>
            </a:r>
            <a:r>
              <a:rPr lang="ru-RU" dirty="0" err="1" smtClean="0"/>
              <a:t>цінує</a:t>
            </a:r>
            <a:r>
              <a:rPr lang="ru-RU" dirty="0" smtClean="0"/>
              <a:t> волю </a:t>
            </a:r>
            <a:r>
              <a:rPr lang="ru-RU" dirty="0" err="1" smtClean="0"/>
              <a:t>і</a:t>
            </a:r>
            <a:r>
              <a:rPr lang="ru-RU" dirty="0" smtClean="0"/>
              <a:t> свободу, тому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 </a:t>
            </a:r>
            <a:r>
              <a:rPr lang="ru-RU" dirty="0" err="1" smtClean="0"/>
              <a:t>сприйняти</a:t>
            </a:r>
            <a:r>
              <a:rPr lang="ru-RU" dirty="0" smtClean="0"/>
              <a:t> наказ </a:t>
            </a:r>
            <a:r>
              <a:rPr lang="ru-RU" dirty="0" err="1" smtClean="0"/>
              <a:t>воєводи</a:t>
            </a:r>
            <a:r>
              <a:rPr lang="ru-RU" dirty="0" smtClean="0"/>
              <a:t>. </a:t>
            </a:r>
            <a:r>
              <a:rPr lang="ru-RU" dirty="0" err="1" smtClean="0"/>
              <a:t>Свічка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знущанням</a:t>
            </a:r>
            <a:r>
              <a:rPr lang="ru-RU" dirty="0" smtClean="0"/>
              <a:t> над </a:t>
            </a:r>
            <a:r>
              <a:rPr lang="ru-RU" dirty="0" err="1" smtClean="0"/>
              <a:t>робочими</a:t>
            </a:r>
            <a:r>
              <a:rPr lang="ru-RU" dirty="0" smtClean="0"/>
              <a:t> людьми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закликає</a:t>
            </a:r>
            <a:r>
              <a:rPr lang="ru-RU" dirty="0" smtClean="0"/>
              <a:t> </a:t>
            </a:r>
            <a:r>
              <a:rPr lang="ru-RU" dirty="0" err="1" smtClean="0"/>
              <a:t>цеховиків</a:t>
            </a:r>
            <a:r>
              <a:rPr lang="ru-RU" dirty="0" smtClean="0"/>
              <a:t> не </a:t>
            </a:r>
            <a:r>
              <a:rPr lang="ru-RU" dirty="0" err="1" smtClean="0"/>
              <a:t>коритися</a:t>
            </a:r>
            <a:r>
              <a:rPr lang="ru-RU" dirty="0" smtClean="0"/>
              <a:t> </a:t>
            </a:r>
            <a:r>
              <a:rPr lang="ru-RU" dirty="0" err="1" smtClean="0"/>
              <a:t>насильству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smtClean="0"/>
              <a:t>А завтра ж </a:t>
            </a:r>
            <a:r>
              <a:rPr lang="ru-RU" i="1" dirty="0" err="1" smtClean="0"/>
              <a:t>всі</a:t>
            </a:r>
            <a:r>
              <a:rPr lang="ru-RU" i="1" dirty="0" smtClean="0"/>
              <a:t> гуртом до </a:t>
            </a:r>
            <a:r>
              <a:rPr lang="ru-RU" i="1" dirty="0" err="1" smtClean="0"/>
              <a:t>магістрату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Нехай </a:t>
            </a:r>
            <a:r>
              <a:rPr lang="ru-RU" i="1" dirty="0" err="1" smtClean="0"/>
              <a:t>тепер</a:t>
            </a:r>
            <a:r>
              <a:rPr lang="ru-RU" i="1" dirty="0" smtClean="0"/>
              <a:t>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світло</a:t>
            </a:r>
            <a:r>
              <a:rPr lang="ru-RU" i="1" dirty="0" smtClean="0"/>
              <a:t> </a:t>
            </a:r>
            <a:r>
              <a:rPr lang="ru-RU" i="1" dirty="0" err="1" smtClean="0"/>
              <a:t>дасть</a:t>
            </a:r>
            <a:r>
              <a:rPr lang="ru-RU" i="1" dirty="0" smtClean="0"/>
              <a:t>,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ні</a:t>
            </a:r>
            <a:r>
              <a:rPr lang="ru-RU" i="1" dirty="0" smtClean="0"/>
              <a:t> –</a:t>
            </a:r>
            <a:endParaRPr lang="ru-RU" dirty="0" smtClean="0"/>
          </a:p>
          <a:p>
            <a:pPr fontAlgn="base"/>
            <a:r>
              <a:rPr lang="ru-RU" i="1" dirty="0" smtClean="0"/>
              <a:t>А на </a:t>
            </a:r>
            <a:r>
              <a:rPr lang="ru-RU" i="1" dirty="0" err="1" smtClean="0"/>
              <a:t>панів</a:t>
            </a:r>
            <a:r>
              <a:rPr lang="ru-RU" i="1" dirty="0" smtClean="0"/>
              <a:t> не будем </a:t>
            </a:r>
            <a:r>
              <a:rPr lang="ru-RU" i="1" dirty="0" err="1" smtClean="0"/>
              <a:t>працювати</a:t>
            </a:r>
            <a:r>
              <a:rPr lang="ru-RU" i="1" dirty="0" smtClean="0"/>
              <a:t>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28572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929718" cy="519591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 err="1" smtClean="0"/>
              <a:t>Свічка</a:t>
            </a:r>
            <a:r>
              <a:rPr lang="ru-RU" dirty="0" smtClean="0"/>
              <a:t> – миролюбива, </a:t>
            </a:r>
            <a:r>
              <a:rPr lang="ru-RU" dirty="0" err="1" smtClean="0"/>
              <a:t>спокійна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кровопролиття</a:t>
            </a:r>
            <a:r>
              <a:rPr lang="ru-RU" dirty="0" smtClean="0"/>
              <a:t>, </a:t>
            </a:r>
            <a:r>
              <a:rPr lang="ru-RU" dirty="0" err="1" smtClean="0"/>
              <a:t>відмовляє</a:t>
            </a:r>
            <a:r>
              <a:rPr lang="ru-RU" dirty="0" smtClean="0"/>
              <a:t> </a:t>
            </a:r>
            <a:r>
              <a:rPr lang="ru-RU" dirty="0" err="1" smtClean="0"/>
              <a:t>гарячого</a:t>
            </a:r>
            <a:r>
              <a:rPr lang="ru-RU" dirty="0" smtClean="0"/>
              <a:t> Чопа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бійки</a:t>
            </a:r>
            <a:r>
              <a:rPr lang="ru-RU" dirty="0" smtClean="0"/>
              <a:t>,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переконати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ворогів</a:t>
            </a:r>
            <a:r>
              <a:rPr lang="ru-RU" dirty="0" smtClean="0"/>
              <a:t> у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Товариші</a:t>
            </a:r>
            <a:r>
              <a:rPr lang="ru-RU" i="1" dirty="0" smtClean="0"/>
              <a:t>! Не в </a:t>
            </a:r>
            <a:r>
              <a:rPr lang="ru-RU" i="1" dirty="0" err="1" smtClean="0"/>
              <a:t>кулаці</a:t>
            </a:r>
            <a:r>
              <a:rPr lang="ru-RU" i="1" dirty="0" smtClean="0"/>
              <a:t>, а в </a:t>
            </a:r>
            <a:r>
              <a:rPr lang="ru-RU" i="1" dirty="0" err="1" smtClean="0"/>
              <a:t>правді</a:t>
            </a:r>
            <a:endParaRPr lang="ru-RU" dirty="0" smtClean="0"/>
          </a:p>
          <a:p>
            <a:pPr fontAlgn="base"/>
            <a:r>
              <a:rPr lang="ru-RU" i="1" dirty="0" err="1" smtClean="0"/>
              <a:t>Тепер</a:t>
            </a:r>
            <a:r>
              <a:rPr lang="ru-RU" i="1" dirty="0" smtClean="0"/>
              <a:t> повинна бути наша </a:t>
            </a:r>
            <a:r>
              <a:rPr lang="ru-RU" i="1" dirty="0" err="1" smtClean="0"/>
              <a:t>міць</a:t>
            </a:r>
            <a:r>
              <a:rPr lang="ru-RU" i="1" dirty="0" smtClean="0"/>
              <a:t>.</a:t>
            </a:r>
            <a:endParaRPr lang="ru-RU" dirty="0" smtClean="0"/>
          </a:p>
          <a:p>
            <a:pPr fontAlgn="base"/>
            <a:r>
              <a:rPr lang="ru-RU" i="1" dirty="0" err="1" smtClean="0"/>
              <a:t>Облиш</a:t>
            </a:r>
            <a:r>
              <a:rPr lang="ru-RU" i="1" dirty="0" smtClean="0"/>
              <a:t> </a:t>
            </a:r>
            <a:r>
              <a:rPr lang="ru-RU" i="1" dirty="0" err="1" smtClean="0"/>
              <a:t>цю</a:t>
            </a:r>
            <a:r>
              <a:rPr lang="ru-RU" i="1" dirty="0" smtClean="0"/>
              <a:t> лаву, Чопе, </a:t>
            </a:r>
            <a:r>
              <a:rPr lang="ru-RU" i="1" dirty="0" err="1" smtClean="0"/>
              <a:t>мусим</a:t>
            </a:r>
            <a:r>
              <a:rPr lang="ru-RU" i="1" dirty="0" smtClean="0"/>
              <a:t> ми</a:t>
            </a:r>
            <a:endParaRPr lang="ru-RU" dirty="0" smtClean="0"/>
          </a:p>
          <a:p>
            <a:pPr fontAlgn="base"/>
            <a:r>
              <a:rPr lang="ru-RU" i="1" dirty="0" smtClean="0"/>
              <a:t>Словами нашу правду довести.</a:t>
            </a:r>
            <a:endParaRPr lang="ru-RU" dirty="0" smtClean="0"/>
          </a:p>
          <a:p>
            <a:pPr fontAlgn="base"/>
            <a:r>
              <a:rPr lang="ru-RU" dirty="0" smtClean="0"/>
              <a:t>Коли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переконався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ніякі</a:t>
            </a:r>
            <a:r>
              <a:rPr lang="ru-RU" dirty="0" smtClean="0"/>
              <a:t> </a:t>
            </a:r>
            <a:r>
              <a:rPr lang="ru-RU" dirty="0" err="1" smtClean="0"/>
              <a:t>умовляння</a:t>
            </a:r>
            <a:r>
              <a:rPr lang="ru-RU" dirty="0" smtClean="0"/>
              <a:t> та </a:t>
            </a:r>
            <a:r>
              <a:rPr lang="ru-RU" dirty="0" err="1" smtClean="0"/>
              <a:t>мирні</a:t>
            </a:r>
            <a:r>
              <a:rPr lang="ru-RU" dirty="0" smtClean="0"/>
              <a:t> переговори не </a:t>
            </a:r>
            <a:r>
              <a:rPr lang="ru-RU" dirty="0" err="1" smtClean="0"/>
              <a:t>допоможуть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закликає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 до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. </a:t>
            </a:r>
            <a:r>
              <a:rPr lang="ru-RU" dirty="0" err="1" smtClean="0"/>
              <a:t>Цеховики</a:t>
            </a:r>
            <a:r>
              <a:rPr lang="ru-RU" dirty="0" smtClean="0"/>
              <a:t> </a:t>
            </a:r>
            <a:r>
              <a:rPr lang="ru-RU" dirty="0" err="1" smtClean="0"/>
              <a:t>поважають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 </a:t>
            </a:r>
            <a:r>
              <a:rPr lang="ru-RU" dirty="0" err="1" smtClean="0"/>
              <a:t>благородні</a:t>
            </a:r>
            <a:r>
              <a:rPr lang="ru-RU" dirty="0" smtClean="0"/>
              <a:t> </a:t>
            </a:r>
            <a:r>
              <a:rPr lang="ru-RU" dirty="0" err="1" smtClean="0"/>
              <a:t>поривання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братом,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сам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гідний</a:t>
            </a:r>
            <a:r>
              <a:rPr lang="ru-RU" dirty="0" smtClean="0"/>
              <a:t> бути </a:t>
            </a:r>
            <a:r>
              <a:rPr lang="ru-RU" dirty="0" err="1" smtClean="0"/>
              <a:t>війтом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Хто</a:t>
            </a:r>
            <a:r>
              <a:rPr lang="ru-RU" i="1" dirty="0" smtClean="0"/>
              <a:t> ж, як не 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i="1" dirty="0" err="1" smtClean="0"/>
              <a:t>гідніший</a:t>
            </a:r>
            <a:r>
              <a:rPr lang="ru-RU" i="1" dirty="0" smtClean="0"/>
              <a:t> </a:t>
            </a:r>
            <a:r>
              <a:rPr lang="ru-RU" i="1" dirty="0" err="1" smtClean="0"/>
              <a:t>війтом</a:t>
            </a:r>
            <a:r>
              <a:rPr lang="ru-RU" i="1" dirty="0" smtClean="0"/>
              <a:t> бути!</a:t>
            </a:r>
            <a:endParaRPr lang="ru-RU" dirty="0" smtClean="0"/>
          </a:p>
          <a:p>
            <a:pPr fontAlgn="base"/>
            <a:r>
              <a:rPr lang="ru-RU" i="1" dirty="0" err="1" smtClean="0"/>
              <a:t>Шавулу</a:t>
            </a:r>
            <a:r>
              <a:rPr lang="ru-RU" i="1" dirty="0" smtClean="0"/>
              <a:t> </a:t>
            </a:r>
            <a:r>
              <a:rPr lang="ru-RU" i="1" dirty="0" err="1" smtClean="0"/>
              <a:t>геть</a:t>
            </a:r>
            <a:r>
              <a:rPr lang="ru-RU" i="1" dirty="0" smtClean="0"/>
              <a:t>! Хай </a:t>
            </a:r>
            <a:r>
              <a:rPr lang="ru-RU" i="1" dirty="0" err="1" smtClean="0"/>
              <a:t>Свічка</a:t>
            </a:r>
            <a:r>
              <a:rPr lang="ru-RU" i="1" dirty="0" smtClean="0"/>
              <a:t> буде </a:t>
            </a:r>
            <a:r>
              <a:rPr lang="ru-RU" i="1" dirty="0" err="1" smtClean="0"/>
              <a:t>війтом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dirty="0" smtClean="0"/>
              <a:t>Юнак </a:t>
            </a:r>
            <a:r>
              <a:rPr lang="ru-RU" dirty="0" err="1" smtClean="0"/>
              <a:t>сміливий</a:t>
            </a:r>
            <a:r>
              <a:rPr lang="ru-RU" dirty="0" smtClean="0"/>
              <a:t>, </a:t>
            </a:r>
            <a:r>
              <a:rPr lang="ru-RU" dirty="0" err="1" smtClean="0"/>
              <a:t>принциповий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почуттям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гне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перед </a:t>
            </a:r>
            <a:r>
              <a:rPr lang="ru-RU" dirty="0" err="1" smtClean="0"/>
              <a:t>воєводою</a:t>
            </a:r>
            <a:r>
              <a:rPr lang="ru-RU" dirty="0" smtClean="0"/>
              <a:t>,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про </a:t>
            </a:r>
            <a:r>
              <a:rPr lang="ru-RU" dirty="0" err="1" smtClean="0"/>
              <a:t>незадоволення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гнів</a:t>
            </a:r>
            <a:r>
              <a:rPr lang="ru-RU" dirty="0" smtClean="0"/>
              <a:t>. І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ворог, комендант замку </a:t>
            </a:r>
            <a:r>
              <a:rPr lang="ru-RU" dirty="0" err="1" smtClean="0"/>
              <a:t>Кезгайло</a:t>
            </a:r>
            <a:r>
              <a:rPr lang="ru-RU" dirty="0" smtClean="0"/>
              <a:t>, </a:t>
            </a:r>
            <a:r>
              <a:rPr lang="ru-RU" dirty="0" err="1" smtClean="0"/>
              <a:t>зворушений</a:t>
            </a:r>
            <a:r>
              <a:rPr lang="ru-RU" dirty="0" smtClean="0"/>
              <a:t> </a:t>
            </a:r>
            <a:r>
              <a:rPr lang="ru-RU" dirty="0" err="1" smtClean="0"/>
              <a:t>непохитністю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Отямся</a:t>
            </a:r>
            <a:r>
              <a:rPr lang="ru-RU" i="1" dirty="0" smtClean="0"/>
              <a:t>, </a:t>
            </a:r>
            <a:r>
              <a:rPr lang="ru-RU" i="1" dirty="0" err="1" smtClean="0"/>
              <a:t>хлопче</a:t>
            </a:r>
            <a:r>
              <a:rPr lang="ru-RU" i="1" dirty="0" smtClean="0"/>
              <a:t>! Душу всю </a:t>
            </a:r>
            <a:r>
              <a:rPr lang="ru-RU" i="1" dirty="0" err="1" smtClean="0"/>
              <a:t>мені</a:t>
            </a:r>
            <a:endParaRPr lang="ru-RU" dirty="0" smtClean="0"/>
          </a:p>
          <a:p>
            <a:pPr fontAlgn="base"/>
            <a:r>
              <a:rPr lang="ru-RU" i="1" dirty="0" smtClean="0"/>
              <a:t>Ти </a:t>
            </a:r>
            <a:r>
              <a:rPr lang="ru-RU" i="1" dirty="0" err="1" smtClean="0"/>
              <a:t>зворушив</a:t>
            </a:r>
            <a:r>
              <a:rPr lang="ru-RU" i="1" dirty="0" smtClean="0"/>
              <a:t> </a:t>
            </a:r>
            <a:r>
              <a:rPr lang="ru-RU" i="1" dirty="0" err="1" smtClean="0"/>
              <a:t>одвагою</a:t>
            </a:r>
            <a:r>
              <a:rPr lang="ru-RU" i="1" dirty="0" smtClean="0"/>
              <a:t> </a:t>
            </a:r>
            <a:r>
              <a:rPr lang="ru-RU" i="1" dirty="0" err="1" smtClean="0"/>
              <a:t>своєю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28572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143240" y="285728"/>
            <a:ext cx="5786478" cy="642942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Антонович Кочерга 6 </a:t>
            </a:r>
            <a:r>
              <a:rPr lang="ru-RU" dirty="0" err="1" smtClean="0"/>
              <a:t>жовтня</a:t>
            </a:r>
            <a:r>
              <a:rPr lang="ru-RU" dirty="0" smtClean="0"/>
              <a:t> 1881 р. в </a:t>
            </a:r>
            <a:r>
              <a:rPr lang="ru-RU" dirty="0" err="1" smtClean="0"/>
              <a:t>містечку</a:t>
            </a:r>
            <a:r>
              <a:rPr lang="ru-RU" dirty="0" smtClean="0"/>
              <a:t> </a:t>
            </a:r>
            <a:r>
              <a:rPr lang="ru-RU" dirty="0" err="1" smtClean="0"/>
              <a:t>Носівка</a:t>
            </a:r>
            <a:r>
              <a:rPr lang="ru-RU" dirty="0" smtClean="0"/>
              <a:t> на </a:t>
            </a:r>
            <a:r>
              <a:rPr lang="ru-RU" dirty="0" err="1" smtClean="0"/>
              <a:t>Чернігівщині</a:t>
            </a:r>
            <a:r>
              <a:rPr lang="ru-RU" dirty="0" smtClean="0"/>
              <a:t> в </a:t>
            </a:r>
            <a:r>
              <a:rPr lang="ru-RU" dirty="0" err="1" smtClean="0"/>
              <a:t>сім'ї</a:t>
            </a:r>
            <a:r>
              <a:rPr lang="ru-RU" dirty="0" smtClean="0"/>
              <a:t> </a:t>
            </a:r>
            <a:r>
              <a:rPr lang="ru-RU" dirty="0" err="1" smtClean="0"/>
              <a:t>залізничного</a:t>
            </a:r>
            <a:r>
              <a:rPr lang="ru-RU" dirty="0" smtClean="0"/>
              <a:t> </a:t>
            </a:r>
            <a:r>
              <a:rPr lang="ru-RU" dirty="0" err="1" smtClean="0"/>
              <a:t>службовця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зумовляло</a:t>
            </a:r>
            <a:r>
              <a:rPr lang="ru-RU" dirty="0" smtClean="0"/>
              <a:t> </a:t>
            </a:r>
            <a:r>
              <a:rPr lang="ru-RU" dirty="0" err="1" smtClean="0"/>
              <a:t>часті</a:t>
            </a:r>
            <a:r>
              <a:rPr lang="ru-RU" dirty="0" smtClean="0"/>
              <a:t> </a:t>
            </a:r>
            <a:r>
              <a:rPr lang="ru-RU" dirty="0" err="1" smtClean="0"/>
              <a:t>переїзди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 </a:t>
            </a:r>
            <a:r>
              <a:rPr lang="ru-RU" dirty="0" smtClean="0">
                <a:hlinkClick r:id="rId2" tooltip="1891"/>
              </a:rPr>
              <a:t>1891</a:t>
            </a:r>
            <a:r>
              <a:rPr lang="ru-RU" dirty="0" smtClean="0"/>
              <a:t> </a:t>
            </a:r>
            <a:r>
              <a:rPr lang="en-US" dirty="0" smtClean="0"/>
              <a:t>p. </a:t>
            </a:r>
            <a:r>
              <a:rPr lang="ru-RU" dirty="0" err="1" smtClean="0"/>
              <a:t>їхня</a:t>
            </a:r>
            <a:r>
              <a:rPr lang="ru-RU" dirty="0" smtClean="0"/>
              <a:t> родина </a:t>
            </a:r>
            <a:r>
              <a:rPr lang="ru-RU" dirty="0" err="1" smtClean="0"/>
              <a:t>оселяється</a:t>
            </a:r>
            <a:r>
              <a:rPr lang="ru-RU" dirty="0" smtClean="0"/>
              <a:t> на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в </a:t>
            </a:r>
            <a:r>
              <a:rPr lang="ru-RU" dirty="0" err="1" smtClean="0"/>
              <a:t>Чернігові</a:t>
            </a:r>
            <a:r>
              <a:rPr lang="ru-RU" dirty="0" smtClean="0"/>
              <a:t>, де </a:t>
            </a:r>
            <a:r>
              <a:rPr lang="ru-RU" dirty="0" smtClean="0">
                <a:hlinkClick r:id="rId3" tooltip="1899"/>
              </a:rPr>
              <a:t>1899</a:t>
            </a:r>
            <a:r>
              <a:rPr lang="ru-RU" dirty="0" smtClean="0"/>
              <a:t> р.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закінчує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. </a:t>
            </a: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їде</a:t>
            </a:r>
            <a:r>
              <a:rPr lang="ru-RU" dirty="0" smtClean="0"/>
              <a:t> </a:t>
            </a:r>
            <a:r>
              <a:rPr lang="ru-RU" dirty="0" err="1" smtClean="0"/>
              <a:t>доКиєва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право на </a:t>
            </a:r>
            <a:r>
              <a:rPr lang="ru-RU" dirty="0" err="1" smtClean="0"/>
              <a:t>юридичному</a:t>
            </a:r>
            <a:r>
              <a:rPr lang="ru-RU" dirty="0" smtClean="0"/>
              <a:t> </a:t>
            </a:r>
            <a:r>
              <a:rPr lang="ru-RU" dirty="0" err="1" smtClean="0"/>
              <a:t>факультеті</a:t>
            </a:r>
            <a:r>
              <a:rPr lang="ru-RU" dirty="0" smtClean="0"/>
              <a:t>. По </a:t>
            </a:r>
            <a:r>
              <a:rPr lang="ru-RU" dirty="0" err="1" smtClean="0"/>
              <a:t>закінченні</a:t>
            </a:r>
            <a:r>
              <a:rPr lang="ru-RU" dirty="0" smtClean="0"/>
              <a:t> </a:t>
            </a:r>
            <a:r>
              <a:rPr lang="ru-RU" dirty="0" err="1" smtClean="0"/>
              <a:t>університетських</a:t>
            </a:r>
            <a:r>
              <a:rPr lang="ru-RU" dirty="0" smtClean="0"/>
              <a:t> </a:t>
            </a:r>
            <a:r>
              <a:rPr lang="ru-RU" dirty="0" err="1" smtClean="0"/>
              <a:t>студій</a:t>
            </a:r>
            <a:r>
              <a:rPr lang="ru-RU" dirty="0" smtClean="0"/>
              <a:t> в </a:t>
            </a:r>
            <a:r>
              <a:rPr lang="ru-RU" dirty="0" smtClean="0">
                <a:hlinkClick r:id="rId4" tooltip="1903"/>
              </a:rPr>
              <a:t>1903</a:t>
            </a:r>
            <a:r>
              <a:rPr lang="ru-RU" dirty="0" smtClean="0"/>
              <a:t> р. </a:t>
            </a:r>
            <a:r>
              <a:rPr lang="ru-RU" dirty="0" err="1" smtClean="0"/>
              <a:t>повертається</a:t>
            </a:r>
            <a:r>
              <a:rPr lang="ru-RU" dirty="0" smtClean="0"/>
              <a:t> до </a:t>
            </a:r>
            <a:r>
              <a:rPr lang="ru-RU" dirty="0" err="1" smtClean="0"/>
              <a:t>Чернігова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на службу чиновником у </a:t>
            </a:r>
            <a:r>
              <a:rPr lang="ru-RU" dirty="0" err="1" smtClean="0"/>
              <a:t>контрольній</a:t>
            </a:r>
            <a:r>
              <a:rPr lang="ru-RU" dirty="0" smtClean="0"/>
              <a:t> </a:t>
            </a:r>
            <a:r>
              <a:rPr lang="ru-RU" dirty="0" err="1" smtClean="0"/>
              <a:t>палаті</a:t>
            </a:r>
            <a:r>
              <a:rPr lang="ru-RU" dirty="0" smtClean="0"/>
              <a:t>. З </a:t>
            </a:r>
            <a:r>
              <a:rPr lang="ru-RU" dirty="0" smtClean="0">
                <a:hlinkClick r:id="rId5" tooltip="1904"/>
              </a:rPr>
              <a:t>1904</a:t>
            </a:r>
            <a:r>
              <a:rPr lang="ru-RU" dirty="0" smtClean="0"/>
              <a:t> 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театральними</a:t>
            </a:r>
            <a:r>
              <a:rPr lang="ru-RU" dirty="0" smtClean="0"/>
              <a:t> </a:t>
            </a:r>
            <a:r>
              <a:rPr lang="ru-RU" dirty="0" err="1" smtClean="0"/>
              <a:t>рецензіями</a:t>
            </a:r>
            <a:r>
              <a:rPr lang="ru-RU" dirty="0" smtClean="0"/>
              <a:t> на </a:t>
            </a:r>
            <a:r>
              <a:rPr lang="ru-RU" dirty="0" err="1" smtClean="0"/>
              <a:t>сторінках</a:t>
            </a:r>
            <a:r>
              <a:rPr lang="ru-RU" dirty="0" smtClean="0"/>
              <a:t> </a:t>
            </a:r>
            <a:r>
              <a:rPr lang="ru-RU" dirty="0" err="1" smtClean="0"/>
              <a:t>чернігівських</a:t>
            </a:r>
            <a:r>
              <a:rPr lang="ru-RU" dirty="0" smtClean="0"/>
              <a:t> газет. </a:t>
            </a:r>
            <a:r>
              <a:rPr lang="ru-RU" dirty="0" smtClean="0">
                <a:hlinkClick r:id="rId6" tooltip="1910"/>
              </a:rPr>
              <a:t>1910</a:t>
            </a:r>
            <a:r>
              <a:rPr lang="ru-RU" dirty="0" smtClean="0"/>
              <a:t> р. </a:t>
            </a:r>
            <a:r>
              <a:rPr lang="ru-RU" dirty="0" err="1" smtClean="0"/>
              <a:t>пише</a:t>
            </a:r>
            <a:r>
              <a:rPr lang="ru-RU" dirty="0" smtClean="0"/>
              <a:t> першу </a:t>
            </a:r>
            <a:r>
              <a:rPr lang="ru-RU" dirty="0" err="1" smtClean="0"/>
              <a:t>п'єсу</a:t>
            </a:r>
            <a:r>
              <a:rPr lang="ru-RU" dirty="0" smtClean="0"/>
              <a:t> (</a:t>
            </a:r>
            <a:r>
              <a:rPr lang="ru-RU" u="sng" dirty="0" err="1" smtClean="0"/>
              <a:t>російською</a:t>
            </a:r>
            <a:r>
              <a:rPr lang="ru-RU" u="sng" dirty="0" smtClean="0"/>
              <a:t> </a:t>
            </a:r>
            <a:r>
              <a:rPr lang="ru-RU" u="sng" dirty="0" err="1" smtClean="0"/>
              <a:t>мовою</a:t>
            </a:r>
            <a:r>
              <a:rPr lang="ru-RU" dirty="0" smtClean="0"/>
              <a:t>) «</a:t>
            </a:r>
            <a:r>
              <a:rPr lang="ru-RU" i="1" dirty="0" err="1" smtClean="0"/>
              <a:t>Пісня</a:t>
            </a:r>
            <a:r>
              <a:rPr lang="ru-RU" i="1" dirty="0" smtClean="0"/>
              <a:t> в </a:t>
            </a:r>
            <a:r>
              <a:rPr lang="ru-RU" i="1" dirty="0" err="1" smtClean="0"/>
              <a:t>келиху</a:t>
            </a:r>
            <a:r>
              <a:rPr lang="ru-RU" dirty="0" smtClean="0"/>
              <a:t>» (</a:t>
            </a:r>
            <a:r>
              <a:rPr lang="ru-RU" dirty="0" err="1" smtClean="0"/>
              <a:t>вперше</a:t>
            </a:r>
            <a:r>
              <a:rPr lang="ru-RU" dirty="0" smtClean="0"/>
              <a:t> поставлена в </a:t>
            </a:r>
            <a:r>
              <a:rPr lang="ru-RU" dirty="0" err="1" smtClean="0"/>
              <a:t>Харківському</a:t>
            </a:r>
            <a:r>
              <a:rPr lang="ru-RU" dirty="0" smtClean="0"/>
              <a:t> Народному </a:t>
            </a:r>
            <a:r>
              <a:rPr lang="ru-RU" dirty="0" err="1" smtClean="0"/>
              <a:t>театрі</a:t>
            </a:r>
            <a:r>
              <a:rPr lang="ru-RU" dirty="0" smtClean="0"/>
              <a:t> </a:t>
            </a:r>
            <a:r>
              <a:rPr lang="ru-RU" dirty="0" err="1" smtClean="0"/>
              <a:t>лише</a:t>
            </a:r>
            <a:r>
              <a:rPr lang="ru-RU" dirty="0" smtClean="0"/>
              <a:t> </a:t>
            </a:r>
            <a:r>
              <a:rPr lang="ru-RU" dirty="0" smtClean="0">
                <a:hlinkClick r:id="rId7" tooltip="1926"/>
              </a:rPr>
              <a:t>1926</a:t>
            </a:r>
            <a:r>
              <a:rPr lang="ru-RU" dirty="0" smtClean="0"/>
              <a:t> р. в </a:t>
            </a:r>
            <a:r>
              <a:rPr lang="ru-RU" dirty="0" err="1" smtClean="0"/>
              <a:t>перекладі</a:t>
            </a:r>
            <a:r>
              <a:rPr lang="ru-RU" dirty="0" smtClean="0"/>
              <a:t> П. </a:t>
            </a:r>
            <a:r>
              <a:rPr lang="ru-RU" dirty="0" err="1" smtClean="0"/>
              <a:t>Тичини</a:t>
            </a:r>
            <a:r>
              <a:rPr lang="ru-RU" dirty="0" smtClean="0"/>
              <a:t> 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i="1" dirty="0" smtClean="0"/>
              <a:t>Легенда про </a:t>
            </a:r>
            <a:r>
              <a:rPr lang="ru-RU" i="1" dirty="0" err="1" smtClean="0"/>
              <a:t>пісню</a:t>
            </a:r>
            <a:r>
              <a:rPr lang="ru-RU" dirty="0" smtClean="0"/>
              <a:t>», </a:t>
            </a:r>
            <a:r>
              <a:rPr lang="ru-RU" dirty="0" err="1" smtClean="0"/>
              <a:t>п'єса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не мала). Нова </a:t>
            </a:r>
            <a:r>
              <a:rPr lang="ru-RU" dirty="0" err="1" smtClean="0"/>
              <a:t>п'єса</a:t>
            </a:r>
            <a:r>
              <a:rPr lang="ru-RU" dirty="0" smtClean="0"/>
              <a:t> — «</a:t>
            </a:r>
            <a:r>
              <a:rPr lang="ru-RU" i="1" dirty="0" err="1" smtClean="0"/>
              <a:t>Дівчина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мишкою</a:t>
            </a:r>
            <a:r>
              <a:rPr lang="ru-RU" dirty="0" smtClean="0"/>
              <a:t>» (рос. </a:t>
            </a:r>
            <a:r>
              <a:rPr lang="ru-RU" dirty="0" err="1" smtClean="0"/>
              <a:t>мовою</a:t>
            </a:r>
            <a:r>
              <a:rPr lang="ru-RU" dirty="0" smtClean="0"/>
              <a:t>, </a:t>
            </a:r>
            <a:r>
              <a:rPr lang="ru-RU" dirty="0" smtClean="0">
                <a:hlinkClick r:id="rId8" tooltip="1913"/>
              </a:rPr>
              <a:t>1913</a:t>
            </a:r>
            <a:r>
              <a:rPr lang="ru-RU" dirty="0" smtClean="0"/>
              <a:t>) мала </a:t>
            </a:r>
            <a:r>
              <a:rPr lang="ru-RU" dirty="0" err="1" smtClean="0"/>
              <a:t>помітний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скандальний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Файл:Кочерга Іван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58" y="1142984"/>
            <a:ext cx="2857500" cy="3676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Свічка</a:t>
            </a:r>
            <a:r>
              <a:rPr lang="ru-RU" dirty="0" smtClean="0"/>
              <a:t> </a:t>
            </a:r>
            <a:r>
              <a:rPr lang="ru-RU" dirty="0" err="1" smtClean="0"/>
              <a:t>вірить</a:t>
            </a:r>
            <a:r>
              <a:rPr lang="ru-RU" dirty="0" smtClean="0"/>
              <a:t> у </a:t>
            </a:r>
            <a:r>
              <a:rPr lang="ru-RU" dirty="0" err="1" smtClean="0"/>
              <a:t>справедливість</a:t>
            </a:r>
            <a:r>
              <a:rPr lang="ru-RU" dirty="0" smtClean="0"/>
              <a:t>, </a:t>
            </a:r>
            <a:r>
              <a:rPr lang="ru-RU" dirty="0" err="1" smtClean="0"/>
              <a:t>переконаний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народ буде </a:t>
            </a:r>
            <a:r>
              <a:rPr lang="ru-RU" dirty="0" err="1" smtClean="0"/>
              <a:t>вільним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законні</a:t>
            </a:r>
            <a:r>
              <a:rPr lang="ru-RU" dirty="0" smtClean="0"/>
              <a:t> права:</a:t>
            </a:r>
          </a:p>
          <a:p>
            <a:pPr fontAlgn="base"/>
            <a:r>
              <a:rPr lang="ru-RU" i="1" dirty="0" err="1" smtClean="0"/>
              <a:t>Хоч</a:t>
            </a:r>
            <a:r>
              <a:rPr lang="ru-RU" i="1" dirty="0" smtClean="0"/>
              <a:t> не </a:t>
            </a:r>
            <a:r>
              <a:rPr lang="ru-RU" i="1" dirty="0" err="1" smtClean="0"/>
              <a:t>мені</a:t>
            </a:r>
            <a:r>
              <a:rPr lang="ru-RU" i="1" dirty="0" smtClean="0"/>
              <a:t> – для </a:t>
            </a:r>
            <a:r>
              <a:rPr lang="ru-RU" i="1" dirty="0" err="1" smtClean="0"/>
              <a:t>вільного</a:t>
            </a:r>
            <a:r>
              <a:rPr lang="ru-RU" i="1" dirty="0" smtClean="0"/>
              <a:t> народу</a:t>
            </a:r>
            <a:endParaRPr lang="ru-RU" dirty="0" smtClean="0"/>
          </a:p>
          <a:p>
            <a:pPr fontAlgn="base"/>
            <a:r>
              <a:rPr lang="ru-RU" i="1" dirty="0" smtClean="0"/>
              <a:t>Колись зоря </a:t>
            </a:r>
            <a:r>
              <a:rPr lang="ru-RU" i="1" dirty="0" err="1" smtClean="0"/>
              <a:t>займеться</a:t>
            </a:r>
            <a:r>
              <a:rPr lang="ru-RU" i="1" dirty="0" smtClean="0"/>
              <a:t> </a:t>
            </a:r>
            <a:r>
              <a:rPr lang="ru-RU" i="1" dirty="0" err="1" smtClean="0"/>
              <a:t>світова</a:t>
            </a:r>
            <a:r>
              <a:rPr lang="ru-RU" i="1" dirty="0" smtClean="0"/>
              <a:t>.</a:t>
            </a:r>
            <a:endParaRPr lang="ru-RU" dirty="0" smtClean="0"/>
          </a:p>
          <a:p>
            <a:pPr fontAlgn="base"/>
            <a:r>
              <a:rPr lang="ru-RU" dirty="0" smtClean="0"/>
              <a:t>Юнак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пошаною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простого люду, </a:t>
            </a:r>
            <a:r>
              <a:rPr lang="ru-RU" dirty="0" err="1" smtClean="0"/>
              <a:t>щиро</a:t>
            </a:r>
            <a:r>
              <a:rPr lang="ru-RU" dirty="0" smtClean="0"/>
              <a:t> </a:t>
            </a:r>
            <a:r>
              <a:rPr lang="ru-RU" dirty="0" err="1" smtClean="0"/>
              <a:t>кохає</a:t>
            </a:r>
            <a:r>
              <a:rPr lang="ru-RU" dirty="0" smtClean="0"/>
              <a:t> </a:t>
            </a:r>
            <a:r>
              <a:rPr lang="ru-RU" dirty="0" err="1" smtClean="0"/>
              <a:t>Меланку</a:t>
            </a:r>
            <a:r>
              <a:rPr lang="ru-RU" dirty="0" smtClean="0"/>
              <a:t>, </a:t>
            </a:r>
            <a:r>
              <a:rPr lang="ru-RU" dirty="0" err="1" smtClean="0"/>
              <a:t>турбується</a:t>
            </a:r>
            <a:r>
              <a:rPr lang="ru-RU" dirty="0" smtClean="0"/>
              <a:t> про </a:t>
            </a:r>
            <a:r>
              <a:rPr lang="ru-RU" dirty="0" err="1" smtClean="0"/>
              <a:t>неї</a:t>
            </a:r>
            <a:r>
              <a:rPr lang="ru-RU" dirty="0" smtClean="0"/>
              <a:t>. З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тактовний</a:t>
            </a:r>
            <a:r>
              <a:rPr lang="ru-RU" dirty="0" smtClean="0"/>
              <a:t>, </a:t>
            </a:r>
            <a:r>
              <a:rPr lang="ru-RU" dirty="0" err="1" smtClean="0"/>
              <a:t>ввічливий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мрія</a:t>
            </a:r>
            <a:r>
              <a:rPr lang="ru-RU" dirty="0" smtClean="0"/>
              <a:t> – </a:t>
            </a:r>
            <a:r>
              <a:rPr lang="ru-RU" dirty="0" err="1" smtClean="0"/>
              <a:t>допомогти</a:t>
            </a:r>
            <a:r>
              <a:rPr lang="ru-RU" dirty="0" smtClean="0"/>
              <a:t> народу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життєвий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. </a:t>
            </a:r>
            <a:r>
              <a:rPr lang="ru-RU" dirty="0" err="1" smtClean="0"/>
              <a:t>Боротьба</a:t>
            </a:r>
            <a:r>
              <a:rPr lang="ru-RU" dirty="0" smtClean="0"/>
              <a:t> за </a:t>
            </a:r>
            <a:r>
              <a:rPr lang="ru-RU" dirty="0" err="1" smtClean="0"/>
              <a:t>свої</a:t>
            </a:r>
            <a:r>
              <a:rPr lang="ru-RU" dirty="0" smtClean="0"/>
              <a:t> права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найголовніше</a:t>
            </a:r>
            <a:r>
              <a:rPr lang="ru-RU" dirty="0" smtClean="0"/>
              <a:t> для </a:t>
            </a:r>
            <a:r>
              <a:rPr lang="ru-RU" dirty="0" err="1" smtClean="0"/>
              <a:t>Івана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28572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b="1" dirty="0" smtClean="0"/>
              <a:t>Образ </a:t>
            </a:r>
            <a:r>
              <a:rPr lang="ru-RU" b="1" dirty="0" err="1" smtClean="0"/>
              <a:t>Меланки</a:t>
            </a:r>
            <a:endParaRPr lang="ru-RU" dirty="0" smtClean="0"/>
          </a:p>
          <a:p>
            <a:pPr fontAlgn="base"/>
            <a:r>
              <a:rPr lang="ru-RU" dirty="0" err="1" smtClean="0"/>
              <a:t>Меланка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проста </a:t>
            </a:r>
            <a:r>
              <a:rPr lang="ru-RU" dirty="0" err="1" smtClean="0"/>
              <a:t>міська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матір’ю</a:t>
            </a:r>
            <a:r>
              <a:rPr lang="ru-RU" dirty="0" smtClean="0"/>
              <a:t> у </a:t>
            </a:r>
            <a:r>
              <a:rPr lang="ru-RU" dirty="0" err="1" smtClean="0"/>
              <a:t>бідній</a:t>
            </a:r>
            <a:r>
              <a:rPr lang="ru-RU" dirty="0" smtClean="0"/>
              <a:t> </a:t>
            </a:r>
            <a:r>
              <a:rPr lang="ru-RU" dirty="0" err="1" smtClean="0"/>
              <a:t>хатині</a:t>
            </a:r>
            <a:r>
              <a:rPr lang="ru-RU" dirty="0" smtClean="0"/>
              <a:t>. Вона </a:t>
            </a:r>
            <a:r>
              <a:rPr lang="ru-RU" dirty="0" err="1" smtClean="0"/>
              <a:t>дуже</a:t>
            </a:r>
            <a:r>
              <a:rPr lang="ru-RU" dirty="0" smtClean="0"/>
              <a:t> любить свою </a:t>
            </a:r>
            <a:r>
              <a:rPr lang="ru-RU" dirty="0" err="1" smtClean="0"/>
              <a:t>неньку</a:t>
            </a:r>
            <a:r>
              <a:rPr lang="ru-RU" dirty="0" smtClean="0"/>
              <a:t>, </a:t>
            </a:r>
            <a:r>
              <a:rPr lang="ru-RU" dirty="0" err="1" smtClean="0"/>
              <a:t>турбується</a:t>
            </a:r>
            <a:r>
              <a:rPr lang="ru-RU" dirty="0" smtClean="0"/>
              <a:t> про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хвороби</a:t>
            </a:r>
            <a:r>
              <a:rPr lang="ru-RU" dirty="0" smtClean="0"/>
              <a:t>. Одного разу не </a:t>
            </a:r>
            <a:r>
              <a:rPr lang="ru-RU" dirty="0" err="1" smtClean="0"/>
              <a:t>побоялася</a:t>
            </a:r>
            <a:r>
              <a:rPr lang="ru-RU" dirty="0" smtClean="0"/>
              <a:t> </a:t>
            </a:r>
            <a:r>
              <a:rPr lang="ru-RU" dirty="0" err="1" smtClean="0"/>
              <a:t>засвітити</a:t>
            </a:r>
            <a:r>
              <a:rPr lang="ru-RU" dirty="0" smtClean="0"/>
              <a:t> </a:t>
            </a:r>
            <a:r>
              <a:rPr lang="ru-RU" dirty="0" err="1" smtClean="0"/>
              <a:t>каганець</a:t>
            </a:r>
            <a:r>
              <a:rPr lang="ru-RU" dirty="0" smtClean="0"/>
              <a:t>, </a:t>
            </a:r>
            <a:r>
              <a:rPr lang="ru-RU" dirty="0" err="1" smtClean="0"/>
              <a:t>виконуючи</a:t>
            </a:r>
            <a:r>
              <a:rPr lang="ru-RU" dirty="0" smtClean="0"/>
              <a:t> </a:t>
            </a:r>
            <a:r>
              <a:rPr lang="ru-RU" dirty="0" err="1" smtClean="0"/>
              <a:t>прохання</a:t>
            </a:r>
            <a:r>
              <a:rPr lang="ru-RU" dirty="0" smtClean="0"/>
              <a:t> </a:t>
            </a:r>
            <a:r>
              <a:rPr lang="ru-RU" dirty="0" err="1" smtClean="0"/>
              <a:t>умираючої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 А </a:t>
            </a:r>
            <a:r>
              <a:rPr lang="ru-RU" dirty="0" err="1" smtClean="0"/>
              <a:t>осмнику</a:t>
            </a:r>
            <a:r>
              <a:rPr lang="ru-RU" dirty="0" smtClean="0"/>
              <a:t> </a:t>
            </a:r>
            <a:r>
              <a:rPr lang="ru-RU" dirty="0" err="1" smtClean="0"/>
              <a:t>Козеці</a:t>
            </a:r>
            <a:r>
              <a:rPr lang="ru-RU" dirty="0" smtClean="0"/>
              <a:t> вона </a:t>
            </a:r>
            <a:r>
              <a:rPr lang="ru-RU" dirty="0" err="1" smtClean="0"/>
              <a:t>осудливо</a:t>
            </a:r>
            <a:r>
              <a:rPr lang="ru-RU" dirty="0" smtClean="0"/>
              <a:t> </a:t>
            </a:r>
            <a:r>
              <a:rPr lang="ru-RU" dirty="0" err="1" smtClean="0"/>
              <a:t>кидає</a:t>
            </a:r>
            <a:r>
              <a:rPr lang="ru-RU" dirty="0" smtClean="0"/>
              <a:t> у </a:t>
            </a:r>
            <a:r>
              <a:rPr lang="ru-RU" dirty="0" err="1" smtClean="0"/>
              <a:t>вічі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smtClean="0"/>
              <a:t>Не </a:t>
            </a:r>
            <a:r>
              <a:rPr lang="ru-RU" i="1" dirty="0" err="1" smtClean="0"/>
              <a:t>смієш</a:t>
            </a:r>
            <a:r>
              <a:rPr lang="ru-RU" i="1" dirty="0" smtClean="0"/>
              <a:t> </a:t>
            </a:r>
            <a:r>
              <a:rPr lang="ru-RU" i="1" dirty="0" err="1" smtClean="0"/>
              <a:t>ти</a:t>
            </a:r>
            <a:endParaRPr lang="ru-RU" dirty="0" smtClean="0"/>
          </a:p>
          <a:p>
            <a:pPr fontAlgn="base"/>
            <a:r>
              <a:rPr lang="ru-RU" i="1" dirty="0" err="1" smtClean="0"/>
              <a:t>Затримувать</a:t>
            </a:r>
            <a:r>
              <a:rPr lang="ru-RU" i="1" dirty="0" smtClean="0"/>
              <a:t> мене в </a:t>
            </a:r>
            <a:r>
              <a:rPr lang="ru-RU" i="1" dirty="0" err="1" smtClean="0"/>
              <a:t>таку</a:t>
            </a:r>
            <a:r>
              <a:rPr lang="ru-RU" i="1" dirty="0" smtClean="0"/>
              <a:t> </a:t>
            </a:r>
            <a:r>
              <a:rPr lang="ru-RU" i="1" dirty="0" err="1" smtClean="0"/>
              <a:t>хвилину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Коли </a:t>
            </a:r>
            <a:r>
              <a:rPr lang="ru-RU" i="1" dirty="0" err="1" smtClean="0"/>
              <a:t>вмирає</a:t>
            </a:r>
            <a:r>
              <a:rPr lang="ru-RU" i="1" dirty="0" smtClean="0"/>
              <a:t> </a:t>
            </a:r>
            <a:r>
              <a:rPr lang="ru-RU" i="1" dirty="0" err="1" smtClean="0"/>
              <a:t>мати</a:t>
            </a:r>
            <a:r>
              <a:rPr lang="ru-RU" i="1" dirty="0" smtClean="0"/>
              <a:t>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 smtClean="0"/>
              <a:t>Меланка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вродлива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скромна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лагідна</a:t>
            </a:r>
            <a:r>
              <a:rPr lang="ru-RU" dirty="0" smtClean="0"/>
              <a:t>. Вона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пошаною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старших, </a:t>
            </a:r>
            <a:r>
              <a:rPr lang="ru-RU" dirty="0" err="1" smtClean="0"/>
              <a:t>щира</a:t>
            </a:r>
            <a:r>
              <a:rPr lang="ru-RU" dirty="0" smtClean="0"/>
              <a:t> подруга, </a:t>
            </a:r>
            <a:r>
              <a:rPr lang="ru-RU" dirty="0" err="1" smtClean="0"/>
              <a:t>навіть</a:t>
            </a:r>
            <a:r>
              <a:rPr lang="ru-RU" dirty="0" smtClean="0"/>
              <a:t> перед </a:t>
            </a:r>
            <a:r>
              <a:rPr lang="ru-RU" dirty="0" err="1" smtClean="0"/>
              <a:t>надокучливим</a:t>
            </a:r>
            <a:r>
              <a:rPr lang="ru-RU" dirty="0" smtClean="0"/>
              <a:t> </a:t>
            </a:r>
            <a:r>
              <a:rPr lang="ru-RU" dirty="0" err="1" smtClean="0"/>
              <a:t>Козеліусом</a:t>
            </a:r>
            <a:r>
              <a:rPr lang="ru-RU" dirty="0" smtClean="0"/>
              <a:t> </a:t>
            </a:r>
            <a:r>
              <a:rPr lang="ru-RU" dirty="0" err="1" smtClean="0"/>
              <a:t>заступається</a:t>
            </a:r>
            <a:r>
              <a:rPr lang="ru-RU" dirty="0" smtClean="0"/>
              <a:t> за </a:t>
            </a:r>
            <a:r>
              <a:rPr lang="ru-RU" dirty="0" err="1" smtClean="0"/>
              <a:t>дівчат</a:t>
            </a:r>
            <a:r>
              <a:rPr lang="ru-RU" dirty="0" smtClean="0"/>
              <a:t>. За </a:t>
            </a:r>
            <a:r>
              <a:rPr lang="ru-RU" dirty="0" err="1" smtClean="0"/>
              <a:t>доброзичливість</a:t>
            </a:r>
            <a:r>
              <a:rPr lang="ru-RU" dirty="0" smtClean="0"/>
              <a:t>, </a:t>
            </a:r>
            <a:r>
              <a:rPr lang="ru-RU" dirty="0" err="1" smtClean="0"/>
              <a:t>щирість</a:t>
            </a:r>
            <a:r>
              <a:rPr lang="ru-RU" dirty="0" smtClean="0"/>
              <a:t> та </a:t>
            </a:r>
            <a:r>
              <a:rPr lang="ru-RU" dirty="0" err="1" smtClean="0"/>
              <a:t>розсудливість</a:t>
            </a:r>
            <a:r>
              <a:rPr lang="ru-RU" dirty="0" smtClean="0"/>
              <a:t> </a:t>
            </a:r>
            <a:r>
              <a:rPr lang="ru-RU" dirty="0" err="1" smtClean="0"/>
              <a:t>шанують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ремісники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подруги.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Ольшанський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захопився</a:t>
            </a:r>
            <a:r>
              <a:rPr lang="ru-RU" dirty="0" smtClean="0"/>
              <a:t> </a:t>
            </a:r>
            <a:r>
              <a:rPr lang="ru-RU" dirty="0" err="1" smtClean="0"/>
              <a:t>дівчиною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smtClean="0"/>
              <a:t>Яка краса </a:t>
            </a:r>
            <a:r>
              <a:rPr lang="ru-RU" i="1" dirty="0" err="1" smtClean="0"/>
              <a:t>чудова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i="1" dirty="0" err="1" smtClean="0"/>
              <a:t>Відкіль</a:t>
            </a:r>
            <a:r>
              <a:rPr lang="ru-RU" i="1" dirty="0" smtClean="0"/>
              <a:t> </a:t>
            </a:r>
            <a:r>
              <a:rPr lang="ru-RU" i="1" dirty="0" err="1" smtClean="0"/>
              <a:t>така</a:t>
            </a:r>
            <a:r>
              <a:rPr lang="ru-RU" i="1" dirty="0" smtClean="0"/>
              <a:t> краса!</a:t>
            </a:r>
            <a:endParaRPr lang="ru-RU" dirty="0" smtClean="0"/>
          </a:p>
          <a:p>
            <a:pPr fontAlgn="base"/>
            <a:r>
              <a:rPr lang="ru-RU" i="1" dirty="0" err="1" smtClean="0"/>
              <a:t>Неначе</a:t>
            </a:r>
            <a:r>
              <a:rPr lang="ru-RU" i="1" dirty="0" smtClean="0"/>
              <a:t> та </a:t>
            </a:r>
            <a:r>
              <a:rPr lang="ru-RU" i="1" dirty="0" err="1" smtClean="0"/>
              <a:t>шипшина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троянда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err="1" smtClean="0"/>
              <a:t>Що</a:t>
            </a:r>
            <a:r>
              <a:rPr lang="ru-RU" i="1" dirty="0" smtClean="0"/>
              <a:t> по ярах </a:t>
            </a:r>
            <a:r>
              <a:rPr lang="ru-RU" i="1" dirty="0" err="1" smtClean="0"/>
              <a:t>цих</a:t>
            </a:r>
            <a:r>
              <a:rPr lang="ru-RU" i="1" dirty="0" smtClean="0"/>
              <a:t> </a:t>
            </a:r>
            <a:r>
              <a:rPr lang="ru-RU" i="1" dirty="0" err="1" smtClean="0"/>
              <a:t>київських</a:t>
            </a:r>
            <a:r>
              <a:rPr lang="ru-RU" i="1" dirty="0" smtClean="0"/>
              <a:t> </a:t>
            </a:r>
            <a:r>
              <a:rPr lang="ru-RU" i="1" dirty="0" err="1" smtClean="0"/>
              <a:t>цвіте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i="1" dirty="0" smtClean="0"/>
              <a:t>…Яка ж краса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грізна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чарівна</a:t>
            </a:r>
            <a:r>
              <a:rPr lang="ru-RU" i="1" dirty="0" smtClean="0"/>
              <a:t>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929718" cy="519591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Та </a:t>
            </a:r>
            <a:r>
              <a:rPr lang="ru-RU" dirty="0" err="1" smtClean="0"/>
              <a:t>Меланка</a:t>
            </a:r>
            <a:r>
              <a:rPr lang="ru-RU" dirty="0" smtClean="0"/>
              <a:t> на </a:t>
            </a:r>
            <a:r>
              <a:rPr lang="ru-RU" dirty="0" err="1" smtClean="0"/>
              <a:t>ці</a:t>
            </a:r>
            <a:r>
              <a:rPr lang="ru-RU" dirty="0" smtClean="0"/>
              <a:t> слова </a:t>
            </a:r>
            <a:r>
              <a:rPr lang="ru-RU" dirty="0" err="1" smtClean="0"/>
              <a:t>уваги</a:t>
            </a:r>
            <a:r>
              <a:rPr lang="ru-RU" dirty="0" smtClean="0"/>
              <a:t> не </a:t>
            </a:r>
            <a:r>
              <a:rPr lang="ru-RU" dirty="0" err="1" smtClean="0"/>
              <a:t>звернула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кохає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Свічку</a:t>
            </a:r>
            <a:r>
              <a:rPr lang="ru-RU" dirty="0" smtClean="0"/>
              <a:t>. </a:t>
            </a:r>
            <a:r>
              <a:rPr lang="ru-RU" dirty="0" err="1" smtClean="0"/>
              <a:t>Кохає</a:t>
            </a:r>
            <a:r>
              <a:rPr lang="ru-RU" dirty="0" smtClean="0"/>
              <a:t>, тому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відмовляє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Вона не </a:t>
            </a:r>
            <a:r>
              <a:rPr lang="ru-RU" dirty="0" err="1" smtClean="0"/>
              <a:t>хоче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боротьбою</a:t>
            </a:r>
            <a:r>
              <a:rPr lang="ru-RU" dirty="0" smtClean="0"/>
              <a:t> </a:t>
            </a:r>
            <a:r>
              <a:rPr lang="ru-RU" dirty="0" err="1" smtClean="0"/>
              <a:t>здобували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smtClean="0"/>
              <a:t>…</a:t>
            </a:r>
            <a:r>
              <a:rPr lang="ru-RU" i="1" dirty="0" err="1" smtClean="0"/>
              <a:t>Світло</a:t>
            </a:r>
            <a:r>
              <a:rPr lang="ru-RU" i="1" dirty="0" smtClean="0"/>
              <a:t> любе, як </a:t>
            </a:r>
            <a:r>
              <a:rPr lang="ru-RU" i="1" dirty="0" err="1" smtClean="0"/>
              <a:t>воно</a:t>
            </a:r>
            <a:endParaRPr lang="ru-RU" dirty="0" smtClean="0"/>
          </a:p>
          <a:p>
            <a:pPr fontAlgn="base"/>
            <a:r>
              <a:rPr lang="ru-RU" i="1" dirty="0" err="1" smtClean="0"/>
              <a:t>Своє</a:t>
            </a:r>
            <a:r>
              <a:rPr lang="ru-RU" i="1" dirty="0" smtClean="0"/>
              <a:t> </a:t>
            </a:r>
            <a:r>
              <a:rPr lang="ru-RU" i="1" dirty="0" err="1" smtClean="0"/>
              <a:t>проміння</a:t>
            </a:r>
            <a:r>
              <a:rPr lang="ru-RU" i="1" dirty="0" smtClean="0"/>
              <a:t> </a:t>
            </a:r>
            <a:r>
              <a:rPr lang="ru-RU" i="1" dirty="0" err="1" smtClean="0"/>
              <a:t>ллє</a:t>
            </a:r>
            <a:r>
              <a:rPr lang="ru-RU" i="1" dirty="0" smtClean="0"/>
              <a:t> в </a:t>
            </a:r>
            <a:r>
              <a:rPr lang="ru-RU" i="1" dirty="0" err="1" smtClean="0"/>
              <a:t>затишній</a:t>
            </a:r>
            <a:r>
              <a:rPr lang="ru-RU" i="1" dirty="0" smtClean="0"/>
              <a:t> </a:t>
            </a:r>
            <a:r>
              <a:rPr lang="ru-RU" i="1" dirty="0" err="1" smtClean="0"/>
              <a:t>хаті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Коли </a:t>
            </a:r>
            <a:r>
              <a:rPr lang="ru-RU" i="1" dirty="0" err="1" smtClean="0"/>
              <a:t>сім’я</a:t>
            </a:r>
            <a:r>
              <a:rPr lang="ru-RU" i="1" dirty="0" smtClean="0"/>
              <a:t> вечеря за столом,</a:t>
            </a:r>
            <a:endParaRPr lang="ru-RU" dirty="0" smtClean="0"/>
          </a:p>
          <a:p>
            <a:pPr fontAlgn="base"/>
            <a:r>
              <a:rPr lang="ru-RU" i="1" dirty="0" smtClean="0"/>
              <a:t>Коли </a:t>
            </a:r>
            <a:r>
              <a:rPr lang="ru-RU" i="1" dirty="0" err="1" smtClean="0"/>
              <a:t>дитину</a:t>
            </a:r>
            <a:r>
              <a:rPr lang="ru-RU" i="1" dirty="0" smtClean="0"/>
              <a:t> </a:t>
            </a:r>
            <a:r>
              <a:rPr lang="ru-RU" i="1" dirty="0" err="1" smtClean="0"/>
              <a:t>колисає</a:t>
            </a:r>
            <a:r>
              <a:rPr lang="ru-RU" i="1" dirty="0" smtClean="0"/>
              <a:t> </a:t>
            </a:r>
            <a:r>
              <a:rPr lang="ru-RU" i="1" dirty="0" err="1" smtClean="0"/>
              <a:t>мати</a:t>
            </a:r>
            <a:r>
              <a:rPr lang="ru-RU" i="1" dirty="0" smtClean="0"/>
              <a:t>…</a:t>
            </a:r>
            <a:endParaRPr lang="ru-RU" dirty="0" smtClean="0"/>
          </a:p>
          <a:p>
            <a:pPr fontAlgn="base"/>
            <a:r>
              <a:rPr lang="ru-RU" dirty="0" smtClean="0"/>
              <a:t>Але </a:t>
            </a:r>
            <a:r>
              <a:rPr lang="ru-RU" dirty="0" err="1" smtClean="0"/>
              <a:t>ця</a:t>
            </a:r>
            <a:r>
              <a:rPr lang="ru-RU" dirty="0" smtClean="0"/>
              <a:t> тиха, </a:t>
            </a:r>
            <a:r>
              <a:rPr lang="ru-RU" dirty="0" err="1" smtClean="0"/>
              <a:t>лагідна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на </a:t>
            </a:r>
            <a:r>
              <a:rPr lang="ru-RU" dirty="0" err="1" smtClean="0"/>
              <a:t>мить</a:t>
            </a:r>
            <a:r>
              <a:rPr lang="ru-RU" dirty="0" smtClean="0"/>
              <a:t> не </a:t>
            </a:r>
            <a:r>
              <a:rPr lang="ru-RU" dirty="0" err="1" smtClean="0"/>
              <a:t>завагалась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</a:t>
            </a:r>
            <a:r>
              <a:rPr lang="ru-RU" dirty="0" err="1" smtClean="0"/>
              <a:t>жорстокий</a:t>
            </a:r>
            <a:r>
              <a:rPr lang="ru-RU" dirty="0" smtClean="0"/>
              <a:t> </a:t>
            </a:r>
            <a:r>
              <a:rPr lang="ru-RU" dirty="0" err="1" smtClean="0"/>
              <a:t>воєводин</a:t>
            </a:r>
            <a:r>
              <a:rPr lang="ru-RU" dirty="0" smtClean="0"/>
              <a:t> </a:t>
            </a:r>
            <a:r>
              <a:rPr lang="ru-RU" dirty="0" err="1" smtClean="0"/>
              <a:t>присуд</a:t>
            </a:r>
            <a:r>
              <a:rPr lang="ru-RU" dirty="0" smtClean="0"/>
              <a:t> для </a:t>
            </a:r>
            <a:r>
              <a:rPr lang="ru-RU" dirty="0" err="1" smtClean="0"/>
              <a:t>врятування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коханого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Цю</a:t>
            </a:r>
            <a:r>
              <a:rPr lang="ru-RU" i="1" dirty="0" smtClean="0"/>
              <a:t> </a:t>
            </a:r>
            <a:r>
              <a:rPr lang="ru-RU" i="1" dirty="0" err="1" smtClean="0"/>
              <a:t>свічку</a:t>
            </a:r>
            <a:r>
              <a:rPr lang="ru-RU" i="1" dirty="0" smtClean="0"/>
              <a:t> я – </a:t>
            </a:r>
            <a:r>
              <a:rPr lang="ru-RU" i="1" dirty="0" err="1" smtClean="0"/>
              <a:t>побачиш</a:t>
            </a:r>
            <a:r>
              <a:rPr lang="ru-RU" i="1" dirty="0" smtClean="0"/>
              <a:t> – донесу.</a:t>
            </a:r>
            <a:endParaRPr lang="ru-RU" dirty="0" smtClean="0"/>
          </a:p>
          <a:p>
            <a:pPr fontAlgn="base"/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можу</a:t>
            </a:r>
            <a:r>
              <a:rPr lang="ru-RU" i="1" dirty="0" smtClean="0"/>
              <a:t> я не донести </a:t>
            </a:r>
            <a:r>
              <a:rPr lang="ru-RU" i="1" dirty="0" err="1" smtClean="0"/>
              <a:t>її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Коли вона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i="1" dirty="0" err="1" smtClean="0"/>
              <a:t>мого</a:t>
            </a:r>
            <a:r>
              <a:rPr lang="ru-RU" i="1" dirty="0" smtClean="0"/>
              <a:t> </a:t>
            </a:r>
            <a:r>
              <a:rPr lang="ru-RU" i="1" dirty="0" err="1" smtClean="0"/>
              <a:t>Івана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dirty="0" smtClean="0"/>
              <a:t>В образах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 та </a:t>
            </a:r>
            <a:r>
              <a:rPr lang="ru-RU" dirty="0" err="1" smtClean="0"/>
              <a:t>Меланки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Кочерга </a:t>
            </a:r>
            <a:r>
              <a:rPr lang="ru-RU" dirty="0" err="1" smtClean="0"/>
              <a:t>переконливо</a:t>
            </a:r>
            <a:r>
              <a:rPr lang="ru-RU" dirty="0" smtClean="0"/>
              <a:t> показав </a:t>
            </a:r>
            <a:r>
              <a:rPr lang="ru-RU" dirty="0" err="1" smtClean="0"/>
              <a:t>героїзм</a:t>
            </a:r>
            <a:r>
              <a:rPr lang="ru-RU" dirty="0" smtClean="0"/>
              <a:t> та </a:t>
            </a:r>
            <a:r>
              <a:rPr lang="ru-RU" dirty="0" err="1" smtClean="0"/>
              <a:t>незламність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в </a:t>
            </a:r>
            <a:r>
              <a:rPr lang="ru-RU" dirty="0" err="1" smtClean="0"/>
              <a:t>боротьбі</a:t>
            </a:r>
            <a:r>
              <a:rPr lang="ru-RU" dirty="0" smtClean="0"/>
              <a:t> за свою волю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15436" cy="526734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dirty="0" err="1" smtClean="0"/>
              <a:t>Київські</a:t>
            </a:r>
            <a:r>
              <a:rPr lang="ru-RU" b="1" dirty="0" smtClean="0"/>
              <a:t> </a:t>
            </a:r>
            <a:r>
              <a:rPr lang="ru-RU" b="1" dirty="0" err="1" smtClean="0"/>
              <a:t>ремісники</a:t>
            </a:r>
            <a:endParaRPr lang="ru-RU" dirty="0" smtClean="0"/>
          </a:p>
          <a:p>
            <a:pPr fontAlgn="base"/>
            <a:r>
              <a:rPr lang="ru-RU" dirty="0" smtClean="0"/>
              <a:t>У </a:t>
            </a:r>
            <a:r>
              <a:rPr lang="ru-RU" dirty="0" err="1" smtClean="0"/>
              <a:t>п’єсі</a:t>
            </a:r>
            <a:r>
              <a:rPr lang="ru-RU" dirty="0" smtClean="0"/>
              <a:t> </a:t>
            </a:r>
            <a:r>
              <a:rPr lang="ru-RU" dirty="0" err="1" smtClean="0"/>
              <a:t>змальовано</a:t>
            </a:r>
            <a:r>
              <a:rPr lang="ru-RU" dirty="0" smtClean="0"/>
              <a:t> ряд </a:t>
            </a:r>
            <a:r>
              <a:rPr lang="ru-RU" b="1" i="1" dirty="0" err="1" smtClean="0"/>
              <a:t>київських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ремісників</a:t>
            </a:r>
            <a:r>
              <a:rPr lang="ru-RU" b="1" dirty="0" smtClean="0"/>
              <a:t>: </a:t>
            </a:r>
            <a:r>
              <a:rPr lang="ru-RU" dirty="0" err="1" smtClean="0"/>
              <a:t>кушнірів</a:t>
            </a:r>
            <a:r>
              <a:rPr lang="ru-RU" dirty="0" smtClean="0"/>
              <a:t>, </a:t>
            </a:r>
            <a:r>
              <a:rPr lang="ru-RU" dirty="0" err="1" smtClean="0"/>
              <a:t>бондарів</a:t>
            </a:r>
            <a:r>
              <a:rPr lang="ru-RU" dirty="0" smtClean="0"/>
              <a:t>, </a:t>
            </a:r>
            <a:r>
              <a:rPr lang="ru-RU" dirty="0" err="1" smtClean="0"/>
              <a:t>ковалів</a:t>
            </a:r>
            <a:r>
              <a:rPr lang="ru-RU" dirty="0" smtClean="0"/>
              <a:t>, </a:t>
            </a:r>
            <a:r>
              <a:rPr lang="ru-RU" dirty="0" err="1" smtClean="0"/>
              <a:t>зброярів</a:t>
            </a:r>
            <a:r>
              <a:rPr lang="ru-RU" dirty="0" smtClean="0"/>
              <a:t>, </a:t>
            </a:r>
            <a:r>
              <a:rPr lang="ru-RU" dirty="0" err="1" smtClean="0"/>
              <a:t>золотарів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порядні</a:t>
            </a:r>
            <a:r>
              <a:rPr lang="ru-RU" dirty="0" smtClean="0"/>
              <a:t> люди, душевно </a:t>
            </a:r>
            <a:r>
              <a:rPr lang="ru-RU" dirty="0" err="1" smtClean="0"/>
              <a:t>красиві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почуттям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незадоволені</a:t>
            </a:r>
            <a:r>
              <a:rPr lang="ru-RU" dirty="0" smtClean="0"/>
              <a:t> </a:t>
            </a:r>
            <a:r>
              <a:rPr lang="ru-RU" dirty="0" err="1" smtClean="0"/>
              <a:t>воєводою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жорстокою</a:t>
            </a:r>
            <a:r>
              <a:rPr lang="ru-RU" dirty="0" smtClean="0"/>
              <a:t> </a:t>
            </a:r>
            <a:r>
              <a:rPr lang="ru-RU" dirty="0" err="1" smtClean="0"/>
              <a:t>забороною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/>
              <a:t>світлом</a:t>
            </a:r>
            <a:r>
              <a:rPr lang="ru-RU" dirty="0" smtClean="0"/>
              <a:t>, </a:t>
            </a:r>
            <a:r>
              <a:rPr lang="ru-RU" dirty="0" err="1" smtClean="0"/>
              <a:t>обурюються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насильствами</a:t>
            </a:r>
            <a:r>
              <a:rPr lang="ru-RU" dirty="0" smtClean="0"/>
              <a:t>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збуреної</a:t>
            </a:r>
            <a:r>
              <a:rPr lang="ru-RU" dirty="0" smtClean="0"/>
              <a:t> </a:t>
            </a:r>
            <a:r>
              <a:rPr lang="ru-RU" dirty="0" err="1" smtClean="0"/>
              <a:t>юрби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 </a:t>
            </a:r>
            <a:r>
              <a:rPr lang="ru-RU" b="1" i="1" dirty="0" err="1" smtClean="0"/>
              <a:t>кожум’яка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Чіп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гнівно</a:t>
            </a:r>
            <a:r>
              <a:rPr lang="ru-RU" dirty="0" smtClean="0"/>
              <a:t> </a:t>
            </a:r>
            <a:r>
              <a:rPr lang="ru-RU" dirty="0" err="1" smtClean="0"/>
              <a:t>кричить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Знущання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! </a:t>
            </a:r>
            <a:r>
              <a:rPr lang="ru-RU" i="1" dirty="0" err="1" smtClean="0"/>
              <a:t>Ніколи</a:t>
            </a:r>
            <a:r>
              <a:rPr lang="ru-RU" i="1" dirty="0" smtClean="0"/>
              <a:t> не </a:t>
            </a:r>
            <a:r>
              <a:rPr lang="ru-RU" i="1" dirty="0" err="1" smtClean="0"/>
              <a:t>було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err="1" smtClean="0"/>
              <a:t>Щоб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цехів</a:t>
            </a:r>
            <a:r>
              <a:rPr lang="ru-RU" i="1" dirty="0" smtClean="0"/>
              <a:t> такого </a:t>
            </a:r>
            <a:r>
              <a:rPr lang="ru-RU" i="1" dirty="0" err="1" smtClean="0"/>
              <a:t>вимагали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i="1" dirty="0" smtClean="0"/>
              <a:t>Та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ми – </a:t>
            </a:r>
            <a:r>
              <a:rPr lang="ru-RU" i="1" dirty="0" err="1" smtClean="0"/>
              <a:t>невільники</a:t>
            </a:r>
            <a:r>
              <a:rPr lang="ru-RU" i="1" dirty="0" smtClean="0"/>
              <a:t>, </a:t>
            </a:r>
            <a:r>
              <a:rPr lang="ru-RU" i="1" dirty="0" err="1" smtClean="0"/>
              <a:t>раби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err="1" smtClean="0"/>
              <a:t>Челядники</a:t>
            </a:r>
            <a:r>
              <a:rPr lang="ru-RU" i="1" dirty="0" smtClean="0"/>
              <a:t> </a:t>
            </a:r>
            <a:r>
              <a:rPr lang="ru-RU" i="1" dirty="0" err="1" smtClean="0"/>
              <a:t>хіба</a:t>
            </a:r>
            <a:r>
              <a:rPr lang="ru-RU" i="1" dirty="0" smtClean="0"/>
              <a:t> ми </a:t>
            </a:r>
            <a:r>
              <a:rPr lang="ru-RU" i="1" dirty="0" err="1" smtClean="0"/>
              <a:t>воєводи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На </a:t>
            </a:r>
            <a:r>
              <a:rPr lang="ru-RU" i="1" dirty="0" err="1" smtClean="0"/>
              <a:t>нього</a:t>
            </a:r>
            <a:r>
              <a:rPr lang="ru-RU" i="1" dirty="0" smtClean="0"/>
              <a:t> </a:t>
            </a:r>
            <a:r>
              <a:rPr lang="ru-RU" i="1" dirty="0" err="1" smtClean="0"/>
              <a:t>щоб</a:t>
            </a:r>
            <a:r>
              <a:rPr lang="ru-RU" i="1" dirty="0" smtClean="0"/>
              <a:t> </a:t>
            </a:r>
            <a:r>
              <a:rPr lang="ru-RU" i="1" dirty="0" err="1" smtClean="0"/>
              <a:t>робити</a:t>
            </a:r>
            <a:r>
              <a:rPr lang="ru-RU" i="1" dirty="0" smtClean="0"/>
              <a:t> день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ніч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i="1" dirty="0" smtClean="0"/>
              <a:t>…Не </a:t>
            </a:r>
            <a:r>
              <a:rPr lang="ru-RU" i="1" dirty="0" err="1" smtClean="0"/>
              <a:t>діжде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i="1" dirty="0" err="1" smtClean="0"/>
              <a:t>щоб</a:t>
            </a:r>
            <a:r>
              <a:rPr lang="ru-RU" i="1" dirty="0" smtClean="0"/>
              <a:t> ми </a:t>
            </a:r>
            <a:r>
              <a:rPr lang="ru-RU" i="1" dirty="0" err="1" smtClean="0"/>
              <a:t>йому</a:t>
            </a:r>
            <a:r>
              <a:rPr lang="ru-RU" i="1" dirty="0" smtClean="0"/>
              <a:t> </a:t>
            </a:r>
            <a:r>
              <a:rPr lang="ru-RU" i="1" dirty="0" err="1" smtClean="0"/>
              <a:t>робили</a:t>
            </a:r>
            <a:r>
              <a:rPr lang="ru-RU" i="1" dirty="0" smtClean="0"/>
              <a:t>!</a:t>
            </a:r>
            <a:endParaRPr lang="ru-RU" dirty="0" smtClean="0"/>
          </a:p>
          <a:p>
            <a:pPr fontAlgn="base"/>
            <a:r>
              <a:rPr lang="ru-RU" i="1" dirty="0" smtClean="0"/>
              <a:t>…Хай </a:t>
            </a:r>
            <a:r>
              <a:rPr lang="ru-RU" i="1" dirty="0" err="1" smtClean="0"/>
              <a:t>світло</a:t>
            </a:r>
            <a:r>
              <a:rPr lang="ru-RU" i="1" dirty="0" smtClean="0"/>
              <a:t> </a:t>
            </a:r>
            <a:r>
              <a:rPr lang="ru-RU" i="1" dirty="0" err="1" smtClean="0"/>
              <a:t>дасть</a:t>
            </a:r>
            <a:r>
              <a:rPr lang="ru-RU" i="1" dirty="0" smtClean="0"/>
              <a:t>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786874" cy="519591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І.Кочерга</a:t>
            </a:r>
            <a:r>
              <a:rPr lang="ru-RU" dirty="0" smtClean="0"/>
              <a:t> осудив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образом </a:t>
            </a:r>
            <a:r>
              <a:rPr lang="ru-RU" b="1" i="1" dirty="0" smtClean="0"/>
              <a:t>золотаря </a:t>
            </a:r>
            <a:r>
              <a:rPr lang="ru-RU" b="1" i="1" dirty="0" err="1" smtClean="0"/>
              <a:t>Передерія</a:t>
            </a:r>
            <a:r>
              <a:rPr lang="ru-RU" b="1" dirty="0" smtClean="0"/>
              <a:t>. </a:t>
            </a:r>
            <a:r>
              <a:rPr lang="ru-RU" dirty="0" smtClean="0"/>
              <a:t>Цей </a:t>
            </a:r>
            <a:r>
              <a:rPr lang="ru-RU" dirty="0" err="1" smtClean="0"/>
              <a:t>майстер-умілець</a:t>
            </a:r>
            <a:r>
              <a:rPr lang="ru-RU" dirty="0" smtClean="0"/>
              <a:t> </a:t>
            </a:r>
            <a:r>
              <a:rPr lang="ru-RU" dirty="0" err="1" smtClean="0"/>
              <a:t>осліп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до </a:t>
            </a:r>
            <a:r>
              <a:rPr lang="ru-RU" dirty="0" err="1" smtClean="0"/>
              <a:t>темряви</a:t>
            </a:r>
            <a:r>
              <a:rPr lang="ru-RU" dirty="0" smtClean="0"/>
              <a:t> </a:t>
            </a:r>
            <a:r>
              <a:rPr lang="ru-RU" dirty="0" err="1" smtClean="0"/>
              <a:t>сидів</a:t>
            </a:r>
            <a:r>
              <a:rPr lang="ru-RU" dirty="0" smtClean="0"/>
              <a:t> над </a:t>
            </a:r>
            <a:r>
              <a:rPr lang="ru-RU" dirty="0" err="1" smtClean="0"/>
              <a:t>дрібною</a:t>
            </a:r>
            <a:r>
              <a:rPr lang="ru-RU" dirty="0" smtClean="0"/>
              <a:t> </a:t>
            </a:r>
            <a:r>
              <a:rPr lang="ru-RU" dirty="0" err="1" smtClean="0"/>
              <a:t>різьбою</a:t>
            </a:r>
            <a:r>
              <a:rPr lang="ru-RU" dirty="0" smtClean="0"/>
              <a:t>. Та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упевнений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прозріє</a:t>
            </a:r>
            <a:r>
              <a:rPr lang="ru-RU" dirty="0" smtClean="0"/>
              <a:t>, як </a:t>
            </a:r>
            <a:r>
              <a:rPr lang="ru-RU" dirty="0" err="1" smtClean="0"/>
              <a:t>тільки</a:t>
            </a:r>
            <a:r>
              <a:rPr lang="ru-RU" dirty="0" smtClean="0"/>
              <a:t> в хатах </a:t>
            </a:r>
            <a:r>
              <a:rPr lang="ru-RU" dirty="0" err="1" smtClean="0"/>
              <a:t>ремісників</a:t>
            </a:r>
            <a:r>
              <a:rPr lang="ru-RU" dirty="0" smtClean="0"/>
              <a:t> </a:t>
            </a:r>
            <a:r>
              <a:rPr lang="ru-RU" dirty="0" err="1" smtClean="0"/>
              <a:t>засяють</a:t>
            </a:r>
            <a:r>
              <a:rPr lang="ru-RU" dirty="0" smtClean="0"/>
              <a:t> </a:t>
            </a:r>
            <a:r>
              <a:rPr lang="ru-RU" dirty="0" err="1" smtClean="0"/>
              <a:t>каганці</a:t>
            </a:r>
            <a:r>
              <a:rPr lang="ru-RU" dirty="0" smtClean="0"/>
              <a:t>. І </a:t>
            </a:r>
            <a:r>
              <a:rPr lang="ru-RU" dirty="0" err="1" smtClean="0"/>
              <a:t>дійсно</a:t>
            </a:r>
            <a:r>
              <a:rPr lang="ru-RU" dirty="0" smtClean="0"/>
              <a:t>, </a:t>
            </a:r>
            <a:r>
              <a:rPr lang="ru-RU" dirty="0" err="1" smtClean="0"/>
              <a:t>Передерій</a:t>
            </a:r>
            <a:r>
              <a:rPr lang="ru-RU" dirty="0" smtClean="0"/>
              <a:t> </a:t>
            </a:r>
            <a:r>
              <a:rPr lang="ru-RU" dirty="0" err="1" smtClean="0"/>
              <a:t>прозрів</a:t>
            </a:r>
            <a:r>
              <a:rPr lang="ru-RU" dirty="0" smtClean="0"/>
              <a:t>, коли </a:t>
            </a:r>
            <a:r>
              <a:rPr lang="ru-RU" dirty="0" err="1" smtClean="0"/>
              <a:t>запалав</a:t>
            </a:r>
            <a:r>
              <a:rPr lang="ru-RU" dirty="0" smtClean="0"/>
              <a:t> </a:t>
            </a:r>
            <a:r>
              <a:rPr lang="ru-RU" dirty="0" err="1" smtClean="0"/>
              <a:t>воєводин</a:t>
            </a:r>
            <a:r>
              <a:rPr lang="ru-RU" dirty="0" smtClean="0"/>
              <a:t> замок. Смертельно поранений,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вмирає</a:t>
            </a:r>
            <a:r>
              <a:rPr lang="ru-RU" dirty="0" smtClean="0"/>
              <a:t> за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за</a:t>
            </a:r>
            <a:r>
              <a:rPr lang="ru-RU" dirty="0" smtClean="0"/>
              <a:t> свою </a:t>
            </a:r>
            <a:r>
              <a:rPr lang="ru-RU" dirty="0" err="1" smtClean="0"/>
              <a:t>маленьку</a:t>
            </a:r>
            <a:r>
              <a:rPr lang="ru-RU" dirty="0" smtClean="0"/>
              <a:t> перемогу:</a:t>
            </a:r>
          </a:p>
          <a:p>
            <a:pPr fontAlgn="base"/>
            <a:r>
              <a:rPr lang="ru-RU" i="1" dirty="0" smtClean="0"/>
              <a:t>Я </a:t>
            </a:r>
            <a:r>
              <a:rPr lang="ru-RU" i="1" dirty="0" err="1" smtClean="0"/>
              <a:t>бачу</a:t>
            </a:r>
            <a:r>
              <a:rPr lang="ru-RU" i="1" dirty="0" smtClean="0"/>
              <a:t> </a:t>
            </a:r>
            <a:r>
              <a:rPr lang="ru-RU" i="1" dirty="0" err="1" smtClean="0"/>
              <a:t>всіх</a:t>
            </a:r>
            <a:r>
              <a:rPr lang="ru-RU" i="1" dirty="0" smtClean="0"/>
              <a:t>. </a:t>
            </a:r>
            <a:r>
              <a:rPr lang="ru-RU" i="1" dirty="0" err="1" smtClean="0"/>
              <a:t>Товариші</a:t>
            </a:r>
            <a:r>
              <a:rPr lang="ru-RU" i="1" dirty="0" smtClean="0"/>
              <a:t>… </a:t>
            </a:r>
            <a:r>
              <a:rPr lang="ru-RU" i="1" dirty="0" err="1" smtClean="0"/>
              <a:t>брати</a:t>
            </a:r>
            <a:r>
              <a:rPr lang="ru-RU" i="1" dirty="0" smtClean="0"/>
              <a:t>…</a:t>
            </a:r>
            <a:endParaRPr lang="ru-RU" dirty="0" smtClean="0"/>
          </a:p>
          <a:p>
            <a:pPr fontAlgn="base"/>
            <a:r>
              <a:rPr lang="ru-RU" i="1" dirty="0" smtClean="0"/>
              <a:t>В </a:t>
            </a:r>
            <a:r>
              <a:rPr lang="ru-RU" i="1" dirty="0" err="1" smtClean="0"/>
              <a:t>останній</a:t>
            </a:r>
            <a:r>
              <a:rPr lang="ru-RU" i="1" dirty="0" smtClean="0"/>
              <a:t> </a:t>
            </a:r>
            <a:r>
              <a:rPr lang="ru-RU" i="1" dirty="0" err="1" smtClean="0"/>
              <a:t>бій</a:t>
            </a:r>
            <a:r>
              <a:rPr lang="ru-RU" i="1" dirty="0" smtClean="0"/>
              <a:t>! За </a:t>
            </a:r>
            <a:r>
              <a:rPr lang="ru-RU" i="1" dirty="0" err="1" smtClean="0"/>
              <a:t>світло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за</a:t>
            </a:r>
            <a:r>
              <a:rPr lang="ru-RU" i="1" dirty="0" smtClean="0"/>
              <a:t> волю!</a:t>
            </a:r>
            <a:endParaRPr lang="ru-RU" dirty="0" smtClean="0"/>
          </a:p>
          <a:p>
            <a:pPr fontAlgn="base"/>
            <a:r>
              <a:rPr lang="ru-RU" i="1" dirty="0" smtClean="0"/>
              <a:t>Тебе я </a:t>
            </a:r>
            <a:r>
              <a:rPr lang="ru-RU" i="1" dirty="0" err="1" smtClean="0"/>
              <a:t>бачу</a:t>
            </a:r>
            <a:r>
              <a:rPr lang="ru-RU" i="1" dirty="0" smtClean="0"/>
              <a:t>… </a:t>
            </a:r>
            <a:r>
              <a:rPr lang="ru-RU" i="1" dirty="0" err="1" smtClean="0"/>
              <a:t>Київ</a:t>
            </a:r>
            <a:r>
              <a:rPr lang="ru-RU" i="1" dirty="0" smtClean="0"/>
              <a:t>… </a:t>
            </a:r>
            <a:r>
              <a:rPr lang="ru-RU" i="1" dirty="0" err="1" smtClean="0"/>
              <a:t>рідний</a:t>
            </a:r>
            <a:r>
              <a:rPr lang="ru-RU" i="1" dirty="0" smtClean="0"/>
              <a:t> </a:t>
            </a:r>
            <a:r>
              <a:rPr lang="ru-RU" i="1" dirty="0" err="1" smtClean="0"/>
              <a:t>мій</a:t>
            </a:r>
            <a:r>
              <a:rPr lang="ru-RU" i="1" dirty="0" smtClean="0"/>
              <a:t>…</a:t>
            </a:r>
            <a:endParaRPr lang="ru-RU" dirty="0" smtClean="0"/>
          </a:p>
          <a:p>
            <a:pPr fontAlgn="base"/>
            <a:r>
              <a:rPr lang="ru-RU" dirty="0" err="1" smtClean="0"/>
              <a:t>Ремісники</a:t>
            </a:r>
            <a:r>
              <a:rPr lang="ru-RU" dirty="0" smtClean="0"/>
              <a:t> </a:t>
            </a:r>
            <a:r>
              <a:rPr lang="ru-RU" dirty="0" err="1" smtClean="0"/>
              <a:t>солідарні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</a:t>
            </a:r>
            <a:r>
              <a:rPr lang="ru-RU" dirty="0" err="1" smtClean="0"/>
              <a:t>одностайні</a:t>
            </a:r>
            <a:r>
              <a:rPr lang="ru-RU" dirty="0" smtClean="0"/>
              <a:t> в </a:t>
            </a:r>
            <a:r>
              <a:rPr lang="ru-RU" dirty="0" err="1" smtClean="0"/>
              <a:t>рішеннях</a:t>
            </a:r>
            <a:r>
              <a:rPr lang="ru-RU" dirty="0" smtClean="0"/>
              <a:t> та </a:t>
            </a:r>
            <a:r>
              <a:rPr lang="ru-RU" dirty="0" err="1" smtClean="0"/>
              <a:t>діях</a:t>
            </a:r>
            <a:r>
              <a:rPr lang="ru-RU" dirty="0" smtClean="0"/>
              <a:t>. Коли </a:t>
            </a:r>
            <a:r>
              <a:rPr lang="ru-RU" dirty="0" err="1" smtClean="0"/>
              <a:t>варта</a:t>
            </a:r>
            <a:r>
              <a:rPr lang="ru-RU" dirty="0" smtClean="0"/>
              <a:t> </a:t>
            </a:r>
            <a:r>
              <a:rPr lang="ru-RU" dirty="0" err="1" smtClean="0"/>
              <a:t>забирає</a:t>
            </a:r>
            <a:r>
              <a:rPr lang="ru-RU" dirty="0" smtClean="0"/>
              <a:t> </a:t>
            </a:r>
            <a:r>
              <a:rPr lang="ru-RU" dirty="0" err="1" smtClean="0"/>
              <a:t>Меланку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умираючої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народ </a:t>
            </a:r>
            <a:r>
              <a:rPr lang="ru-RU" dirty="0" err="1" smtClean="0"/>
              <a:t>обурюється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вступає</a:t>
            </a:r>
            <a:r>
              <a:rPr lang="ru-RU" dirty="0" smtClean="0"/>
              <a:t> в </a:t>
            </a:r>
            <a:r>
              <a:rPr lang="ru-RU" dirty="0" err="1" smtClean="0"/>
              <a:t>бійку</a:t>
            </a:r>
            <a:r>
              <a:rPr lang="ru-RU" dirty="0" smtClean="0"/>
              <a:t>. З </a:t>
            </a:r>
            <a:r>
              <a:rPr lang="ru-RU" dirty="0" err="1" smtClean="0"/>
              <a:t>юрби</a:t>
            </a:r>
            <a:r>
              <a:rPr lang="ru-RU" dirty="0" smtClean="0"/>
              <a:t> </a:t>
            </a:r>
            <a:r>
              <a:rPr lang="ru-RU" dirty="0" err="1" smtClean="0"/>
              <a:t>чуються</a:t>
            </a:r>
            <a:r>
              <a:rPr lang="ru-RU" dirty="0" smtClean="0"/>
              <a:t> голоси: </a:t>
            </a:r>
            <a:r>
              <a:rPr lang="ru-RU" i="1" dirty="0" smtClean="0"/>
              <a:t>«</a:t>
            </a:r>
            <a:r>
              <a:rPr lang="ru-RU" i="1" dirty="0" err="1" smtClean="0"/>
              <a:t>Ґвалтівники</a:t>
            </a:r>
            <a:r>
              <a:rPr lang="ru-RU" i="1" dirty="0" smtClean="0"/>
              <a:t>! </a:t>
            </a:r>
            <a:r>
              <a:rPr lang="ru-RU" i="1" dirty="0" err="1" smtClean="0"/>
              <a:t>Прокляті</a:t>
            </a:r>
            <a:r>
              <a:rPr lang="ru-RU" i="1" dirty="0" smtClean="0"/>
              <a:t> </a:t>
            </a:r>
            <a:r>
              <a:rPr lang="ru-RU" i="1" dirty="0" err="1" smtClean="0"/>
              <a:t>душогуби</a:t>
            </a:r>
            <a:r>
              <a:rPr lang="ru-RU" i="1" dirty="0" smtClean="0"/>
              <a:t>! </a:t>
            </a:r>
            <a:r>
              <a:rPr lang="ru-RU" i="1" dirty="0" err="1" smtClean="0"/>
              <a:t>Геть</a:t>
            </a:r>
            <a:r>
              <a:rPr lang="ru-RU" i="1" dirty="0" smtClean="0"/>
              <a:t> </a:t>
            </a:r>
            <a:r>
              <a:rPr lang="ru-RU" i="1" dirty="0" err="1" smtClean="0"/>
              <a:t>кривдників</a:t>
            </a:r>
            <a:r>
              <a:rPr lang="ru-RU" i="1" dirty="0" smtClean="0"/>
              <a:t>! </a:t>
            </a:r>
            <a:r>
              <a:rPr lang="ru-RU" i="1" dirty="0" err="1" smtClean="0"/>
              <a:t>Женіть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! </a:t>
            </a:r>
            <a:r>
              <a:rPr lang="ru-RU" i="1" dirty="0" err="1" smtClean="0"/>
              <a:t>Бийте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!..»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643998" cy="4910158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ремісниками</a:t>
            </a:r>
            <a:r>
              <a:rPr lang="ru-RU" dirty="0" smtClean="0"/>
              <a:t> та </a:t>
            </a:r>
            <a:r>
              <a:rPr lang="ru-RU" dirty="0" err="1" smtClean="0"/>
              <a:t>пануючою</a:t>
            </a:r>
            <a:r>
              <a:rPr lang="ru-RU" dirty="0" smtClean="0"/>
              <a:t> </a:t>
            </a:r>
            <a:r>
              <a:rPr lang="ru-RU" dirty="0" err="1" smtClean="0"/>
              <a:t>верхівкою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давня</a:t>
            </a:r>
            <a:r>
              <a:rPr lang="ru-RU" dirty="0" smtClean="0"/>
              <a:t> неприязнь, </a:t>
            </a:r>
            <a:r>
              <a:rPr lang="ru-RU" dirty="0" err="1" smtClean="0"/>
              <a:t>ворожнеча</a:t>
            </a:r>
            <a:r>
              <a:rPr lang="ru-RU" dirty="0" smtClean="0"/>
              <a:t>. </a:t>
            </a:r>
            <a:r>
              <a:rPr lang="ru-RU" dirty="0" err="1" smtClean="0"/>
              <a:t>Воєвода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прислужники </a:t>
            </a:r>
            <a:r>
              <a:rPr lang="ru-RU" dirty="0" err="1" smtClean="0"/>
              <a:t>відчувають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ремісники</a:t>
            </a:r>
            <a:r>
              <a:rPr lang="ru-RU" dirty="0" smtClean="0"/>
              <a:t> </a:t>
            </a:r>
            <a:r>
              <a:rPr lang="ru-RU" dirty="0" err="1" smtClean="0"/>
              <a:t>готові</a:t>
            </a:r>
            <a:r>
              <a:rPr lang="ru-RU" dirty="0" smtClean="0"/>
              <a:t> </a:t>
            </a:r>
            <a:r>
              <a:rPr lang="ru-RU" dirty="0" err="1" smtClean="0"/>
              <a:t>помститися</a:t>
            </a:r>
            <a:r>
              <a:rPr lang="ru-RU" dirty="0" smtClean="0"/>
              <a:t> за </a:t>
            </a:r>
            <a:r>
              <a:rPr lang="ru-RU" dirty="0" err="1" smtClean="0"/>
              <a:t>заподіяні</a:t>
            </a:r>
            <a:r>
              <a:rPr lang="ru-RU" dirty="0" smtClean="0"/>
              <a:t> </a:t>
            </a:r>
            <a:r>
              <a:rPr lang="ru-RU" dirty="0" err="1" smtClean="0"/>
              <a:t>кривди</a:t>
            </a:r>
            <a:r>
              <a:rPr lang="ru-RU" dirty="0" smtClean="0"/>
              <a:t>. Тому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замку,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вартують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Свічку</a:t>
            </a:r>
            <a:r>
              <a:rPr lang="ru-RU" dirty="0" smtClean="0"/>
              <a:t> </a:t>
            </a:r>
            <a:r>
              <a:rPr lang="ru-RU" dirty="0" err="1" smtClean="0"/>
              <a:t>переводять</a:t>
            </a:r>
            <a:r>
              <a:rPr lang="ru-RU" dirty="0" smtClean="0"/>
              <a:t> до </a:t>
            </a:r>
            <a:r>
              <a:rPr lang="ru-RU" dirty="0" err="1" smtClean="0"/>
              <a:t>в’язниці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бояться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у </a:t>
            </a:r>
            <a:r>
              <a:rPr lang="ru-RU" dirty="0" err="1" smtClean="0"/>
              <a:t>палаці</a:t>
            </a:r>
            <a:r>
              <a:rPr lang="ru-RU" dirty="0" smtClean="0"/>
              <a:t>. Коли </a:t>
            </a:r>
            <a:r>
              <a:rPr lang="ru-RU" dirty="0" err="1" smtClean="0"/>
              <a:t>Свічку</a:t>
            </a:r>
            <a:r>
              <a:rPr lang="ru-RU" dirty="0" smtClean="0"/>
              <a:t> </a:t>
            </a:r>
            <a:r>
              <a:rPr lang="ru-RU" dirty="0" err="1" smtClean="0"/>
              <a:t>заарештували</a:t>
            </a:r>
            <a:r>
              <a:rPr lang="ru-RU" dirty="0" smtClean="0"/>
              <a:t>, </a:t>
            </a:r>
            <a:r>
              <a:rPr lang="ru-RU" dirty="0" err="1" smtClean="0"/>
              <a:t>трудове</a:t>
            </a:r>
            <a:r>
              <a:rPr lang="ru-RU" dirty="0" smtClean="0"/>
              <a:t> </a:t>
            </a:r>
            <a:r>
              <a:rPr lang="ru-RU" dirty="0" err="1" smtClean="0"/>
              <a:t>Подольє</a:t>
            </a:r>
            <a:r>
              <a:rPr lang="ru-RU" dirty="0" smtClean="0"/>
              <a:t> </a:t>
            </a:r>
            <a:r>
              <a:rPr lang="ru-RU" dirty="0" err="1" smtClean="0"/>
              <a:t>одностайно</a:t>
            </a:r>
            <a:r>
              <a:rPr lang="ru-RU" dirty="0" smtClean="0"/>
              <a:t> </a:t>
            </a:r>
            <a:r>
              <a:rPr lang="ru-RU" dirty="0" err="1" smtClean="0"/>
              <a:t>піднімається</a:t>
            </a:r>
            <a:r>
              <a:rPr lang="ru-RU" dirty="0" smtClean="0"/>
              <a:t> на </a:t>
            </a:r>
            <a:r>
              <a:rPr lang="ru-RU" dirty="0" err="1" smtClean="0"/>
              <a:t>відкриту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воєводою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попихачами</a:t>
            </a:r>
            <a:r>
              <a:rPr lang="ru-RU" dirty="0" smtClean="0"/>
              <a:t>. </a:t>
            </a:r>
            <a:r>
              <a:rPr lang="ru-RU" dirty="0" err="1" smtClean="0"/>
              <a:t>Гаслом</a:t>
            </a:r>
            <a:r>
              <a:rPr lang="ru-RU" dirty="0" smtClean="0"/>
              <a:t> </a:t>
            </a:r>
            <a:r>
              <a:rPr lang="ru-RU" dirty="0" err="1" smtClean="0"/>
              <a:t>виступу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слова: </a:t>
            </a:r>
            <a:r>
              <a:rPr lang="ru-RU" i="1" dirty="0" smtClean="0"/>
              <a:t>«За </a:t>
            </a:r>
            <a:r>
              <a:rPr lang="ru-RU" i="1" dirty="0" err="1" smtClean="0"/>
              <a:t>Свіччине</a:t>
            </a:r>
            <a:r>
              <a:rPr lang="ru-RU" i="1" dirty="0" smtClean="0"/>
              <a:t> </a:t>
            </a:r>
            <a:r>
              <a:rPr lang="ru-RU" i="1" dirty="0" err="1" smtClean="0"/>
              <a:t>весілля</a:t>
            </a:r>
            <a:r>
              <a:rPr lang="ru-RU" i="1" dirty="0" smtClean="0"/>
              <a:t>!».</a:t>
            </a:r>
            <a:endParaRPr lang="ru-RU" dirty="0" smtClean="0"/>
          </a:p>
          <a:p>
            <a:pPr fontAlgn="base"/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ремісницька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показана як сила,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постояти</a:t>
            </a:r>
            <a:r>
              <a:rPr lang="ru-RU" dirty="0" smtClean="0"/>
              <a:t> за себе,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боротись</a:t>
            </a:r>
            <a:r>
              <a:rPr lang="ru-RU" dirty="0" smtClean="0"/>
              <a:t> за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права та </a:t>
            </a:r>
            <a:r>
              <a:rPr lang="ru-RU" dirty="0" err="1" smtClean="0"/>
              <a:t>привілеї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929718" cy="519591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dirty="0" smtClean="0"/>
              <a:t>Образ </a:t>
            </a:r>
            <a:r>
              <a:rPr lang="ru-RU" b="1" dirty="0" err="1" smtClean="0"/>
              <a:t>Воєводи</a:t>
            </a:r>
            <a:endParaRPr lang="ru-RU" dirty="0" smtClean="0"/>
          </a:p>
          <a:p>
            <a:pPr fontAlgn="base"/>
            <a:r>
              <a:rPr lang="ru-RU" dirty="0" err="1" smtClean="0"/>
              <a:t>Воєвода</a:t>
            </a:r>
            <a:r>
              <a:rPr lang="ru-RU" dirty="0" smtClean="0"/>
              <a:t>– </a:t>
            </a:r>
            <a:r>
              <a:rPr lang="ru-RU" dirty="0" err="1" smtClean="0"/>
              <a:t>пихатий</a:t>
            </a:r>
            <a:r>
              <a:rPr lang="ru-RU" dirty="0" smtClean="0"/>
              <a:t> повелитель, </a:t>
            </a:r>
            <a:r>
              <a:rPr lang="ru-RU" dirty="0" err="1" smtClean="0"/>
              <a:t>жорстока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хизується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, </a:t>
            </a:r>
            <a:r>
              <a:rPr lang="ru-RU" dirty="0" err="1" smtClean="0"/>
              <a:t>заявляє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погордою</a:t>
            </a:r>
            <a:r>
              <a:rPr lang="ru-RU" dirty="0" smtClean="0"/>
              <a:t>: </a:t>
            </a:r>
            <a:r>
              <a:rPr lang="ru-RU" i="1" dirty="0" smtClean="0"/>
              <a:t>«Для </a:t>
            </a:r>
            <a:r>
              <a:rPr lang="ru-RU" i="1" dirty="0" err="1" smtClean="0"/>
              <a:t>цих</a:t>
            </a:r>
            <a:r>
              <a:rPr lang="ru-RU" i="1" dirty="0" smtClean="0"/>
              <a:t> </a:t>
            </a:r>
            <a:r>
              <a:rPr lang="ru-RU" i="1" dirty="0" err="1" smtClean="0"/>
              <a:t>рабів</a:t>
            </a:r>
            <a:r>
              <a:rPr lang="ru-RU" i="1" dirty="0" smtClean="0"/>
              <a:t> (</a:t>
            </a:r>
            <a:r>
              <a:rPr lang="ru-RU" i="1" dirty="0" err="1" smtClean="0"/>
              <a:t>киян</a:t>
            </a:r>
            <a:r>
              <a:rPr lang="ru-RU" i="1" dirty="0" smtClean="0"/>
              <a:t>) я князь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воєвода</a:t>
            </a:r>
            <a:r>
              <a:rPr lang="ru-RU" i="1" dirty="0" smtClean="0"/>
              <a:t>!»</a:t>
            </a:r>
            <a:r>
              <a:rPr lang="ru-RU" dirty="0" smtClean="0"/>
              <a:t> Грубо </a:t>
            </a:r>
            <a:r>
              <a:rPr lang="ru-RU" dirty="0" err="1" smtClean="0"/>
              <a:t>звертається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до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служить. А над </a:t>
            </a:r>
            <a:r>
              <a:rPr lang="ru-RU" dirty="0" err="1" smtClean="0"/>
              <a:t>своєю</a:t>
            </a:r>
            <a:r>
              <a:rPr lang="ru-RU" dirty="0" smtClean="0"/>
              <a:t> дружиною просто </a:t>
            </a:r>
            <a:r>
              <a:rPr lang="ru-RU" dirty="0" err="1" smtClean="0"/>
              <a:t>знущається</a:t>
            </a:r>
            <a:r>
              <a:rPr lang="ru-RU" dirty="0" smtClean="0"/>
              <a:t>. При людях </a:t>
            </a:r>
            <a:r>
              <a:rPr lang="ru-RU" dirty="0" err="1" smtClean="0"/>
              <a:t>може</a:t>
            </a:r>
            <a:r>
              <a:rPr lang="ru-RU" dirty="0" smtClean="0"/>
              <a:t> зло </a:t>
            </a:r>
            <a:r>
              <a:rPr lang="ru-RU" dirty="0" err="1" smtClean="0"/>
              <a:t>кинути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в </a:t>
            </a:r>
            <a:r>
              <a:rPr lang="ru-RU" dirty="0" err="1" smtClean="0"/>
              <a:t>обличчя</a:t>
            </a:r>
            <a:r>
              <a:rPr lang="ru-RU" dirty="0" smtClean="0"/>
              <a:t>: </a:t>
            </a:r>
            <a:r>
              <a:rPr lang="ru-RU" i="1" dirty="0" smtClean="0"/>
              <a:t>«</a:t>
            </a:r>
            <a:r>
              <a:rPr lang="ru-RU" i="1" dirty="0" err="1" smtClean="0"/>
              <a:t>Безглузда</a:t>
            </a:r>
            <a:r>
              <a:rPr lang="ru-RU" i="1" dirty="0" smtClean="0"/>
              <a:t> </a:t>
            </a:r>
            <a:r>
              <a:rPr lang="ru-RU" i="1" dirty="0" err="1" smtClean="0"/>
              <a:t>слюсарівна</a:t>
            </a:r>
            <a:r>
              <a:rPr lang="ru-RU" i="1" dirty="0" smtClean="0"/>
              <a:t>!», «Безумна </a:t>
            </a:r>
            <a:r>
              <a:rPr lang="ru-RU" i="1" dirty="0" err="1" smtClean="0"/>
              <a:t>ти</a:t>
            </a:r>
            <a:r>
              <a:rPr lang="ru-RU" i="1" dirty="0" smtClean="0"/>
              <a:t>!», «Та я тебе на </a:t>
            </a:r>
            <a:r>
              <a:rPr lang="ru-RU" i="1" dirty="0" err="1" smtClean="0"/>
              <a:t>місці</a:t>
            </a:r>
            <a:r>
              <a:rPr lang="ru-RU" i="1" dirty="0" smtClean="0"/>
              <a:t>!.. </a:t>
            </a:r>
            <a:r>
              <a:rPr lang="ru-RU" i="1" dirty="0" err="1" smtClean="0"/>
              <a:t>Замовчи</a:t>
            </a:r>
            <a:r>
              <a:rPr lang="ru-RU" i="1" dirty="0" smtClean="0"/>
              <a:t>!»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Жорстоко</a:t>
            </a:r>
            <a:r>
              <a:rPr lang="ru-RU" dirty="0" smtClean="0"/>
              <a:t> </a:t>
            </a:r>
            <a:r>
              <a:rPr lang="ru-RU" dirty="0" err="1" smtClean="0"/>
              <a:t>повівся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Меланкою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розумів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донести </a:t>
            </a:r>
            <a:r>
              <a:rPr lang="ru-RU" dirty="0" err="1" smtClean="0"/>
              <a:t>свічку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замку до </a:t>
            </a:r>
            <a:r>
              <a:rPr lang="ru-RU" dirty="0" err="1" smtClean="0"/>
              <a:t>Житнього</a:t>
            </a:r>
            <a:r>
              <a:rPr lang="ru-RU" dirty="0" smtClean="0"/>
              <a:t> торгу в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негоду</a:t>
            </a:r>
            <a:r>
              <a:rPr lang="ru-RU" dirty="0" smtClean="0"/>
              <a:t> просто </a:t>
            </a:r>
            <a:r>
              <a:rPr lang="ru-RU" dirty="0" err="1" smtClean="0"/>
              <a:t>неможливо</a:t>
            </a:r>
            <a:r>
              <a:rPr lang="ru-RU" dirty="0" smtClean="0"/>
              <a:t>. </a:t>
            </a:r>
            <a:r>
              <a:rPr lang="ru-RU" dirty="0" err="1" smtClean="0"/>
              <a:t>Вдаючи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себе доброго </a:t>
            </a:r>
            <a:r>
              <a:rPr lang="ru-RU" dirty="0" err="1" smtClean="0"/>
              <a:t>і</a:t>
            </a:r>
            <a:r>
              <a:rPr lang="ru-RU" dirty="0" smtClean="0"/>
              <a:t> гуманного, </a:t>
            </a:r>
            <a:r>
              <a:rPr lang="ru-RU" dirty="0" err="1" smtClean="0"/>
              <a:t>прикриваючись</a:t>
            </a:r>
            <a:r>
              <a:rPr lang="ru-RU" dirty="0" smtClean="0"/>
              <a:t> богинею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воєвода</a:t>
            </a:r>
            <a:r>
              <a:rPr lang="ru-RU" dirty="0" smtClean="0"/>
              <a:t> </a:t>
            </a:r>
            <a:r>
              <a:rPr lang="ru-RU" dirty="0" err="1" smtClean="0"/>
              <a:t>промовляє</a:t>
            </a:r>
            <a:r>
              <a:rPr lang="ru-RU" dirty="0" smtClean="0"/>
              <a:t>:</a:t>
            </a:r>
          </a:p>
          <a:p>
            <a:pPr fontAlgn="base"/>
            <a:r>
              <a:rPr lang="ru-RU" i="1" dirty="0" err="1" smtClean="0"/>
              <a:t>Якщо</a:t>
            </a:r>
            <a:r>
              <a:rPr lang="ru-RU" i="1" dirty="0" smtClean="0"/>
              <a:t> вона </a:t>
            </a:r>
            <a:r>
              <a:rPr lang="ru-RU" i="1" dirty="0" err="1" smtClean="0"/>
              <a:t>укриє</a:t>
            </a:r>
            <a:r>
              <a:rPr lang="ru-RU" i="1" dirty="0" smtClean="0"/>
              <a:t> </a:t>
            </a:r>
            <a:r>
              <a:rPr lang="ru-RU" i="1" dirty="0" err="1" smtClean="0"/>
              <a:t>вогник</a:t>
            </a:r>
            <a:r>
              <a:rPr lang="ru-RU" i="1" dirty="0" smtClean="0"/>
              <a:t> </a:t>
            </a:r>
            <a:r>
              <a:rPr lang="ru-RU" i="1" dirty="0" err="1" smtClean="0"/>
              <a:t>твій</a:t>
            </a:r>
            <a:endParaRPr lang="ru-RU" dirty="0" smtClean="0"/>
          </a:p>
          <a:p>
            <a:pPr fontAlgn="base"/>
            <a:r>
              <a:rPr lang="ru-RU" i="1" dirty="0" smtClean="0"/>
              <a:t>І </a:t>
            </a:r>
            <a:r>
              <a:rPr lang="ru-RU" i="1" dirty="0" err="1" smtClean="0"/>
              <a:t>свічку</a:t>
            </a:r>
            <a:r>
              <a:rPr lang="ru-RU" i="1" dirty="0" smtClean="0"/>
              <a:t> </a:t>
            </a:r>
            <a:r>
              <a:rPr lang="ru-RU" i="1" dirty="0" err="1" smtClean="0"/>
              <a:t>цю</a:t>
            </a:r>
            <a:r>
              <a:rPr lang="ru-RU" i="1" dirty="0" smtClean="0"/>
              <a:t> од </a:t>
            </a:r>
            <a:r>
              <a:rPr lang="ru-RU" i="1" dirty="0" err="1" smtClean="0"/>
              <a:t>бурі</a:t>
            </a:r>
            <a:r>
              <a:rPr lang="ru-RU" i="1" dirty="0" smtClean="0"/>
              <a:t> </a:t>
            </a:r>
            <a:r>
              <a:rPr lang="ru-RU" i="1" dirty="0" err="1" smtClean="0"/>
              <a:t>захистить</a:t>
            </a:r>
            <a:r>
              <a:rPr lang="ru-RU" i="1" dirty="0" smtClean="0"/>
              <a:t>,</a:t>
            </a:r>
            <a:endParaRPr lang="ru-RU" dirty="0" smtClean="0"/>
          </a:p>
          <a:p>
            <a:pPr fontAlgn="base"/>
            <a:r>
              <a:rPr lang="ru-RU" i="1" dirty="0" smtClean="0"/>
              <a:t>Клянусь, </a:t>
            </a:r>
            <a:r>
              <a:rPr lang="ru-RU" i="1" dirty="0" err="1" smtClean="0"/>
              <a:t>він</a:t>
            </a:r>
            <a:r>
              <a:rPr lang="ru-RU" i="1" dirty="0" smtClean="0"/>
              <a:t> буде </a:t>
            </a:r>
            <a:r>
              <a:rPr lang="ru-RU" i="1" dirty="0" err="1" smtClean="0"/>
              <a:t>вільний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живий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Символічність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образів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драми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Новаторство у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митця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72560" cy="5124472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справедливо </a:t>
            </a:r>
            <a:r>
              <a:rPr lang="ru-RU" dirty="0" err="1" smtClean="0"/>
              <a:t>вважають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найпоетичніших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Кочерга </a:t>
            </a:r>
            <a:r>
              <a:rPr lang="ru-RU" dirty="0" err="1" smtClean="0"/>
              <a:t>відтворив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талановито</a:t>
            </a:r>
            <a:r>
              <a:rPr lang="ru-RU" dirty="0" smtClean="0"/>
              <a:t>. </a:t>
            </a:r>
            <a:r>
              <a:rPr lang="ru-RU" dirty="0" err="1" smtClean="0"/>
              <a:t>Литовські</a:t>
            </a:r>
            <a:r>
              <a:rPr lang="ru-RU" dirty="0" smtClean="0"/>
              <a:t> </a:t>
            </a:r>
            <a:r>
              <a:rPr lang="ru-RU" dirty="0" err="1" smtClean="0"/>
              <a:t>князі</a:t>
            </a:r>
            <a:r>
              <a:rPr lang="ru-RU" dirty="0" smtClean="0"/>
              <a:t> </a:t>
            </a:r>
            <a:r>
              <a:rPr lang="ru-RU" dirty="0" err="1" smtClean="0"/>
              <a:t>прагнули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якнайбільше</a:t>
            </a:r>
            <a:r>
              <a:rPr lang="ru-RU" dirty="0" smtClean="0"/>
              <a:t> </a:t>
            </a:r>
            <a:r>
              <a:rPr lang="ru-RU" dirty="0" err="1" smtClean="0"/>
              <a:t>зідрати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задушити</a:t>
            </a:r>
            <a:r>
              <a:rPr lang="ru-RU" dirty="0" smtClean="0"/>
              <a:t> у них </a:t>
            </a:r>
            <a:r>
              <a:rPr lang="ru-RU" dirty="0" err="1" smtClean="0"/>
              <a:t>будь-яке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Символом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фактом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 </a:t>
            </a:r>
            <a:r>
              <a:rPr lang="ru-RU" dirty="0" err="1" smtClean="0"/>
              <a:t>драмі</a:t>
            </a:r>
            <a:r>
              <a:rPr lang="ru-RU" dirty="0" smtClean="0"/>
              <a:t>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світити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в домах </a:t>
            </a:r>
            <a:r>
              <a:rPr lang="ru-RU" dirty="0" err="1" smtClean="0"/>
              <a:t>ремісників</a:t>
            </a:r>
            <a:r>
              <a:rPr lang="ru-RU" dirty="0" smtClean="0"/>
              <a:t>. У </a:t>
            </a:r>
            <a:r>
              <a:rPr lang="ru-RU" dirty="0" err="1" smtClean="0"/>
              <a:t>боротьбі</a:t>
            </a:r>
            <a:r>
              <a:rPr lang="ru-RU" dirty="0" smtClean="0"/>
              <a:t> за </a:t>
            </a:r>
            <a:r>
              <a:rPr lang="ru-RU" dirty="0" err="1" smtClean="0"/>
              <a:t>повернення</a:t>
            </a:r>
            <a:r>
              <a:rPr lang="ru-RU" dirty="0" smtClean="0"/>
              <a:t> народу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розкриваються</a:t>
            </a:r>
            <a:r>
              <a:rPr lang="ru-RU" dirty="0" smtClean="0"/>
              <a:t> </a:t>
            </a:r>
            <a:r>
              <a:rPr lang="ru-RU" dirty="0" err="1" smtClean="0"/>
              <a:t>характери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, </a:t>
            </a:r>
            <a:r>
              <a:rPr lang="ru-RU" dirty="0" err="1" smtClean="0"/>
              <a:t>мужня</a:t>
            </a:r>
            <a:r>
              <a:rPr lang="ru-RU" dirty="0" smtClean="0"/>
              <a:t> </a:t>
            </a:r>
            <a:r>
              <a:rPr lang="ru-RU" dirty="0" err="1" smtClean="0"/>
              <a:t>відданість</a:t>
            </a:r>
            <a:r>
              <a:rPr lang="ru-RU" dirty="0" smtClean="0"/>
              <a:t> </a:t>
            </a:r>
            <a:r>
              <a:rPr lang="ru-RU" dirty="0" err="1" smtClean="0"/>
              <a:t>зброяра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, </a:t>
            </a:r>
            <a:r>
              <a:rPr lang="ru-RU" dirty="0" err="1" smtClean="0"/>
              <a:t>ніжна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нареченої</a:t>
            </a:r>
            <a:r>
              <a:rPr lang="ru-RU" dirty="0" smtClean="0"/>
              <a:t> </a:t>
            </a:r>
            <a:r>
              <a:rPr lang="ru-RU" dirty="0" err="1" smtClean="0"/>
              <a:t>Меланки</a:t>
            </a:r>
            <a:r>
              <a:rPr lang="ru-RU" dirty="0" smtClean="0"/>
              <a:t>, </a:t>
            </a:r>
            <a:r>
              <a:rPr lang="ru-RU" dirty="0" err="1" smtClean="0"/>
              <a:t>сміливість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 </a:t>
            </a:r>
            <a:r>
              <a:rPr lang="ru-RU" dirty="0" err="1" smtClean="0"/>
              <a:t>Чіпа</a:t>
            </a:r>
            <a:r>
              <a:rPr lang="ru-RU" dirty="0" smtClean="0"/>
              <a:t>, </a:t>
            </a:r>
            <a:r>
              <a:rPr lang="ru-RU" dirty="0" err="1" smtClean="0"/>
              <a:t>Передерія</a:t>
            </a:r>
            <a:r>
              <a:rPr lang="ru-RU" dirty="0" smtClean="0"/>
              <a:t>, </a:t>
            </a:r>
            <a:r>
              <a:rPr lang="ru-RU" dirty="0" err="1" smtClean="0"/>
              <a:t>Коляндри</a:t>
            </a:r>
            <a:r>
              <a:rPr lang="ru-RU" dirty="0" smtClean="0"/>
              <a:t>.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</a:t>
            </a:r>
            <a:r>
              <a:rPr lang="ru-RU" dirty="0" err="1" smtClean="0"/>
              <a:t>повстанням</a:t>
            </a:r>
            <a:r>
              <a:rPr lang="ru-RU" dirty="0" smtClean="0"/>
              <a:t>, </a:t>
            </a:r>
            <a:r>
              <a:rPr lang="ru-RU" dirty="0" err="1" smtClean="0"/>
              <a:t>закликом</a:t>
            </a:r>
            <a:r>
              <a:rPr lang="ru-RU" dirty="0" smtClean="0"/>
              <a:t> </a:t>
            </a:r>
            <a:r>
              <a:rPr lang="ru-RU" dirty="0" err="1" smtClean="0"/>
              <a:t>Свічки</a:t>
            </a:r>
            <a:r>
              <a:rPr lang="ru-RU" dirty="0" smtClean="0"/>
              <a:t> </a:t>
            </a:r>
            <a:r>
              <a:rPr lang="ru-RU" dirty="0" err="1" smtClean="0"/>
              <a:t>запалити</a:t>
            </a:r>
            <a:r>
              <a:rPr lang="ru-RU" dirty="0" smtClean="0"/>
              <a:t> палац </a:t>
            </a:r>
            <a:r>
              <a:rPr lang="ru-RU" dirty="0" err="1" smtClean="0"/>
              <a:t>Воєводи</a:t>
            </a:r>
            <a:r>
              <a:rPr lang="ru-RU" dirty="0" smtClean="0"/>
              <a:t>, </a:t>
            </a:r>
            <a:r>
              <a:rPr lang="ru-RU" dirty="0" err="1" smtClean="0"/>
              <a:t>піднятися</a:t>
            </a:r>
            <a:r>
              <a:rPr lang="ru-RU" dirty="0" smtClean="0"/>
              <a:t> на </a:t>
            </a:r>
            <a:r>
              <a:rPr lang="ru-RU" dirty="0" err="1" smtClean="0"/>
              <a:t>боротьбу</a:t>
            </a:r>
            <a:r>
              <a:rPr lang="ru-RU" dirty="0" smtClean="0"/>
              <a:t> за </a:t>
            </a:r>
            <a:r>
              <a:rPr lang="ru-RU" dirty="0" err="1" smtClean="0"/>
              <a:t>визволення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Новаторство у 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 </a:t>
            </a:r>
            <a:r>
              <a:rPr lang="ru-RU" b="1" dirty="0" err="1" smtClean="0"/>
              <a:t>митця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72560" cy="5124472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Таємницю</a:t>
            </a:r>
            <a:r>
              <a:rPr lang="ru-RU" dirty="0" smtClean="0"/>
              <a:t> </a:t>
            </a:r>
            <a:r>
              <a:rPr lang="ru-RU" dirty="0" err="1" smtClean="0"/>
              <a:t>постійної</a:t>
            </a:r>
            <a:r>
              <a:rPr lang="ru-RU" dirty="0" smtClean="0"/>
              <a:t> </a:t>
            </a:r>
            <a:r>
              <a:rPr lang="ru-RU" dirty="0" err="1" smtClean="0"/>
              <a:t>привабності</a:t>
            </a:r>
            <a:r>
              <a:rPr lang="ru-RU" dirty="0" smtClean="0"/>
              <a:t> «</a:t>
            </a:r>
            <a:r>
              <a:rPr lang="ru-RU" dirty="0" err="1" smtClean="0"/>
              <a:t>Свіччиного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</a:t>
            </a:r>
            <a:r>
              <a:rPr lang="ru-RU" dirty="0" err="1" smtClean="0"/>
              <a:t>заховано</a:t>
            </a:r>
            <a:r>
              <a:rPr lang="ru-RU" dirty="0" smtClean="0"/>
              <a:t> у </a:t>
            </a:r>
            <a:r>
              <a:rPr lang="ru-RU" dirty="0" err="1" smtClean="0"/>
              <a:t>мальовничості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картин, у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романтичних</a:t>
            </a:r>
            <a:r>
              <a:rPr lang="ru-RU" dirty="0" smtClean="0"/>
              <a:t> характерах, в </a:t>
            </a:r>
            <a:r>
              <a:rPr lang="ru-RU" dirty="0" err="1" smtClean="0"/>
              <a:t>уславленні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людяних</a:t>
            </a:r>
            <a:r>
              <a:rPr lang="ru-RU" dirty="0" smtClean="0"/>
              <a:t>, </a:t>
            </a:r>
            <a:r>
              <a:rPr lang="ru-RU" dirty="0" err="1" smtClean="0"/>
              <a:t>прекрасних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. Кочерга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прихильником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глядач</a:t>
            </a:r>
            <a:r>
              <a:rPr lang="ru-RU" dirty="0" smtClean="0"/>
              <a:t> </a:t>
            </a:r>
            <a:r>
              <a:rPr lang="ru-RU" dirty="0" err="1" smtClean="0"/>
              <a:t>бачив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видовище</a:t>
            </a:r>
            <a:r>
              <a:rPr lang="ru-RU" dirty="0" smtClean="0"/>
              <a:t> </a:t>
            </a:r>
            <a:r>
              <a:rPr lang="ru-RU" dirty="0" err="1" smtClean="0"/>
              <a:t>красиве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зворушливе</a:t>
            </a:r>
            <a:r>
              <a:rPr lang="ru-RU" dirty="0" smtClean="0"/>
              <a:t>. У «</a:t>
            </a:r>
            <a:r>
              <a:rPr lang="ru-RU" dirty="0" err="1" smtClean="0"/>
              <a:t>Свіччиному</a:t>
            </a:r>
            <a:r>
              <a:rPr lang="ru-RU" dirty="0" smtClean="0"/>
              <a:t> </a:t>
            </a:r>
            <a:r>
              <a:rPr lang="ru-RU" dirty="0" err="1" smtClean="0"/>
              <a:t>весіллі</a:t>
            </a:r>
            <a:r>
              <a:rPr lang="ru-RU" dirty="0" smtClean="0"/>
              <a:t>»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багато</a:t>
            </a:r>
            <a:r>
              <a:rPr lang="ru-RU" dirty="0" smtClean="0"/>
              <a:t> картин </a:t>
            </a:r>
            <a:r>
              <a:rPr lang="ru-RU" dirty="0" err="1" smtClean="0"/>
              <a:t>ефектних</a:t>
            </a:r>
            <a:r>
              <a:rPr lang="ru-RU" dirty="0" smtClean="0"/>
              <a:t>, живописно </a:t>
            </a:r>
            <a:r>
              <a:rPr lang="ru-RU" dirty="0" err="1" smtClean="0"/>
              <a:t>виразних</a:t>
            </a:r>
            <a:r>
              <a:rPr lang="ru-RU" dirty="0" smtClean="0"/>
              <a:t>. </a:t>
            </a:r>
            <a:r>
              <a:rPr lang="ru-RU" dirty="0" err="1" smtClean="0"/>
              <a:t>Мальовничі</a:t>
            </a:r>
            <a:r>
              <a:rPr lang="ru-RU" dirty="0" smtClean="0"/>
              <a:t> </a:t>
            </a:r>
            <a:r>
              <a:rPr lang="ru-RU" dirty="0" err="1" smtClean="0"/>
              <a:t>куточки</a:t>
            </a:r>
            <a:r>
              <a:rPr lang="ru-RU" dirty="0" smtClean="0"/>
              <a:t> </a:t>
            </a:r>
            <a:r>
              <a:rPr lang="ru-RU" dirty="0" err="1" smtClean="0"/>
              <a:t>давнього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, </a:t>
            </a:r>
            <a:r>
              <a:rPr lang="ru-RU" dirty="0" err="1" smtClean="0"/>
              <a:t>економно</a:t>
            </a:r>
            <a:r>
              <a:rPr lang="ru-RU" dirty="0" smtClean="0"/>
              <a:t> </a:t>
            </a:r>
            <a:r>
              <a:rPr lang="ru-RU" dirty="0" err="1" smtClean="0"/>
              <a:t>відтворені</a:t>
            </a:r>
            <a:r>
              <a:rPr lang="ru-RU" dirty="0" smtClean="0"/>
              <a:t> драматургом, </a:t>
            </a:r>
            <a:r>
              <a:rPr lang="ru-RU" dirty="0" err="1" smtClean="0"/>
              <a:t>деталі</a:t>
            </a:r>
            <a:r>
              <a:rPr lang="ru-RU" dirty="0" smtClean="0"/>
              <a:t>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,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відібрані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сценічній</a:t>
            </a:r>
            <a:r>
              <a:rPr lang="ru-RU" dirty="0" smtClean="0"/>
              <a:t> </a:t>
            </a:r>
            <a:r>
              <a:rPr lang="ru-RU" dirty="0" err="1" smtClean="0"/>
              <a:t>виразності</a:t>
            </a:r>
            <a:r>
              <a:rPr lang="ru-RU" dirty="0" smtClean="0"/>
              <a:t>,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барвисте</a:t>
            </a:r>
            <a:r>
              <a:rPr lang="ru-RU" dirty="0" smtClean="0"/>
              <a:t> </a:t>
            </a:r>
            <a:r>
              <a:rPr lang="ru-RU" dirty="0" err="1" smtClean="0"/>
              <a:t>тло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чіткіше</a:t>
            </a:r>
            <a:r>
              <a:rPr lang="ru-RU" dirty="0" smtClean="0"/>
              <a:t> </a:t>
            </a:r>
            <a:r>
              <a:rPr lang="ru-RU" dirty="0" err="1" smtClean="0"/>
              <a:t>окреслюються</a:t>
            </a:r>
            <a:r>
              <a:rPr lang="ru-RU" dirty="0" smtClean="0"/>
              <a:t> </a:t>
            </a:r>
            <a:r>
              <a:rPr lang="ru-RU" dirty="0" err="1" smtClean="0"/>
              <a:t>постаті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143248"/>
            <a:ext cx="8258204" cy="335758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1914 р. І. Кочерга </a:t>
            </a:r>
            <a:r>
              <a:rPr lang="ru-RU" dirty="0" err="1" smtClean="0"/>
              <a:t>переїхав</a:t>
            </a:r>
            <a:r>
              <a:rPr lang="ru-RU" dirty="0" smtClean="0"/>
              <a:t> у Житомир. </a:t>
            </a:r>
            <a:r>
              <a:rPr lang="ru-RU" dirty="0" err="1" smtClean="0"/>
              <a:t>П'єси</a:t>
            </a:r>
            <a:r>
              <a:rPr lang="ru-RU" dirty="0" smtClean="0"/>
              <a:t> 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 «</a:t>
            </a:r>
            <a:r>
              <a:rPr lang="ru-RU" dirty="0" err="1" smtClean="0"/>
              <a:t>Зубний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сатани</a:t>
            </a:r>
            <a:r>
              <a:rPr lang="ru-RU" dirty="0" smtClean="0"/>
              <a:t>» (</a:t>
            </a:r>
            <a:r>
              <a:rPr lang="ru-RU" dirty="0" smtClean="0">
                <a:hlinkClick r:id="rId2" tooltip="1922"/>
              </a:rPr>
              <a:t>1922</a:t>
            </a:r>
            <a:r>
              <a:rPr lang="ru-RU" dirty="0" smtClean="0"/>
              <a:t>) та «</a:t>
            </a:r>
            <a:r>
              <a:rPr lang="ru-RU" i="1" dirty="0" err="1" smtClean="0"/>
              <a:t>Викуп</a:t>
            </a:r>
            <a:r>
              <a:rPr lang="ru-RU" i="1" dirty="0" smtClean="0"/>
              <a:t> (</a:t>
            </a:r>
            <a:r>
              <a:rPr lang="ru-RU" i="1" dirty="0" err="1" smtClean="0"/>
              <a:t>Весільна</a:t>
            </a:r>
            <a:r>
              <a:rPr lang="ru-RU" i="1" dirty="0" smtClean="0"/>
              <a:t> </a:t>
            </a:r>
            <a:r>
              <a:rPr lang="ru-RU" i="1" dirty="0" err="1" smtClean="0"/>
              <a:t>поїздка</a:t>
            </a:r>
            <a:r>
              <a:rPr lang="ru-RU" i="1" dirty="0" smtClean="0"/>
              <a:t> </a:t>
            </a:r>
            <a:r>
              <a:rPr lang="ru-RU" i="1" dirty="0" err="1" smtClean="0"/>
              <a:t>Марусі</a:t>
            </a:r>
            <a:r>
              <a:rPr lang="ru-RU" i="1" dirty="0" smtClean="0"/>
              <a:t>)</a:t>
            </a:r>
            <a:r>
              <a:rPr lang="ru-RU" dirty="0" smtClean="0"/>
              <a:t>» (</a:t>
            </a:r>
            <a:r>
              <a:rPr lang="ru-RU" dirty="0" smtClean="0">
                <a:hlinkClick r:id="rId3" tooltip="1924"/>
              </a:rPr>
              <a:t>1924</a:t>
            </a:r>
            <a:r>
              <a:rPr lang="ru-RU" dirty="0" smtClean="0"/>
              <a:t>) </a:t>
            </a:r>
            <a:r>
              <a:rPr lang="ru-RU" dirty="0" err="1" smtClean="0"/>
              <a:t>завершують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драматургічного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 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1925</a:t>
            </a:r>
            <a:r>
              <a:rPr lang="en-US" dirty="0" smtClean="0"/>
              <a:t>p.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завершує</a:t>
            </a:r>
            <a:r>
              <a:rPr lang="ru-RU" dirty="0" smtClean="0"/>
              <a:t> роботу над </a:t>
            </a:r>
            <a:r>
              <a:rPr lang="ru-RU" dirty="0" err="1" smtClean="0"/>
              <a:t>п'єсою</a:t>
            </a:r>
            <a:r>
              <a:rPr lang="ru-RU" dirty="0" smtClean="0"/>
              <a:t> «Фея </a:t>
            </a:r>
            <a:r>
              <a:rPr lang="ru-RU" dirty="0" err="1" smtClean="0"/>
              <a:t>гіркого</a:t>
            </a:r>
            <a:r>
              <a:rPr lang="ru-RU" dirty="0" smtClean="0"/>
              <a:t> </a:t>
            </a:r>
            <a:r>
              <a:rPr lang="ru-RU" dirty="0" err="1" smtClean="0"/>
              <a:t>мигдалю</a:t>
            </a:r>
            <a:r>
              <a:rPr lang="ru-RU" dirty="0" smtClean="0"/>
              <a:t>». 1927 р. —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п'єсу</a:t>
            </a:r>
            <a:r>
              <a:rPr lang="ru-RU" dirty="0" smtClean="0"/>
              <a:t> «</a:t>
            </a:r>
            <a:r>
              <a:rPr lang="ru-RU" dirty="0" err="1" smtClean="0"/>
              <a:t>Алмазне</a:t>
            </a:r>
            <a:r>
              <a:rPr lang="ru-RU" dirty="0" smtClean="0"/>
              <a:t> </a:t>
            </a:r>
            <a:r>
              <a:rPr lang="ru-RU" dirty="0" err="1" smtClean="0"/>
              <a:t>жорно</a:t>
            </a:r>
            <a:r>
              <a:rPr lang="ru-RU" dirty="0" smtClean="0"/>
              <a:t>». 1928 р. —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,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тематикою </a:t>
            </a:r>
            <a:r>
              <a:rPr lang="ru-RU" dirty="0" err="1" smtClean="0"/>
              <a:t>і</a:t>
            </a:r>
            <a:r>
              <a:rPr lang="ru-RU" dirty="0" smtClean="0"/>
              <a:t> проблематикою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тогочасною</a:t>
            </a:r>
            <a:r>
              <a:rPr lang="ru-RU" dirty="0" smtClean="0"/>
              <a:t> </a:t>
            </a:r>
            <a:r>
              <a:rPr lang="ru-RU" dirty="0" err="1" smtClean="0"/>
              <a:t>дійсністю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І. Кочерга </a:t>
            </a:r>
            <a:r>
              <a:rPr lang="ru-RU" dirty="0" err="1" smtClean="0"/>
              <a:t>з</a:t>
            </a:r>
            <a:r>
              <a:rPr lang="ru-RU" dirty="0" smtClean="0"/>
              <a:t> посади </a:t>
            </a:r>
            <a:r>
              <a:rPr lang="ru-RU" dirty="0" err="1" smtClean="0"/>
              <a:t>ревізора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 </a:t>
            </a:r>
            <a:r>
              <a:rPr lang="ru-RU" dirty="0" err="1" smtClean="0"/>
              <a:t>робсельінспекції</a:t>
            </a:r>
            <a:r>
              <a:rPr lang="ru-RU" dirty="0" smtClean="0"/>
              <a:t> переходить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літредактором</a:t>
            </a:r>
            <a:r>
              <a:rPr lang="ru-RU" dirty="0" smtClean="0"/>
              <a:t> у </a:t>
            </a:r>
            <a:r>
              <a:rPr lang="ru-RU" dirty="0" err="1" smtClean="0"/>
              <a:t>міську</a:t>
            </a:r>
            <a:r>
              <a:rPr lang="ru-RU" dirty="0" smtClean="0"/>
              <a:t> газету «</a:t>
            </a:r>
            <a:r>
              <a:rPr lang="ru-RU" dirty="0" err="1" smtClean="0"/>
              <a:t>Робітник</a:t>
            </a:r>
            <a:r>
              <a:rPr lang="ru-RU" dirty="0" smtClean="0"/>
              <a:t>», а </a:t>
            </a:r>
            <a:r>
              <a:rPr lang="ru-RU" dirty="0" err="1" smtClean="0"/>
              <a:t>згодом</a:t>
            </a:r>
            <a:r>
              <a:rPr lang="ru-RU" dirty="0" smtClean="0"/>
              <a:t> — у «</a:t>
            </a:r>
            <a:r>
              <a:rPr lang="ru-RU" dirty="0" err="1" smtClean="0"/>
              <a:t>Радянську</a:t>
            </a:r>
            <a:r>
              <a:rPr lang="ru-RU" dirty="0" smtClean="0"/>
              <a:t> </a:t>
            </a:r>
            <a:r>
              <a:rPr lang="ru-RU" dirty="0" err="1" smtClean="0"/>
              <a:t>Волинь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28674" name="Picture 2" descr="Файл:МД Кочерг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214290"/>
            <a:ext cx="4286280" cy="2791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72560" cy="512447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42918"/>
            <a:ext cx="9144000" cy="52149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Дякуємо за увагу!</a:t>
            </a:r>
            <a:b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Над проектом працювали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учениці 11 А класу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Бойко Юлія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та 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Деревицька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Наталія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комедію</a:t>
            </a:r>
            <a:r>
              <a:rPr lang="ru-RU" dirty="0" smtClean="0"/>
              <a:t> «Натура </a:t>
            </a:r>
            <a:r>
              <a:rPr lang="ru-RU" dirty="0" err="1" smtClean="0"/>
              <a:t>і</a:t>
            </a:r>
            <a:r>
              <a:rPr lang="ru-RU" dirty="0" smtClean="0"/>
              <a:t> культура» (1928), </a:t>
            </a:r>
            <a:r>
              <a:rPr lang="ru-RU" dirty="0" err="1" smtClean="0"/>
              <a:t>драму-феєрію</a:t>
            </a:r>
            <a:r>
              <a:rPr lang="ru-RU" dirty="0" smtClean="0"/>
              <a:t> «Марко в </a:t>
            </a:r>
            <a:r>
              <a:rPr lang="ru-RU" dirty="0" err="1" smtClean="0"/>
              <a:t>пеклі</a:t>
            </a:r>
            <a:r>
              <a:rPr lang="ru-RU" dirty="0" smtClean="0"/>
              <a:t>» (1928) </a:t>
            </a:r>
            <a:r>
              <a:rPr lang="ru-RU" dirty="0" err="1" smtClean="0"/>
              <a:t>і</a:t>
            </a:r>
            <a:r>
              <a:rPr lang="ru-RU" dirty="0" smtClean="0"/>
              <a:t> низку так </a:t>
            </a:r>
            <a:r>
              <a:rPr lang="ru-RU" dirty="0" err="1" smtClean="0"/>
              <a:t>званих</a:t>
            </a:r>
            <a:r>
              <a:rPr lang="ru-RU" dirty="0" smtClean="0"/>
              <a:t> «</a:t>
            </a:r>
            <a:r>
              <a:rPr lang="ru-RU" dirty="0" err="1" smtClean="0"/>
              <a:t>кооперативних</a:t>
            </a:r>
            <a:r>
              <a:rPr lang="ru-RU" dirty="0" smtClean="0"/>
              <a:t>» </a:t>
            </a:r>
            <a:r>
              <a:rPr lang="ru-RU" dirty="0" err="1" smtClean="0"/>
              <a:t>п'єс</a:t>
            </a:r>
            <a:r>
              <a:rPr lang="ru-RU" dirty="0" smtClean="0"/>
              <a:t>, </a:t>
            </a:r>
            <a:r>
              <a:rPr lang="ru-RU" dirty="0" err="1" smtClean="0"/>
              <a:t>типових</a:t>
            </a:r>
            <a:r>
              <a:rPr lang="ru-RU" dirty="0" smtClean="0"/>
              <a:t> для 20-х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агіток</a:t>
            </a:r>
            <a:r>
              <a:rPr lang="ru-RU" dirty="0" smtClean="0"/>
              <a:t>. </a:t>
            </a:r>
            <a:r>
              <a:rPr lang="ru-RU" dirty="0" err="1" smtClean="0"/>
              <a:t>Вистава</a:t>
            </a:r>
            <a:r>
              <a:rPr lang="ru-RU" dirty="0" smtClean="0"/>
              <a:t> «Марко в </a:t>
            </a:r>
            <a:r>
              <a:rPr lang="ru-RU" dirty="0" err="1" smtClean="0"/>
              <a:t>пеклі</a:t>
            </a:r>
            <a:r>
              <a:rPr lang="ru-RU" dirty="0" smtClean="0"/>
              <a:t>» </a:t>
            </a:r>
            <a:r>
              <a:rPr lang="ru-RU" dirty="0" err="1" smtClean="0"/>
              <a:t>в</a:t>
            </a:r>
            <a:r>
              <a:rPr lang="ru-RU" dirty="0" smtClean="0"/>
              <a:t> </a:t>
            </a:r>
            <a:r>
              <a:rPr lang="ru-RU" dirty="0" err="1" smtClean="0"/>
              <a:t>харківському</a:t>
            </a:r>
            <a:r>
              <a:rPr lang="ru-RU" dirty="0" smtClean="0"/>
              <a:t> </a:t>
            </a:r>
            <a:r>
              <a:rPr lang="ru-RU" dirty="0" err="1" smtClean="0"/>
              <a:t>Червонозаводському</a:t>
            </a:r>
            <a:r>
              <a:rPr lang="ru-RU" dirty="0" smtClean="0"/>
              <a:t> </a:t>
            </a:r>
            <a:r>
              <a:rPr lang="ru-RU" dirty="0" err="1" smtClean="0"/>
              <a:t>театрі</a:t>
            </a:r>
            <a:r>
              <a:rPr lang="ru-RU" dirty="0" smtClean="0"/>
              <a:t> (</a:t>
            </a:r>
            <a:r>
              <a:rPr lang="ru-RU" dirty="0" err="1" smtClean="0"/>
              <a:t>режисер</a:t>
            </a:r>
            <a:r>
              <a:rPr lang="ru-RU" dirty="0" smtClean="0"/>
              <a:t> В. </a:t>
            </a:r>
            <a:r>
              <a:rPr lang="ru-RU" dirty="0" err="1" smtClean="0"/>
              <a:t>Василько</a:t>
            </a:r>
            <a:r>
              <a:rPr lang="ru-RU" dirty="0" smtClean="0"/>
              <a:t>) мала </a:t>
            </a:r>
            <a:r>
              <a:rPr lang="ru-RU" dirty="0" err="1" smtClean="0"/>
              <a:t>успіх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 </a:t>
            </a:r>
            <a:r>
              <a:rPr lang="ru-RU" dirty="0" err="1" smtClean="0"/>
              <a:t>рецензенти</a:t>
            </a:r>
            <a:r>
              <a:rPr lang="ru-RU" dirty="0" smtClean="0"/>
              <a:t> </a:t>
            </a:r>
            <a:r>
              <a:rPr lang="ru-RU" dirty="0" err="1" smtClean="0"/>
              <a:t>поставилися</a:t>
            </a:r>
            <a:r>
              <a:rPr lang="ru-RU" dirty="0" smtClean="0"/>
              <a:t> </a:t>
            </a:r>
            <a:r>
              <a:rPr lang="ru-RU" dirty="0" err="1" smtClean="0"/>
              <a:t>стримано</a:t>
            </a:r>
            <a:r>
              <a:rPr lang="ru-RU" dirty="0" smtClean="0"/>
              <a:t>. В 1929</a:t>
            </a:r>
            <a:r>
              <a:rPr lang="en-US" dirty="0" smtClean="0"/>
              <a:t>p. </a:t>
            </a:r>
            <a:r>
              <a:rPr lang="ru-RU" dirty="0" smtClean="0"/>
              <a:t>в </a:t>
            </a:r>
            <a:r>
              <a:rPr lang="ru-RU" dirty="0" err="1" smtClean="0"/>
              <a:t>Житомирі</a:t>
            </a:r>
            <a:r>
              <a:rPr lang="ru-RU" dirty="0" smtClean="0"/>
              <a:t> 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гастролі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опери </a:t>
            </a:r>
            <a:r>
              <a:rPr lang="ru-RU" dirty="0" err="1" smtClean="0"/>
              <a:t>Правобережжя</a:t>
            </a:r>
            <a:r>
              <a:rPr lang="ru-RU" dirty="0" smtClean="0"/>
              <a:t>(</a:t>
            </a:r>
            <a:r>
              <a:rPr lang="ru-RU" dirty="0" err="1" smtClean="0">
                <a:hlinkClick r:id="rId2" tooltip="Липень"/>
              </a:rPr>
              <a:t>липень</a:t>
            </a:r>
            <a:r>
              <a:rPr lang="ru-RU" dirty="0" err="1" smtClean="0"/>
              <a:t>-серпень</a:t>
            </a:r>
            <a:r>
              <a:rPr lang="ru-RU" dirty="0" smtClean="0"/>
              <a:t>), театру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Музкомедії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Д. Гайдамаки (</a:t>
            </a:r>
            <a:r>
              <a:rPr lang="ru-RU" dirty="0" err="1" smtClean="0"/>
              <a:t>жовтень-листопад</a:t>
            </a:r>
            <a:r>
              <a:rPr lang="ru-RU" dirty="0" smtClean="0"/>
              <a:t>)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виконавців</a:t>
            </a:r>
            <a:r>
              <a:rPr lang="ru-RU" dirty="0" smtClean="0"/>
              <a:t>. І. Кочерга, </a:t>
            </a:r>
            <a:r>
              <a:rPr lang="ru-RU" dirty="0" err="1" smtClean="0"/>
              <a:t>який</a:t>
            </a:r>
            <a:r>
              <a:rPr lang="ru-RU" dirty="0" smtClean="0"/>
              <a:t> в </a:t>
            </a:r>
            <a:r>
              <a:rPr lang="ru-RU" dirty="0" err="1" smtClean="0"/>
              <a:t>попередні</a:t>
            </a:r>
            <a:r>
              <a:rPr lang="ru-RU" dirty="0" smtClean="0"/>
              <a:t> роки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виступав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, </a:t>
            </a:r>
            <a:r>
              <a:rPr lang="ru-RU" dirty="0" err="1" smtClean="0"/>
              <a:t>активізує</a:t>
            </a:r>
            <a:r>
              <a:rPr lang="ru-RU" dirty="0" smtClean="0"/>
              <a:t> свою </a:t>
            </a:r>
            <a:r>
              <a:rPr lang="ru-RU" dirty="0" err="1" smtClean="0"/>
              <a:t>критичну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З 14 </a:t>
            </a:r>
            <a:r>
              <a:rPr lang="ru-RU" dirty="0" err="1" smtClean="0"/>
              <a:t>липня</a:t>
            </a:r>
            <a:r>
              <a:rPr lang="ru-RU" dirty="0" smtClean="0"/>
              <a:t> по 9 серпня</a:t>
            </a:r>
            <a:r>
              <a:rPr lang="ru-RU" dirty="0" smtClean="0">
                <a:hlinkClick r:id="rId3" tooltip="1929"/>
              </a:rPr>
              <a:t>1929</a:t>
            </a:r>
            <a:r>
              <a:rPr lang="ru-RU" dirty="0" smtClean="0"/>
              <a:t> </a:t>
            </a:r>
            <a:r>
              <a:rPr lang="en-US" dirty="0" smtClean="0"/>
              <a:t>p.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друкує</a:t>
            </a:r>
            <a:r>
              <a:rPr lang="ru-RU" dirty="0" smtClean="0"/>
              <a:t> в </a:t>
            </a:r>
            <a:r>
              <a:rPr lang="ru-RU" dirty="0" err="1" smtClean="0"/>
              <a:t>газеті</a:t>
            </a:r>
            <a:r>
              <a:rPr lang="ru-RU" dirty="0" smtClean="0"/>
              <a:t> «</a:t>
            </a:r>
            <a:r>
              <a:rPr lang="ru-RU" dirty="0" err="1" smtClean="0"/>
              <a:t>Робітник</a:t>
            </a:r>
            <a:r>
              <a:rPr lang="ru-RU" dirty="0" smtClean="0"/>
              <a:t>» 11 </a:t>
            </a:r>
            <a:r>
              <a:rPr lang="ru-RU" dirty="0" err="1" smtClean="0"/>
              <a:t>лаконічних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глибокозмістовних</a:t>
            </a:r>
            <a:r>
              <a:rPr lang="ru-RU" dirty="0" smtClean="0"/>
              <a:t> </a:t>
            </a:r>
            <a:r>
              <a:rPr lang="ru-RU" dirty="0" err="1" smtClean="0"/>
              <a:t>рецензій</a:t>
            </a:r>
            <a:r>
              <a:rPr lang="ru-RU" dirty="0" smtClean="0"/>
              <a:t> на </a:t>
            </a:r>
            <a:r>
              <a:rPr lang="ru-RU" dirty="0" err="1" smtClean="0"/>
              <a:t>вистави</a:t>
            </a:r>
            <a:r>
              <a:rPr lang="ru-RU" dirty="0" smtClean="0"/>
              <a:t> театру </a:t>
            </a:r>
            <a:r>
              <a:rPr lang="ru-RU" dirty="0" err="1" smtClean="0"/>
              <a:t>української</a:t>
            </a:r>
            <a:r>
              <a:rPr lang="ru-RU" dirty="0" smtClean="0"/>
              <a:t> опери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за </a:t>
            </a:r>
            <a:r>
              <a:rPr lang="ru-RU" dirty="0" err="1" smtClean="0"/>
              <a:t>всі</a:t>
            </a:r>
            <a:r>
              <a:rPr lang="ru-RU" dirty="0" smtClean="0"/>
              <a:t> 1922 — 1928 </a:t>
            </a:r>
            <a:r>
              <a:rPr lang="en-US" dirty="0" smtClean="0"/>
              <a:t>pp.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: драматична поема «</a:t>
            </a:r>
            <a:r>
              <a:rPr lang="ru-RU" i="1" dirty="0" err="1" smtClean="0"/>
              <a:t>Свіччине</a:t>
            </a:r>
            <a:r>
              <a:rPr lang="ru-RU" i="1" dirty="0" smtClean="0"/>
              <a:t> </a:t>
            </a:r>
            <a:r>
              <a:rPr lang="ru-RU" i="1" dirty="0" err="1" smtClean="0"/>
              <a:t>весілля</a:t>
            </a:r>
            <a:r>
              <a:rPr lang="ru-RU" dirty="0" smtClean="0"/>
              <a:t>» (1930; 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«</a:t>
            </a:r>
            <a:r>
              <a:rPr lang="ru-RU" i="1" dirty="0" err="1" smtClean="0"/>
              <a:t>Пісня</a:t>
            </a:r>
            <a:r>
              <a:rPr lang="ru-RU" i="1" dirty="0" smtClean="0"/>
              <a:t> про </a:t>
            </a:r>
            <a:r>
              <a:rPr lang="ru-RU" i="1" dirty="0" err="1" smtClean="0"/>
              <a:t>Свічку</a:t>
            </a:r>
            <a:r>
              <a:rPr lang="ru-RU" dirty="0" smtClean="0"/>
              <a:t>»), </a:t>
            </a:r>
            <a:r>
              <a:rPr lang="ru-RU" dirty="0" err="1" smtClean="0"/>
              <a:t>водевіль</a:t>
            </a:r>
            <a:r>
              <a:rPr lang="ru-RU" dirty="0" smtClean="0"/>
              <a:t> «</a:t>
            </a:r>
            <a:r>
              <a:rPr lang="ru-RU" i="1" dirty="0" err="1" smtClean="0"/>
              <a:t>Ліза</a:t>
            </a:r>
            <a:r>
              <a:rPr lang="ru-RU" i="1" dirty="0" smtClean="0"/>
              <a:t> </a:t>
            </a:r>
            <a:r>
              <a:rPr lang="ru-RU" i="1" dirty="0" err="1" smtClean="0"/>
              <a:t>чекає</a:t>
            </a:r>
            <a:r>
              <a:rPr lang="ru-RU" i="1" dirty="0" smtClean="0"/>
              <a:t> погоди…</a:t>
            </a:r>
            <a:r>
              <a:rPr lang="ru-RU" dirty="0" smtClean="0"/>
              <a:t>» (</a:t>
            </a:r>
            <a:r>
              <a:rPr lang="ru-RU" dirty="0" err="1" smtClean="0"/>
              <a:t>виданий</a:t>
            </a:r>
            <a:r>
              <a:rPr lang="ru-RU" dirty="0" smtClean="0"/>
              <a:t> 1931 р.), </a:t>
            </a:r>
            <a:r>
              <a:rPr lang="ru-RU" dirty="0" err="1" smtClean="0"/>
              <a:t>п'єса</a:t>
            </a:r>
            <a:r>
              <a:rPr lang="ru-RU" dirty="0" smtClean="0"/>
              <a:t> «</a:t>
            </a:r>
            <a:r>
              <a:rPr lang="ru-RU" i="1" dirty="0" err="1" smtClean="0"/>
              <a:t>Майстри</a:t>
            </a:r>
            <a:r>
              <a:rPr lang="ru-RU" i="1" dirty="0" smtClean="0"/>
              <a:t> часу</a:t>
            </a:r>
            <a:r>
              <a:rPr lang="ru-RU" dirty="0" smtClean="0"/>
              <a:t>» (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«</a:t>
            </a:r>
            <a:r>
              <a:rPr lang="ru-RU" i="1" dirty="0" err="1" smtClean="0"/>
              <a:t>Годинникар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курка</a:t>
            </a:r>
            <a:r>
              <a:rPr lang="ru-RU" dirty="0" smtClean="0"/>
              <a:t>», 1933). </a:t>
            </a:r>
            <a:r>
              <a:rPr lang="ru-RU" dirty="0" err="1" smtClean="0"/>
              <a:t>Драматичну</a:t>
            </a:r>
            <a:r>
              <a:rPr lang="ru-RU" dirty="0" smtClean="0"/>
              <a:t> поему 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поставлено </a:t>
            </a:r>
            <a:r>
              <a:rPr lang="ru-RU" dirty="0" err="1" smtClean="0"/>
              <a:t>лише</a:t>
            </a:r>
            <a:r>
              <a:rPr lang="ru-RU" dirty="0" smtClean="0"/>
              <a:t> 1935 р. в </a:t>
            </a:r>
            <a:r>
              <a:rPr lang="ru-RU" dirty="0" err="1" smtClean="0"/>
              <a:t>Запоріжжі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вона почала </a:t>
            </a:r>
            <a:r>
              <a:rPr lang="ru-RU" dirty="0" err="1" smtClean="0"/>
              <a:t>тріумфальний</a:t>
            </a:r>
            <a:r>
              <a:rPr lang="ru-RU" dirty="0" smtClean="0"/>
              <a:t> </a:t>
            </a:r>
            <a:r>
              <a:rPr lang="ru-RU" dirty="0" err="1" smtClean="0"/>
              <a:t>хід</a:t>
            </a:r>
            <a:r>
              <a:rPr lang="ru-RU" dirty="0" smtClean="0"/>
              <a:t> по сценах </a:t>
            </a:r>
            <a:r>
              <a:rPr lang="ru-RU" dirty="0" err="1" smtClean="0"/>
              <a:t>десятків</a:t>
            </a:r>
            <a:r>
              <a:rPr lang="ru-RU" dirty="0" smtClean="0"/>
              <a:t> </a:t>
            </a:r>
            <a:r>
              <a:rPr lang="ru-RU" dirty="0" err="1" smtClean="0"/>
              <a:t>театрів</a:t>
            </a:r>
            <a:r>
              <a:rPr lang="ru-RU" dirty="0" smtClean="0"/>
              <a:t>. </a:t>
            </a:r>
            <a:r>
              <a:rPr lang="ru-RU" dirty="0" err="1" smtClean="0"/>
              <a:t>П'єса</a:t>
            </a:r>
            <a:r>
              <a:rPr lang="ru-RU" dirty="0" smtClean="0"/>
              <a:t> «</a:t>
            </a:r>
            <a:r>
              <a:rPr lang="ru-RU" dirty="0" err="1" smtClean="0"/>
              <a:t>Майстри</a:t>
            </a:r>
            <a:r>
              <a:rPr lang="ru-RU" dirty="0" smtClean="0"/>
              <a:t> часу», попри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відхилена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err="1" smtClean="0"/>
              <a:t>реперткомом</a:t>
            </a:r>
            <a:r>
              <a:rPr lang="ru-RU" dirty="0" smtClean="0"/>
              <a:t>, на Всесоюзному </a:t>
            </a:r>
            <a:r>
              <a:rPr lang="ru-RU" dirty="0" err="1" smtClean="0"/>
              <a:t>конкурсі</a:t>
            </a:r>
            <a:r>
              <a:rPr lang="ru-RU" dirty="0" smtClean="0"/>
              <a:t> </a:t>
            </a:r>
            <a:r>
              <a:rPr lang="ru-RU" dirty="0" err="1" smtClean="0"/>
              <a:t>драматургічних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у</a:t>
            </a:r>
            <a:r>
              <a:rPr lang="ru-RU" dirty="0" smtClean="0">
                <a:hlinkClick r:id="rId4" tooltip="1934"/>
              </a:rPr>
              <a:t>1934</a:t>
            </a:r>
            <a:r>
              <a:rPr lang="ru-RU" dirty="0" smtClean="0"/>
              <a:t> </a:t>
            </a:r>
            <a:r>
              <a:rPr lang="en-US" dirty="0" smtClean="0"/>
              <a:t>p. </a:t>
            </a:r>
            <a:r>
              <a:rPr lang="ru-RU" dirty="0" err="1" smtClean="0"/>
              <a:t>дістала</a:t>
            </a:r>
            <a:r>
              <a:rPr lang="ru-RU" dirty="0" smtClean="0"/>
              <a:t> (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dirty="0" err="1" smtClean="0"/>
              <a:t>Годинникар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курка») </a:t>
            </a:r>
            <a:r>
              <a:rPr lang="ru-RU" dirty="0" err="1" smtClean="0"/>
              <a:t>третю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34290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hlinkClick r:id="rId2" tooltip="1934"/>
              </a:rPr>
              <a:t>1934</a:t>
            </a:r>
            <a:r>
              <a:rPr lang="ru-RU" dirty="0" smtClean="0"/>
              <a:t> р. І. Кочерга </a:t>
            </a:r>
            <a:r>
              <a:rPr lang="ru-RU" dirty="0" err="1" smtClean="0"/>
              <a:t>переїздить</a:t>
            </a:r>
            <a:r>
              <a:rPr lang="ru-RU" dirty="0" smtClean="0"/>
              <a:t> до </a:t>
            </a:r>
            <a:r>
              <a:rPr lang="ru-RU" dirty="0" err="1" smtClean="0"/>
              <a:t>Києва</a:t>
            </a:r>
            <a:r>
              <a:rPr lang="ru-RU" dirty="0" smtClean="0"/>
              <a:t>, </a:t>
            </a:r>
            <a:r>
              <a:rPr lang="ru-RU" dirty="0" err="1" smtClean="0"/>
              <a:t>отримує</a:t>
            </a:r>
            <a:r>
              <a:rPr lang="ru-RU" dirty="0" smtClean="0"/>
              <a:t> квартиру в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Роліт"/>
              </a:rPr>
              <a:t>Роліт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поринає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громадську</a:t>
            </a:r>
            <a:r>
              <a:rPr lang="ru-RU" dirty="0" smtClean="0"/>
              <a:t>, </a:t>
            </a:r>
            <a:r>
              <a:rPr lang="ru-RU" dirty="0" err="1" smtClean="0"/>
              <a:t>критико-публіцистичну</a:t>
            </a:r>
            <a:r>
              <a:rPr lang="ru-RU" dirty="0" smtClean="0"/>
              <a:t> та </a:t>
            </a:r>
            <a:r>
              <a:rPr lang="ru-RU" dirty="0" err="1" smtClean="0"/>
              <a:t>творчу</a:t>
            </a:r>
            <a:r>
              <a:rPr lang="ru-RU" dirty="0" smtClean="0"/>
              <a:t> роботу.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художню</a:t>
            </a:r>
            <a:r>
              <a:rPr lang="ru-RU" dirty="0" smtClean="0"/>
              <a:t>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проблемних</a:t>
            </a:r>
            <a:r>
              <a:rPr lang="ru-RU" dirty="0" smtClean="0"/>
              <a:t>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,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над </a:t>
            </a:r>
            <a:r>
              <a:rPr lang="ru-RU" dirty="0" err="1" smtClean="0"/>
              <a:t>кіносценаріями</a:t>
            </a:r>
            <a:r>
              <a:rPr lang="ru-RU" dirty="0" smtClean="0"/>
              <a:t>, перекладами. З початку 2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в </a:t>
            </a:r>
            <a:r>
              <a:rPr lang="ru-RU" dirty="0" err="1" smtClean="0"/>
              <a:t>Уфі</a:t>
            </a:r>
            <a:r>
              <a:rPr lang="ru-RU" dirty="0" smtClean="0"/>
              <a:t>, де </a:t>
            </a:r>
            <a:r>
              <a:rPr lang="ru-RU" dirty="0" err="1" smtClean="0"/>
              <a:t>редагує</a:t>
            </a:r>
            <a:r>
              <a:rPr lang="ru-RU" dirty="0" smtClean="0"/>
              <a:t> газету «</a:t>
            </a:r>
            <a:r>
              <a:rPr lang="ru-RU" dirty="0" err="1" smtClean="0"/>
              <a:t>Література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»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в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 </a:t>
            </a:r>
            <a:r>
              <a:rPr lang="ru-RU" dirty="0" smtClean="0">
                <a:hlinkClick r:id="rId4" tooltip="АН УРСР"/>
              </a:rPr>
              <a:t>АН УРСР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невеличких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часом </a:t>
            </a:r>
            <a:r>
              <a:rPr lang="ru-RU" dirty="0" err="1" smtClean="0"/>
              <a:t>дотепні</a:t>
            </a:r>
            <a:r>
              <a:rPr lang="ru-RU" dirty="0" smtClean="0"/>
              <a:t>, </a:t>
            </a:r>
            <a:r>
              <a:rPr lang="ru-RU" dirty="0" err="1" smtClean="0"/>
              <a:t>по-своєму</a:t>
            </a:r>
            <a:r>
              <a:rPr lang="ru-RU" dirty="0" smtClean="0"/>
              <a:t> </a:t>
            </a:r>
            <a:r>
              <a:rPr lang="ru-RU" dirty="0" err="1" smtClean="0"/>
              <a:t>правдиві</a:t>
            </a:r>
            <a:r>
              <a:rPr lang="ru-RU" dirty="0" smtClean="0"/>
              <a:t>, не стали,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досягненнями</a:t>
            </a:r>
            <a:r>
              <a:rPr lang="ru-RU" dirty="0" smtClean="0"/>
              <a:t> автора.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 твори «Чаша», </a:t>
            </a:r>
            <a:r>
              <a:rPr lang="ru-RU" dirty="0" smtClean="0">
                <a:hlinkClick r:id="rId5" tooltip="1942"/>
              </a:rPr>
              <a:t>1942</a:t>
            </a:r>
            <a:r>
              <a:rPr lang="ru-RU" dirty="0" smtClean="0"/>
              <a:t>; «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простягти</a:t>
            </a:r>
            <a:r>
              <a:rPr lang="ru-RU" dirty="0" smtClean="0"/>
              <a:t> руку», </a:t>
            </a:r>
            <a:r>
              <a:rPr lang="ru-RU" dirty="0" smtClean="0">
                <a:hlinkClick r:id="rId6" tooltip="1946"/>
              </a:rPr>
              <a:t>1946</a:t>
            </a:r>
            <a:r>
              <a:rPr lang="ru-RU" dirty="0" smtClean="0"/>
              <a:t>. В </a:t>
            </a:r>
            <a:r>
              <a:rPr lang="ru-RU" dirty="0" err="1" smtClean="0"/>
              <a:t>одноактівці</a:t>
            </a:r>
            <a:r>
              <a:rPr lang="ru-RU" dirty="0" smtClean="0"/>
              <a:t> «</a:t>
            </a:r>
            <a:r>
              <a:rPr lang="ru-RU" dirty="0" err="1" smtClean="0"/>
              <a:t>Зубний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сатани</a:t>
            </a:r>
            <a:r>
              <a:rPr lang="ru-RU" dirty="0" smtClean="0"/>
              <a:t>» </a:t>
            </a:r>
            <a:r>
              <a:rPr lang="ru-RU" dirty="0" err="1" smtClean="0"/>
              <a:t>реалізований</a:t>
            </a:r>
            <a:r>
              <a:rPr lang="ru-RU" dirty="0" smtClean="0"/>
              <a:t> </a:t>
            </a:r>
            <a:r>
              <a:rPr lang="ru-RU" dirty="0" err="1" smtClean="0"/>
              <a:t>задум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автор </a:t>
            </a:r>
            <a:r>
              <a:rPr lang="ru-RU" dirty="0" err="1" smtClean="0"/>
              <a:t>нотував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10-х роках.</a:t>
            </a:r>
            <a:endParaRPr lang="ru-RU" dirty="0"/>
          </a:p>
        </p:txBody>
      </p:sp>
      <p:pic>
        <p:nvPicPr>
          <p:cNvPr id="37890" name="Picture 2" descr="Файл:Zhytomyr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3500438"/>
            <a:ext cx="4214842" cy="31611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4143380"/>
            <a:ext cx="45005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Повернувшись </a:t>
            </a:r>
            <a:r>
              <a:rPr lang="ru-RU" sz="2200" dirty="0" smtClean="0">
                <a:hlinkClick r:id="rId8" tooltip="1944"/>
              </a:rPr>
              <a:t>1944</a:t>
            </a:r>
            <a:r>
              <a:rPr lang="ru-RU" sz="2200" dirty="0" smtClean="0"/>
              <a:t> р. до </a:t>
            </a:r>
            <a:r>
              <a:rPr lang="ru-RU" sz="2200" dirty="0" err="1" smtClean="0">
                <a:hlinkClick r:id="rId9" tooltip="Київ"/>
              </a:rPr>
              <a:t>Києва</a:t>
            </a:r>
            <a:r>
              <a:rPr lang="ru-RU" sz="2200" dirty="0" smtClean="0"/>
              <a:t>, І. Кочерга </a:t>
            </a:r>
            <a:r>
              <a:rPr lang="ru-RU" sz="2200" dirty="0" err="1" smtClean="0"/>
              <a:t>пише</a:t>
            </a:r>
            <a:r>
              <a:rPr lang="ru-RU" sz="2200" dirty="0" smtClean="0"/>
              <a:t> </a:t>
            </a:r>
            <a:r>
              <a:rPr lang="ru-RU" sz="2200" dirty="0" err="1" smtClean="0"/>
              <a:t>романтичну</a:t>
            </a:r>
            <a:r>
              <a:rPr lang="ru-RU" sz="2200" dirty="0" smtClean="0"/>
              <a:t> драму «Ярослав </a:t>
            </a:r>
            <a:r>
              <a:rPr lang="ru-RU" sz="2200" dirty="0" err="1" smtClean="0"/>
              <a:t>Мудрий</a:t>
            </a:r>
            <a:r>
              <a:rPr lang="ru-RU" sz="2200" dirty="0" smtClean="0"/>
              <a:t>» (1944, друга </a:t>
            </a:r>
            <a:r>
              <a:rPr lang="ru-RU" sz="2200" dirty="0" err="1" smtClean="0"/>
              <a:t>редакція</a:t>
            </a:r>
            <a:r>
              <a:rPr lang="ru-RU" sz="2200" dirty="0" smtClean="0"/>
              <a:t> — 1946).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4786346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Драма задумана як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трагедія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деяка</a:t>
            </a:r>
            <a:r>
              <a:rPr lang="ru-RU" dirty="0" smtClean="0"/>
              <a:t> </a:t>
            </a:r>
            <a:r>
              <a:rPr lang="ru-RU" dirty="0" err="1" smtClean="0"/>
              <a:t>ідеалізація</a:t>
            </a:r>
            <a:r>
              <a:rPr lang="ru-RU" dirty="0" smtClean="0"/>
              <a:t> самого образу князя не дозволила автору </a:t>
            </a:r>
            <a:r>
              <a:rPr lang="ru-RU" dirty="0" err="1" smtClean="0"/>
              <a:t>домогтися</a:t>
            </a:r>
            <a:r>
              <a:rPr lang="ru-RU" dirty="0" smtClean="0"/>
              <a:t>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трагедійного</a:t>
            </a:r>
            <a:r>
              <a:rPr lang="ru-RU" dirty="0" smtClean="0"/>
              <a:t> </a:t>
            </a:r>
            <a:r>
              <a:rPr lang="ru-RU" dirty="0" err="1" smtClean="0"/>
              <a:t>звучання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. Як романтична ж драма «Ярослав </a:t>
            </a:r>
            <a:r>
              <a:rPr lang="ru-RU" dirty="0" err="1" smtClean="0"/>
              <a:t>Мудрий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досягненням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. У </a:t>
            </a:r>
            <a:r>
              <a:rPr lang="ru-RU" dirty="0" err="1" smtClean="0"/>
              <a:t>повоєнні</a:t>
            </a:r>
            <a:r>
              <a:rPr lang="ru-RU" dirty="0" smtClean="0"/>
              <a:t> роки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віддає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над драматичною </a:t>
            </a:r>
            <a:r>
              <a:rPr lang="ru-RU" dirty="0" err="1" smtClean="0"/>
              <a:t>поемою</a:t>
            </a:r>
            <a:r>
              <a:rPr lang="ru-RU" dirty="0" smtClean="0"/>
              <a:t> про Т. Г. </a:t>
            </a:r>
            <a:r>
              <a:rPr lang="ru-RU" dirty="0" err="1" smtClean="0"/>
              <a:t>Шевченка</a:t>
            </a:r>
            <a:r>
              <a:rPr lang="ru-RU" dirty="0" smtClean="0"/>
              <a:t> «Пророк» (1948).</a:t>
            </a:r>
            <a:br>
              <a:rPr lang="ru-RU" dirty="0" smtClean="0"/>
            </a:br>
            <a:r>
              <a:rPr lang="ru-RU" dirty="0" smtClean="0"/>
              <a:t>Помер </a:t>
            </a:r>
            <a:r>
              <a:rPr lang="ru-RU" dirty="0" smtClean="0">
                <a:hlinkClick r:id="rId2" tooltip="29 грудня"/>
              </a:rPr>
              <a:t>29 </a:t>
            </a:r>
            <a:r>
              <a:rPr lang="ru-RU" dirty="0" err="1" smtClean="0">
                <a:hlinkClick r:id="rId2" tooltip="29 грудня"/>
              </a:rPr>
              <a:t>грудня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52"/>
              </a:rPr>
              <a:t>1952</a:t>
            </a:r>
            <a:r>
              <a:rPr lang="ru-RU" dirty="0" smtClean="0"/>
              <a:t> року. </a:t>
            </a:r>
            <a:r>
              <a:rPr lang="ru-RU" dirty="0" err="1" smtClean="0"/>
              <a:t>Похований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на Байковому </a:t>
            </a:r>
            <a:r>
              <a:rPr lang="ru-RU" dirty="0" err="1" smtClean="0"/>
              <a:t>кладовищі</a:t>
            </a:r>
            <a:r>
              <a:rPr lang="ru-RU" dirty="0" smtClean="0"/>
              <a:t> (</a:t>
            </a:r>
            <a:r>
              <a:rPr lang="ru-RU" dirty="0" err="1" smtClean="0"/>
              <a:t>ділянка</a:t>
            </a:r>
            <a:r>
              <a:rPr lang="ru-RU" dirty="0" smtClean="0"/>
              <a:t> № 1).</a:t>
            </a:r>
            <a:endParaRPr lang="ru-RU" dirty="0"/>
          </a:p>
        </p:txBody>
      </p:sp>
      <p:pic>
        <p:nvPicPr>
          <p:cNvPr id="29698" name="Picture 2" descr="Файл:Могила Івана Кочерг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9652" y="1285860"/>
            <a:ext cx="4084348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DD4B23"/>
                </a:solidFill>
              </a:rPr>
              <a:t>“Свіччине</a:t>
            </a:r>
            <a:r>
              <a:rPr lang="uk-UA" dirty="0" smtClean="0">
                <a:solidFill>
                  <a:srgbClr val="DD4B23"/>
                </a:solidFill>
              </a:rPr>
              <a:t> </a:t>
            </a:r>
            <a:r>
              <a:rPr lang="uk-UA" dirty="0" err="1" smtClean="0">
                <a:solidFill>
                  <a:srgbClr val="DD4B23"/>
                </a:solidFill>
              </a:rPr>
              <a:t>весілля”</a:t>
            </a:r>
            <a:endParaRPr lang="ru-RU" dirty="0">
              <a:solidFill>
                <a:srgbClr val="DD4B2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5214974" cy="5410200"/>
          </a:xfrm>
        </p:spPr>
        <p:txBody>
          <a:bodyPr>
            <a:normAutofit/>
          </a:bodyPr>
          <a:lstStyle/>
          <a:p>
            <a:pPr fontAlgn="base"/>
            <a:r>
              <a:rPr lang="ru-RU" sz="3000" dirty="0" smtClean="0"/>
              <a:t>«</a:t>
            </a:r>
            <a:r>
              <a:rPr lang="ru-RU" sz="3000" dirty="0" err="1" smtClean="0"/>
              <a:t>Свіччине</a:t>
            </a:r>
            <a:r>
              <a:rPr lang="ru-RU" sz="3000" dirty="0" smtClean="0"/>
              <a:t> </a:t>
            </a:r>
            <a:r>
              <a:rPr lang="ru-RU" sz="3000" dirty="0" err="1" smtClean="0"/>
              <a:t>весілля</a:t>
            </a:r>
            <a:r>
              <a:rPr lang="ru-RU" sz="3000" dirty="0" smtClean="0"/>
              <a:t>» – </a:t>
            </a:r>
            <a:r>
              <a:rPr lang="ru-RU" sz="3000" dirty="0" err="1" smtClean="0"/>
              <a:t>це</a:t>
            </a:r>
            <a:r>
              <a:rPr lang="ru-RU" sz="3000" dirty="0" smtClean="0"/>
              <a:t> </a:t>
            </a:r>
            <a:r>
              <a:rPr lang="ru-RU" sz="3000" dirty="0" err="1" smtClean="0"/>
              <a:t>високопоетичний</a:t>
            </a:r>
            <a:r>
              <a:rPr lang="ru-RU" sz="3000" dirty="0" smtClean="0"/>
              <a:t> </a:t>
            </a:r>
            <a:r>
              <a:rPr lang="ru-RU" sz="3000" dirty="0" err="1" smtClean="0"/>
              <a:t>твір</a:t>
            </a:r>
            <a:r>
              <a:rPr lang="ru-RU" sz="3000" dirty="0" smtClean="0"/>
              <a:t> про </a:t>
            </a:r>
            <a:r>
              <a:rPr lang="ru-RU" sz="3000" dirty="0" err="1" smtClean="0"/>
              <a:t>визвольну</a:t>
            </a:r>
            <a:r>
              <a:rPr lang="ru-RU" sz="3000" dirty="0" smtClean="0"/>
              <a:t> </a:t>
            </a:r>
            <a:r>
              <a:rPr lang="ru-RU" sz="3000" dirty="0" err="1" smtClean="0"/>
              <a:t>боротьбу</a:t>
            </a:r>
            <a:r>
              <a:rPr lang="ru-RU" sz="3000" dirty="0" smtClean="0"/>
              <a:t> </a:t>
            </a:r>
            <a:r>
              <a:rPr lang="ru-RU" sz="3000" dirty="0" err="1" smtClean="0"/>
              <a:t>київських</a:t>
            </a:r>
            <a:r>
              <a:rPr lang="ru-RU" sz="3000" dirty="0" smtClean="0"/>
              <a:t> </a:t>
            </a:r>
            <a:r>
              <a:rPr lang="ru-RU" sz="3000" dirty="0" err="1" smtClean="0"/>
              <a:t>ремісників</a:t>
            </a:r>
            <a:r>
              <a:rPr lang="ru-RU" sz="3000" dirty="0" smtClean="0"/>
              <a:t> на початку XVI ст. </a:t>
            </a:r>
            <a:r>
              <a:rPr lang="ru-RU" sz="3000" dirty="0" err="1" smtClean="0"/>
              <a:t>проти</a:t>
            </a:r>
            <a:r>
              <a:rPr lang="ru-RU" sz="3000" dirty="0" smtClean="0"/>
              <a:t> </a:t>
            </a:r>
            <a:r>
              <a:rPr lang="ru-RU" sz="3000" dirty="0" err="1" smtClean="0"/>
              <a:t>засилля</a:t>
            </a:r>
            <a:r>
              <a:rPr lang="ru-RU" sz="3000" dirty="0" smtClean="0"/>
              <a:t> </a:t>
            </a:r>
            <a:r>
              <a:rPr lang="ru-RU" sz="3000" dirty="0" err="1" smtClean="0"/>
              <a:t>литовських</a:t>
            </a:r>
            <a:r>
              <a:rPr lang="ru-RU" sz="3000" dirty="0" smtClean="0"/>
              <a:t> </a:t>
            </a:r>
            <a:r>
              <a:rPr lang="ru-RU" sz="3000" dirty="0" err="1" smtClean="0"/>
              <a:t>експлуататорів</a:t>
            </a:r>
            <a:r>
              <a:rPr lang="ru-RU" sz="3000" dirty="0" smtClean="0"/>
              <a:t>.</a:t>
            </a:r>
          </a:p>
          <a:p>
            <a:pPr fontAlgn="base"/>
            <a:r>
              <a:rPr lang="ru-RU" sz="3000" dirty="0" err="1" smtClean="0"/>
              <a:t>Цю</a:t>
            </a:r>
            <a:r>
              <a:rPr lang="ru-RU" sz="3000" dirty="0" smtClean="0"/>
              <a:t> </a:t>
            </a:r>
            <a:r>
              <a:rPr lang="ru-RU" sz="3000" dirty="0" err="1" smtClean="0"/>
              <a:t>драматичну</a:t>
            </a:r>
            <a:r>
              <a:rPr lang="ru-RU" sz="3000" dirty="0" smtClean="0"/>
              <a:t> поему </a:t>
            </a:r>
            <a:r>
              <a:rPr lang="ru-RU" sz="3000" dirty="0" err="1" smtClean="0"/>
              <a:t>Іван</a:t>
            </a:r>
            <a:r>
              <a:rPr lang="ru-RU" sz="3000" dirty="0" smtClean="0"/>
              <a:t> Кочерга написав </a:t>
            </a:r>
            <a:r>
              <a:rPr lang="ru-RU" sz="3000" b="1" i="1" dirty="0" smtClean="0"/>
              <a:t>у 1930 </a:t>
            </a:r>
            <a:r>
              <a:rPr lang="ru-RU" sz="3000" b="1" i="1" dirty="0" err="1" smtClean="0"/>
              <a:t>році</a:t>
            </a:r>
            <a:r>
              <a:rPr lang="ru-RU" sz="3000" b="1" i="1" dirty="0" smtClean="0"/>
              <a:t>.</a:t>
            </a:r>
            <a:endParaRPr lang="ru-RU" sz="3000" dirty="0" smtClean="0"/>
          </a:p>
          <a:p>
            <a:endParaRPr lang="ru-RU" dirty="0"/>
          </a:p>
        </p:txBody>
      </p:sp>
      <p:pic>
        <p:nvPicPr>
          <p:cNvPr id="30722" name="Picture 2" descr="http://leksika.com.ua/imag/bsue5/54_2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3000396" cy="48774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4357718" cy="650085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Знайомлячись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історичними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про </a:t>
            </a:r>
            <a:r>
              <a:rPr lang="ru-RU" dirty="0" err="1" smtClean="0"/>
              <a:t>минуле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народу,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натрапив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грамоти</a:t>
            </a:r>
            <a:r>
              <a:rPr lang="ru-RU" dirty="0" smtClean="0"/>
              <a:t> </a:t>
            </a:r>
            <a:r>
              <a:rPr lang="ru-RU" dirty="0" err="1" smtClean="0"/>
              <a:t>литовських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панували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загарбаних</a:t>
            </a:r>
            <a:r>
              <a:rPr lang="ru-RU" dirty="0" smtClean="0"/>
              <a:t> землях </a:t>
            </a:r>
            <a:r>
              <a:rPr lang="ru-RU" dirty="0" err="1" smtClean="0"/>
              <a:t>Києва</a:t>
            </a:r>
            <a:r>
              <a:rPr lang="ru-RU" dirty="0" smtClean="0"/>
              <a:t> </a:t>
            </a:r>
            <a:r>
              <a:rPr lang="ru-RU" b="1" i="1" dirty="0" err="1" smtClean="0"/>
              <a:t>кінця</a:t>
            </a:r>
            <a:r>
              <a:rPr lang="ru-RU" b="1" i="1" dirty="0" smtClean="0"/>
              <a:t> XV – початку XVI ст</a:t>
            </a:r>
            <a:r>
              <a:rPr lang="ru-RU" b="1" dirty="0" smtClean="0"/>
              <a:t>.</a:t>
            </a:r>
            <a:r>
              <a:rPr lang="ru-RU" dirty="0" smtClean="0"/>
              <a:t> В них </a:t>
            </a:r>
            <a:r>
              <a:rPr lang="ru-RU" dirty="0" err="1" smtClean="0"/>
              <a:t>ішлося</a:t>
            </a:r>
            <a:r>
              <a:rPr lang="ru-RU" dirty="0" smtClean="0"/>
              <a:t> про </a:t>
            </a:r>
            <a:r>
              <a:rPr lang="ru-RU" dirty="0" err="1" smtClean="0"/>
              <a:t>заборону</a:t>
            </a:r>
            <a:r>
              <a:rPr lang="ru-RU" dirty="0" smtClean="0"/>
              <a:t> для </a:t>
            </a:r>
            <a:r>
              <a:rPr lang="ru-RU" dirty="0" err="1" smtClean="0"/>
              <a:t>простих</a:t>
            </a:r>
            <a:r>
              <a:rPr lang="ru-RU" dirty="0" smtClean="0"/>
              <a:t> людей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оселях</a:t>
            </a:r>
            <a:r>
              <a:rPr lang="ru-RU" dirty="0" smtClean="0"/>
              <a:t>, </a:t>
            </a:r>
            <a:r>
              <a:rPr lang="ru-RU" dirty="0" err="1" smtClean="0"/>
              <a:t>немовби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протипожежних</a:t>
            </a:r>
            <a:r>
              <a:rPr lang="ru-RU" dirty="0" smtClean="0"/>
              <a:t> </a:t>
            </a:r>
            <a:r>
              <a:rPr lang="ru-RU" dirty="0" err="1" smtClean="0"/>
              <a:t>міркувань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непослуху</a:t>
            </a:r>
            <a:r>
              <a:rPr lang="ru-RU" dirty="0" smtClean="0"/>
              <a:t> </a:t>
            </a:r>
            <a:r>
              <a:rPr lang="ru-RU" dirty="0" err="1" smtClean="0"/>
              <a:t>стягувалися</a:t>
            </a:r>
            <a:r>
              <a:rPr lang="ru-RU" dirty="0" smtClean="0"/>
              <a:t> </a:t>
            </a:r>
            <a:r>
              <a:rPr lang="ru-RU" dirty="0" err="1" smtClean="0"/>
              <a:t>чималі</a:t>
            </a:r>
            <a:r>
              <a:rPr lang="ru-RU" dirty="0" smtClean="0"/>
              <a:t> для того часу </a:t>
            </a:r>
            <a:r>
              <a:rPr lang="ru-RU" dirty="0" err="1" smtClean="0"/>
              <a:t>штрафи</a:t>
            </a:r>
            <a:r>
              <a:rPr lang="ru-RU" dirty="0" smtClean="0"/>
              <a:t>. </a:t>
            </a:r>
            <a:r>
              <a:rPr lang="ru-RU" dirty="0" err="1" smtClean="0"/>
              <a:t>Безперечно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виявом</a:t>
            </a:r>
            <a:r>
              <a:rPr lang="ru-RU" dirty="0" smtClean="0"/>
              <a:t> </a:t>
            </a:r>
            <a:r>
              <a:rPr lang="ru-RU" dirty="0" err="1" smtClean="0"/>
              <a:t>жорстокого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трудящих.</a:t>
            </a:r>
            <a:endParaRPr lang="ru-RU" dirty="0"/>
          </a:p>
        </p:txBody>
      </p:sp>
      <p:pic>
        <p:nvPicPr>
          <p:cNvPr id="6146" name="Picture 2" descr="http://i.io.ua/img_su/large/0010/23/00102321_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0042"/>
            <a:ext cx="4314679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9144000" cy="64294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п’єсі</a:t>
            </a:r>
            <a:r>
              <a:rPr lang="ru-RU" dirty="0" smtClean="0"/>
              <a:t> «</a:t>
            </a:r>
            <a:r>
              <a:rPr lang="ru-RU" dirty="0" err="1" smtClean="0"/>
              <a:t>Свіччине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 І. Кочерга </a:t>
            </a:r>
            <a:r>
              <a:rPr lang="ru-RU" dirty="0" err="1" smtClean="0"/>
              <a:t>розповідає</a:t>
            </a:r>
            <a:r>
              <a:rPr lang="ru-RU" dirty="0" smtClean="0"/>
              <a:t> про </a:t>
            </a:r>
            <a:r>
              <a:rPr lang="ru-RU" dirty="0" err="1" smtClean="0"/>
              <a:t>жорстокі</a:t>
            </a:r>
            <a:r>
              <a:rPr lang="ru-RU" dirty="0" smtClean="0"/>
              <a:t> </a:t>
            </a:r>
            <a:r>
              <a:rPr lang="ru-RU" dirty="0" err="1" smtClean="0"/>
              <a:t>безчинства</a:t>
            </a:r>
            <a:r>
              <a:rPr lang="ru-RU" dirty="0" smtClean="0"/>
              <a:t> </a:t>
            </a:r>
            <a:r>
              <a:rPr lang="ru-RU" dirty="0" err="1" smtClean="0"/>
              <a:t>зарозумілого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воєводи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заборонив </a:t>
            </a:r>
            <a:r>
              <a:rPr lang="ru-RU" dirty="0" err="1" smtClean="0"/>
              <a:t>городянам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/>
              <a:t>світлом</a:t>
            </a:r>
            <a:r>
              <a:rPr lang="ru-RU" dirty="0" smtClean="0"/>
              <a:t>. Тяжка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десять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Робочий</a:t>
            </a:r>
            <a:r>
              <a:rPr lang="ru-RU" dirty="0" smtClean="0"/>
              <a:t> люд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миритись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протестував</a:t>
            </a:r>
            <a:r>
              <a:rPr lang="ru-RU" dirty="0" smtClean="0"/>
              <a:t>. Цей мотив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поклав</a:t>
            </a:r>
            <a:r>
              <a:rPr lang="ru-RU" dirty="0" smtClean="0"/>
              <a:t> в основу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І. Кочерга. </a:t>
            </a:r>
            <a:r>
              <a:rPr lang="ru-RU" dirty="0" err="1" smtClean="0"/>
              <a:t>Майстерно</a:t>
            </a:r>
            <a:r>
              <a:rPr lang="ru-RU" dirty="0" smtClean="0"/>
              <a:t> </a:t>
            </a:r>
            <a:r>
              <a:rPr lang="ru-RU" dirty="0" err="1" smtClean="0"/>
              <a:t>пов’язав</a:t>
            </a:r>
            <a:r>
              <a:rPr lang="ru-RU" dirty="0" smtClean="0"/>
              <a:t> драматург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на </a:t>
            </a:r>
            <a:r>
              <a:rPr lang="ru-RU" dirty="0" err="1" smtClean="0"/>
              <a:t>Київщині</a:t>
            </a:r>
            <a:r>
              <a:rPr lang="ru-RU" dirty="0" smtClean="0"/>
              <a:t> </a:t>
            </a:r>
            <a:r>
              <a:rPr lang="ru-RU" dirty="0" err="1" smtClean="0"/>
              <a:t>ремісницьким</a:t>
            </a:r>
            <a:r>
              <a:rPr lang="ru-RU" dirty="0" smtClean="0"/>
              <a:t> </a:t>
            </a:r>
            <a:r>
              <a:rPr lang="ru-RU" dirty="0" err="1" smtClean="0"/>
              <a:t>звичаєм</a:t>
            </a:r>
            <a:r>
              <a:rPr lang="ru-RU" dirty="0" smtClean="0"/>
              <a:t> </a:t>
            </a:r>
            <a:r>
              <a:rPr lang="ru-RU" b="1" i="1" dirty="0" smtClean="0"/>
              <a:t>«</a:t>
            </a:r>
            <a:r>
              <a:rPr lang="ru-RU" b="1" i="1" dirty="0" err="1" smtClean="0"/>
              <a:t>женити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свічку</a:t>
            </a:r>
            <a:r>
              <a:rPr lang="ru-RU" b="1" i="1" dirty="0" smtClean="0"/>
              <a:t>».</a:t>
            </a:r>
            <a:r>
              <a:rPr lang="ru-RU" dirty="0" smtClean="0"/>
              <a:t> Цей </a:t>
            </a:r>
            <a:r>
              <a:rPr lang="ru-RU" dirty="0" err="1" smtClean="0"/>
              <a:t>народний</a:t>
            </a:r>
            <a:r>
              <a:rPr lang="ru-RU" dirty="0" smtClean="0"/>
              <a:t> обряд </a:t>
            </a:r>
            <a:r>
              <a:rPr lang="ru-RU" dirty="0" err="1" smtClean="0"/>
              <a:t>сягає</a:t>
            </a:r>
            <a:r>
              <a:rPr lang="ru-RU" dirty="0" smtClean="0"/>
              <a:t> в </a:t>
            </a:r>
            <a:r>
              <a:rPr lang="ru-RU" dirty="0" err="1" smtClean="0"/>
              <a:t>сиву</a:t>
            </a:r>
            <a:r>
              <a:rPr lang="ru-RU" dirty="0" smtClean="0"/>
              <a:t> </a:t>
            </a:r>
            <a:r>
              <a:rPr lang="ru-RU" dirty="0" err="1" smtClean="0"/>
              <a:t>давнину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побутував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приурочений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сімейних</a:t>
            </a:r>
            <a:r>
              <a:rPr lang="ru-RU" dirty="0" smtClean="0"/>
              <a:t> свят. </a:t>
            </a:r>
            <a:r>
              <a:rPr lang="ru-RU" dirty="0" err="1" smtClean="0"/>
              <a:t>Напевне</a:t>
            </a:r>
            <a:r>
              <a:rPr lang="ru-RU" dirty="0" smtClean="0"/>
              <a:t>, </a:t>
            </a:r>
            <a:r>
              <a:rPr lang="ru-RU" dirty="0" err="1" smtClean="0"/>
              <a:t>звичай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люди 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віддавали</a:t>
            </a:r>
            <a:r>
              <a:rPr lang="ru-RU" dirty="0" smtClean="0"/>
              <a:t> </a:t>
            </a:r>
            <a:r>
              <a:rPr lang="ru-RU" dirty="0" err="1" smtClean="0"/>
              <a:t>почесті</a:t>
            </a:r>
            <a:r>
              <a:rPr lang="ru-RU" dirty="0" smtClean="0"/>
              <a:t> дереву та </a:t>
            </a:r>
            <a:r>
              <a:rPr lang="ru-RU" dirty="0" err="1" smtClean="0"/>
              <a:t>вогню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обряд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змінився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ремісницькому</a:t>
            </a:r>
            <a:r>
              <a:rPr lang="ru-RU" dirty="0" smtClean="0"/>
              <a:t> </a:t>
            </a:r>
            <a:r>
              <a:rPr lang="ru-RU" dirty="0" err="1" smtClean="0"/>
              <a:t>побуті</a:t>
            </a:r>
            <a:r>
              <a:rPr lang="ru-RU" dirty="0" smtClean="0"/>
              <a:t> </a:t>
            </a:r>
            <a:r>
              <a:rPr lang="ru-RU" dirty="0" err="1" smtClean="0"/>
              <a:t>десь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en-US" dirty="0" smtClean="0"/>
              <a:t>XVI </a:t>
            </a:r>
            <a:r>
              <a:rPr lang="ru-RU" dirty="0" smtClean="0"/>
              <a:t>аж до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справлявся</a:t>
            </a:r>
            <a:r>
              <a:rPr lang="ru-RU" dirty="0" smtClean="0"/>
              <a:t> так: 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 err="1" smtClean="0"/>
              <a:t>ремісники</a:t>
            </a:r>
            <a:r>
              <a:rPr lang="ru-RU" dirty="0" smtClean="0"/>
              <a:t> в </a:t>
            </a:r>
            <a:r>
              <a:rPr lang="ru-RU" dirty="0" err="1" smtClean="0"/>
              <a:t>домовлений</a:t>
            </a:r>
            <a:r>
              <a:rPr lang="ru-RU" dirty="0" smtClean="0"/>
              <a:t> час </a:t>
            </a:r>
            <a:r>
              <a:rPr lang="ru-RU" dirty="0" err="1" smtClean="0"/>
              <a:t>закінчували</a:t>
            </a:r>
            <a:r>
              <a:rPr lang="ru-RU" dirty="0" smtClean="0"/>
              <a:t> роботу, </a:t>
            </a:r>
            <a:r>
              <a:rPr lang="ru-RU" dirty="0" err="1" smtClean="0"/>
              <a:t>збиралися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цехами, </a:t>
            </a:r>
            <a:r>
              <a:rPr lang="ru-RU" dirty="0" err="1" smtClean="0"/>
              <a:t>запалювали</a:t>
            </a:r>
            <a:r>
              <a:rPr lang="ru-RU" dirty="0" smtClean="0"/>
              <a:t> «</a:t>
            </a:r>
            <a:r>
              <a:rPr lang="ru-RU" dirty="0" err="1" smtClean="0"/>
              <a:t>свічку</a:t>
            </a:r>
            <a:r>
              <a:rPr lang="ru-RU" dirty="0" smtClean="0"/>
              <a:t> яру», </a:t>
            </a:r>
            <a:r>
              <a:rPr lang="ru-RU" dirty="0" err="1" smtClean="0"/>
              <a:t>обвиту</a:t>
            </a:r>
            <a:r>
              <a:rPr lang="ru-RU" dirty="0" smtClean="0"/>
              <a:t> </a:t>
            </a:r>
            <a:r>
              <a:rPr lang="ru-RU" dirty="0" err="1" smtClean="0"/>
              <a:t>строкатими</a:t>
            </a:r>
            <a:r>
              <a:rPr lang="ru-RU" dirty="0" smtClean="0"/>
              <a:t> </a:t>
            </a:r>
            <a:r>
              <a:rPr lang="ru-RU" dirty="0" err="1" smtClean="0"/>
              <a:t>стрічками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веселились.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</TotalTime>
  <Words>1188</Words>
  <PresentationFormat>Экран (4:3)</PresentationFormat>
  <Paragraphs>114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Справедливость</vt:lpstr>
      <vt:lpstr>Іван Антонович Кочерга.</vt:lpstr>
      <vt:lpstr>Слайд 2</vt:lpstr>
      <vt:lpstr>Слайд 3</vt:lpstr>
      <vt:lpstr>Слайд 4</vt:lpstr>
      <vt:lpstr>Слайд 5</vt:lpstr>
      <vt:lpstr>Слайд 6</vt:lpstr>
      <vt:lpstr>“Свіччине весілля”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Символічність образів драми</vt:lpstr>
      <vt:lpstr>Слайд 18</vt:lpstr>
      <vt:lpstr>Слайд 19</vt:lpstr>
      <vt:lpstr>Слайд 20</vt:lpstr>
      <vt:lpstr>Символічність образів драми</vt:lpstr>
      <vt:lpstr>Символічність образів драми</vt:lpstr>
      <vt:lpstr>Символічність образів драми</vt:lpstr>
      <vt:lpstr>Символічність образів драми</vt:lpstr>
      <vt:lpstr>Символічність образів драми</vt:lpstr>
      <vt:lpstr>Символічність образів драми</vt:lpstr>
      <vt:lpstr>Символічність образів драми</vt:lpstr>
      <vt:lpstr>Новаторство у творчості митця</vt:lpstr>
      <vt:lpstr>Новаторство у творчості митця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Антонович Кочерга.</dc:title>
  <cp:lastModifiedBy>user</cp:lastModifiedBy>
  <cp:revision>7</cp:revision>
  <dcterms:modified xsi:type="dcterms:W3CDTF">2013-11-17T20:20:43Z</dcterms:modified>
</cp:coreProperties>
</file>