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diagrams/quickStyle4.xml" ContentType="application/vnd.openxmlformats-officedocument.drawingml.diagramStyl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diagrams/drawing1.xml" ContentType="application/vnd.ms-office.drawingml.diagramDrawing+xml"/>
  <Override PartName="/ppt/diagrams/quickStyle2.xml" ContentType="application/vnd.openxmlformats-officedocument.drawingml.diagramStyle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diagrams/layout6.xml" ContentType="application/vnd.openxmlformats-officedocument.drawingml.diagram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diagrams/layout4.xml" ContentType="application/vnd.openxmlformats-officedocument.drawingml.diagramLayout+xml"/>
  <Override PartName="/ppt/diagrams/layout5.xml" ContentType="application/vnd.openxmlformats-officedocument.drawingml.diagramLayout+xml"/>
  <Override PartName="/ppt/diagrams/data6.xml" ContentType="application/vnd.openxmlformats-officedocument.drawingml.diagramData+xml"/>
  <Override PartName="/ppt/diagrams/layout2.xml" ContentType="application/vnd.openxmlformats-officedocument.drawingml.diagramLayout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data5.xml" ContentType="application/vnd.openxmlformats-officedocument.drawingml.diagramData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data3.xml" ContentType="application/vnd.openxmlformats-officedocument.drawingml.diagramData+xml"/>
  <Override PartName="/ppt/diagrams/colors5.xml" ContentType="application/vnd.openxmlformats-officedocument.drawingml.diagramColors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rawing5.xml" ContentType="application/vnd.ms-office.drawingml.diagramDrawing+xml"/>
  <Override PartName="/ppt/diagrams/quickStyle6.xml" ContentType="application/vnd.openxmlformats-officedocument.drawingml.diagramStyl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diagrams/colors2.xml" ContentType="application/vnd.openxmlformats-officedocument.drawingml.diagramColors+xml"/>
  <Override PartName="/ppt/diagrams/drawing3.xml" ContentType="application/vnd.ms-office.drawingml.diagramDrawing+xml"/>
  <Override PartName="/ppt/diagrams/quickStyle5.xml" ContentType="application/vnd.openxmlformats-officedocument.drawingml.diagram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1" r:id="rId4"/>
    <p:sldId id="262" r:id="rId5"/>
    <p:sldId id="260" r:id="rId6"/>
    <p:sldId id="263" r:id="rId7"/>
    <p:sldId id="258" r:id="rId8"/>
    <p:sldId id="264" r:id="rId9"/>
    <p:sldId id="265" r:id="rId10"/>
    <p:sldId id="259" r:id="rId11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BFBB7"/>
    <a:srgbClr val="D60093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46" d="100"/>
          <a:sy n="46" d="100"/>
        </p:scale>
        <p:origin x="-64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58AB333-DB6D-4EC1-A75B-29FCCE90E718}" type="doc">
      <dgm:prSet loTypeId="urn:microsoft.com/office/officeart/2005/8/layout/vList3" loCatId="list" qsTypeId="urn:microsoft.com/office/officeart/2005/8/quickstyle/3d1" qsCatId="3D" csTypeId="urn:microsoft.com/office/officeart/2005/8/colors/colorful3" csCatId="colorful" phldr="1"/>
      <dgm:spPr/>
    </dgm:pt>
    <dgm:pt modelId="{0032CCCC-A9CB-4DD5-897A-6CF695291BF8}">
      <dgm:prSet phldrT="[Текст]" custT="1"/>
      <dgm:spPr/>
      <dgm:t>
        <a:bodyPr/>
        <a:lstStyle/>
        <a:p>
          <a:r>
            <a:rPr lang="uk-UA" sz="3600" dirty="0" smtClean="0">
              <a:latin typeface="Monotype Corsiva" pitchFamily="66" charset="0"/>
            </a:rPr>
            <a:t>аварії з витоком сильнодіючих отруйних речовин ;</a:t>
          </a:r>
          <a:endParaRPr lang="ru-RU" sz="3600" dirty="0">
            <a:latin typeface="Monotype Corsiva" pitchFamily="66" charset="0"/>
          </a:endParaRPr>
        </a:p>
      </dgm:t>
    </dgm:pt>
    <dgm:pt modelId="{EB52CFCA-336D-43B7-ABF2-B4BAC0B645AA}" type="parTrans" cxnId="{180A4104-149D-472A-9888-F2B9FED5B533}">
      <dgm:prSet/>
      <dgm:spPr/>
      <dgm:t>
        <a:bodyPr/>
        <a:lstStyle/>
        <a:p>
          <a:endParaRPr lang="ru-RU"/>
        </a:p>
      </dgm:t>
    </dgm:pt>
    <dgm:pt modelId="{1F3CDA64-0CC7-4314-B23D-5A5D34CA0E63}" type="sibTrans" cxnId="{180A4104-149D-472A-9888-F2B9FED5B533}">
      <dgm:prSet/>
      <dgm:spPr/>
      <dgm:t>
        <a:bodyPr/>
        <a:lstStyle/>
        <a:p>
          <a:endParaRPr lang="ru-RU"/>
        </a:p>
      </dgm:t>
    </dgm:pt>
    <dgm:pt modelId="{3B1425B4-D16B-4481-A08B-1D55B2F477E8}">
      <dgm:prSet phldrT="[Текст]" custT="1"/>
      <dgm:spPr/>
      <dgm:t>
        <a:bodyPr/>
        <a:lstStyle/>
        <a:p>
          <a:r>
            <a:rPr lang="uk-UA" sz="3600" dirty="0" smtClean="0">
              <a:latin typeface="Monotype Corsiva" pitchFamily="66" charset="0"/>
            </a:rPr>
            <a:t>аварії з викидом радіоактивних речовин в навколишнє середовище;</a:t>
          </a:r>
          <a:endParaRPr lang="ru-RU" sz="3600" dirty="0">
            <a:latin typeface="Monotype Corsiva" pitchFamily="66" charset="0"/>
          </a:endParaRPr>
        </a:p>
      </dgm:t>
    </dgm:pt>
    <dgm:pt modelId="{3BD8489B-BBB4-40D3-87E5-7B195E0192DA}" type="parTrans" cxnId="{FFA5DBC7-E437-47AF-BA02-BEC9DCA61D6F}">
      <dgm:prSet/>
      <dgm:spPr/>
      <dgm:t>
        <a:bodyPr/>
        <a:lstStyle/>
        <a:p>
          <a:endParaRPr lang="ru-RU"/>
        </a:p>
      </dgm:t>
    </dgm:pt>
    <dgm:pt modelId="{8395C18B-DFAE-41DB-8727-CE9FF8515C7C}" type="sibTrans" cxnId="{FFA5DBC7-E437-47AF-BA02-BEC9DCA61D6F}">
      <dgm:prSet/>
      <dgm:spPr/>
      <dgm:t>
        <a:bodyPr/>
        <a:lstStyle/>
        <a:p>
          <a:endParaRPr lang="ru-RU"/>
        </a:p>
      </dgm:t>
    </dgm:pt>
    <dgm:pt modelId="{1A443456-32D4-42B0-A623-E8C902B600B2}">
      <dgm:prSet phldrT="[Текст]" custT="1"/>
      <dgm:spPr/>
      <dgm:t>
        <a:bodyPr/>
        <a:lstStyle/>
        <a:p>
          <a:r>
            <a:rPr lang="uk-UA" sz="3600" dirty="0" smtClean="0">
              <a:latin typeface="Monotype Corsiva" pitchFamily="66" charset="0"/>
            </a:rPr>
            <a:t>пожежі та вибухи;</a:t>
          </a:r>
          <a:endParaRPr lang="ru-RU" sz="3600" dirty="0">
            <a:latin typeface="Monotype Corsiva" pitchFamily="66" charset="0"/>
          </a:endParaRPr>
        </a:p>
      </dgm:t>
    </dgm:pt>
    <dgm:pt modelId="{00D81C8A-6614-43CE-B1E9-25551B49AE55}" type="parTrans" cxnId="{855AC20E-142E-40E3-A973-ED229C62F824}">
      <dgm:prSet/>
      <dgm:spPr/>
      <dgm:t>
        <a:bodyPr/>
        <a:lstStyle/>
        <a:p>
          <a:endParaRPr lang="ru-RU"/>
        </a:p>
      </dgm:t>
    </dgm:pt>
    <dgm:pt modelId="{9A12DE11-A058-41DE-A6CE-0D28CDB6E517}" type="sibTrans" cxnId="{855AC20E-142E-40E3-A973-ED229C62F824}">
      <dgm:prSet/>
      <dgm:spPr/>
      <dgm:t>
        <a:bodyPr/>
        <a:lstStyle/>
        <a:p>
          <a:endParaRPr lang="ru-RU"/>
        </a:p>
      </dgm:t>
    </dgm:pt>
    <dgm:pt modelId="{80F01814-0B54-43D0-AF3D-C3ED709CCB3D}">
      <dgm:prSet phldrT="[Текст]" custT="1"/>
      <dgm:spPr/>
      <dgm:t>
        <a:bodyPr/>
        <a:lstStyle/>
        <a:p>
          <a:r>
            <a:rPr lang="uk-UA" sz="3600" dirty="0" smtClean="0">
              <a:latin typeface="Monotype Corsiva" pitchFamily="66" charset="0"/>
            </a:rPr>
            <a:t>аварії на транспорті ;</a:t>
          </a:r>
          <a:endParaRPr lang="ru-RU" sz="3600" dirty="0">
            <a:latin typeface="Monotype Corsiva" pitchFamily="66" charset="0"/>
          </a:endParaRPr>
        </a:p>
      </dgm:t>
    </dgm:pt>
    <dgm:pt modelId="{61456B7E-5A9B-4CAE-B986-1BA7EACDC12C}" type="parTrans" cxnId="{FC547D19-DB8E-4FD2-98D0-C9ED0F423EF2}">
      <dgm:prSet/>
      <dgm:spPr/>
      <dgm:t>
        <a:bodyPr/>
        <a:lstStyle/>
        <a:p>
          <a:endParaRPr lang="ru-RU"/>
        </a:p>
      </dgm:t>
    </dgm:pt>
    <dgm:pt modelId="{E3B61357-A178-4A8A-99CB-A0C6FA3874B1}" type="sibTrans" cxnId="{FC547D19-DB8E-4FD2-98D0-C9ED0F423EF2}">
      <dgm:prSet/>
      <dgm:spPr/>
      <dgm:t>
        <a:bodyPr/>
        <a:lstStyle/>
        <a:p>
          <a:endParaRPr lang="ru-RU"/>
        </a:p>
      </dgm:t>
    </dgm:pt>
    <dgm:pt modelId="{C4AD2C12-F8BE-477D-B44B-5D09C4AADF66}" type="pres">
      <dgm:prSet presAssocID="{B58AB333-DB6D-4EC1-A75B-29FCCE90E718}" presName="linearFlow" presStyleCnt="0">
        <dgm:presLayoutVars>
          <dgm:dir/>
          <dgm:resizeHandles val="exact"/>
        </dgm:presLayoutVars>
      </dgm:prSet>
      <dgm:spPr/>
    </dgm:pt>
    <dgm:pt modelId="{CE9CDAD7-02EA-49DB-9624-47A47091725D}" type="pres">
      <dgm:prSet presAssocID="{0032CCCC-A9CB-4DD5-897A-6CF695291BF8}" presName="composite" presStyleCnt="0"/>
      <dgm:spPr/>
    </dgm:pt>
    <dgm:pt modelId="{45E4B6D0-1CAA-49BC-B3B3-491325B4E1A7}" type="pres">
      <dgm:prSet presAssocID="{0032CCCC-A9CB-4DD5-897A-6CF695291BF8}" presName="imgShp" presStyleLbl="fgImgPlace1" presStyleIdx="0" presStyleCnt="4" custAng="21437979" custLinFactNeighborX="-72724" custLinFactNeighborY="-15644"/>
      <dgm:spPr/>
    </dgm:pt>
    <dgm:pt modelId="{C1C696F6-5392-4C35-A90D-A7E153EA5723}" type="pres">
      <dgm:prSet presAssocID="{0032CCCC-A9CB-4DD5-897A-6CF695291BF8}" presName="txShp" presStyleLbl="node1" presStyleIdx="0" presStyleCnt="4" custScaleX="13358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F50020A-61EF-4C96-8467-A658FD9863E1}" type="pres">
      <dgm:prSet presAssocID="{1F3CDA64-0CC7-4314-B23D-5A5D34CA0E63}" presName="spacing" presStyleCnt="0"/>
      <dgm:spPr/>
    </dgm:pt>
    <dgm:pt modelId="{245156CD-E3B0-409E-BCE0-9BF30CDEBD63}" type="pres">
      <dgm:prSet presAssocID="{3B1425B4-D16B-4481-A08B-1D55B2F477E8}" presName="composite" presStyleCnt="0"/>
      <dgm:spPr/>
    </dgm:pt>
    <dgm:pt modelId="{E3ED7172-CF61-48AB-B4F6-FAD230F78099}" type="pres">
      <dgm:prSet presAssocID="{3B1425B4-D16B-4481-A08B-1D55B2F477E8}" presName="imgShp" presStyleLbl="fgImgPlace1" presStyleIdx="1" presStyleCnt="4" custAng="21437979" custLinFactNeighborX="-72724" custLinFactNeighborY="-15644"/>
      <dgm:spPr/>
    </dgm:pt>
    <dgm:pt modelId="{2D6EC31E-291E-4EE0-9533-038BBB24452E}" type="pres">
      <dgm:prSet presAssocID="{3B1425B4-D16B-4481-A08B-1D55B2F477E8}" presName="txShp" presStyleLbl="node1" presStyleIdx="1" presStyleCnt="4" custScaleX="13358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55EAF2E-70E8-4C7E-9841-9330BB01A3E8}" type="pres">
      <dgm:prSet presAssocID="{8395C18B-DFAE-41DB-8727-CE9FF8515C7C}" presName="spacing" presStyleCnt="0"/>
      <dgm:spPr/>
    </dgm:pt>
    <dgm:pt modelId="{D7395751-2396-4CCB-AFB1-B9C153C1761C}" type="pres">
      <dgm:prSet presAssocID="{80F01814-0B54-43D0-AF3D-C3ED709CCB3D}" presName="composite" presStyleCnt="0"/>
      <dgm:spPr/>
    </dgm:pt>
    <dgm:pt modelId="{F899C72B-D0BF-4B02-BA60-19E590624124}" type="pres">
      <dgm:prSet presAssocID="{80F01814-0B54-43D0-AF3D-C3ED709CCB3D}" presName="imgShp" presStyleLbl="fgImgPlace1" presStyleIdx="2" presStyleCnt="4" custAng="21437979" custLinFactNeighborX="-72724" custLinFactNeighborY="-15644"/>
      <dgm:spPr/>
    </dgm:pt>
    <dgm:pt modelId="{7F697D23-1537-48BF-A52D-951F63F99199}" type="pres">
      <dgm:prSet presAssocID="{80F01814-0B54-43D0-AF3D-C3ED709CCB3D}" presName="txShp" presStyleLbl="node1" presStyleIdx="2" presStyleCnt="4" custScaleX="13358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68A06BC-E55A-411C-9D62-D7691DC8C645}" type="pres">
      <dgm:prSet presAssocID="{E3B61357-A178-4A8A-99CB-A0C6FA3874B1}" presName="spacing" presStyleCnt="0"/>
      <dgm:spPr/>
    </dgm:pt>
    <dgm:pt modelId="{1CD97E26-CB56-4629-AEA4-90BFA12ED42A}" type="pres">
      <dgm:prSet presAssocID="{1A443456-32D4-42B0-A623-E8C902B600B2}" presName="composite" presStyleCnt="0"/>
      <dgm:spPr/>
    </dgm:pt>
    <dgm:pt modelId="{7AE88184-2C38-4E66-8F3E-C360EA826ECD}" type="pres">
      <dgm:prSet presAssocID="{1A443456-32D4-42B0-A623-E8C902B600B2}" presName="imgShp" presStyleLbl="fgImgPlace1" presStyleIdx="3" presStyleCnt="4" custAng="21437979" custLinFactNeighborX="-72724" custLinFactNeighborY="-15644"/>
      <dgm:spPr/>
    </dgm:pt>
    <dgm:pt modelId="{C7A69831-CF4E-4ECE-8893-AABDAEB7C60E}" type="pres">
      <dgm:prSet presAssocID="{1A443456-32D4-42B0-A623-E8C902B600B2}" presName="txShp" presStyleLbl="node1" presStyleIdx="3" presStyleCnt="4" custScaleX="13358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180A4104-149D-472A-9888-F2B9FED5B533}" srcId="{B58AB333-DB6D-4EC1-A75B-29FCCE90E718}" destId="{0032CCCC-A9CB-4DD5-897A-6CF695291BF8}" srcOrd="0" destOrd="0" parTransId="{EB52CFCA-336D-43B7-ABF2-B4BAC0B645AA}" sibTransId="{1F3CDA64-0CC7-4314-B23D-5A5D34CA0E63}"/>
    <dgm:cxn modelId="{D8A6A18B-688F-420B-9277-06F04626DE17}" type="presOf" srcId="{80F01814-0B54-43D0-AF3D-C3ED709CCB3D}" destId="{7F697D23-1537-48BF-A52D-951F63F99199}" srcOrd="0" destOrd="0" presId="urn:microsoft.com/office/officeart/2005/8/layout/vList3"/>
    <dgm:cxn modelId="{FFA5DBC7-E437-47AF-BA02-BEC9DCA61D6F}" srcId="{B58AB333-DB6D-4EC1-A75B-29FCCE90E718}" destId="{3B1425B4-D16B-4481-A08B-1D55B2F477E8}" srcOrd="1" destOrd="0" parTransId="{3BD8489B-BBB4-40D3-87E5-7B195E0192DA}" sibTransId="{8395C18B-DFAE-41DB-8727-CE9FF8515C7C}"/>
    <dgm:cxn modelId="{855AC20E-142E-40E3-A973-ED229C62F824}" srcId="{B58AB333-DB6D-4EC1-A75B-29FCCE90E718}" destId="{1A443456-32D4-42B0-A623-E8C902B600B2}" srcOrd="3" destOrd="0" parTransId="{00D81C8A-6614-43CE-B1E9-25551B49AE55}" sibTransId="{9A12DE11-A058-41DE-A6CE-0D28CDB6E517}"/>
    <dgm:cxn modelId="{A9754931-F573-4DA6-8335-65A66DB8B6B7}" type="presOf" srcId="{3B1425B4-D16B-4481-A08B-1D55B2F477E8}" destId="{2D6EC31E-291E-4EE0-9533-038BBB24452E}" srcOrd="0" destOrd="0" presId="urn:microsoft.com/office/officeart/2005/8/layout/vList3"/>
    <dgm:cxn modelId="{FC547D19-DB8E-4FD2-98D0-C9ED0F423EF2}" srcId="{B58AB333-DB6D-4EC1-A75B-29FCCE90E718}" destId="{80F01814-0B54-43D0-AF3D-C3ED709CCB3D}" srcOrd="2" destOrd="0" parTransId="{61456B7E-5A9B-4CAE-B986-1BA7EACDC12C}" sibTransId="{E3B61357-A178-4A8A-99CB-A0C6FA3874B1}"/>
    <dgm:cxn modelId="{25778306-95F2-4BEE-B802-D54CDE3B7A20}" type="presOf" srcId="{0032CCCC-A9CB-4DD5-897A-6CF695291BF8}" destId="{C1C696F6-5392-4C35-A90D-A7E153EA5723}" srcOrd="0" destOrd="0" presId="urn:microsoft.com/office/officeart/2005/8/layout/vList3"/>
    <dgm:cxn modelId="{C8B4C6C7-152F-402E-8C27-54A09AF1792B}" type="presOf" srcId="{1A443456-32D4-42B0-A623-E8C902B600B2}" destId="{C7A69831-CF4E-4ECE-8893-AABDAEB7C60E}" srcOrd="0" destOrd="0" presId="urn:microsoft.com/office/officeart/2005/8/layout/vList3"/>
    <dgm:cxn modelId="{FD219F0B-B237-4A1B-B46D-F717B3DE09E6}" type="presOf" srcId="{B58AB333-DB6D-4EC1-A75B-29FCCE90E718}" destId="{C4AD2C12-F8BE-477D-B44B-5D09C4AADF66}" srcOrd="0" destOrd="0" presId="urn:microsoft.com/office/officeart/2005/8/layout/vList3"/>
    <dgm:cxn modelId="{1342C907-0512-4B54-A010-C5299AB68AF8}" type="presParOf" srcId="{C4AD2C12-F8BE-477D-B44B-5D09C4AADF66}" destId="{CE9CDAD7-02EA-49DB-9624-47A47091725D}" srcOrd="0" destOrd="0" presId="urn:microsoft.com/office/officeart/2005/8/layout/vList3"/>
    <dgm:cxn modelId="{4D3F0580-B6BF-451F-A463-354EB6581622}" type="presParOf" srcId="{CE9CDAD7-02EA-49DB-9624-47A47091725D}" destId="{45E4B6D0-1CAA-49BC-B3B3-491325B4E1A7}" srcOrd="0" destOrd="0" presId="urn:microsoft.com/office/officeart/2005/8/layout/vList3"/>
    <dgm:cxn modelId="{FAD30E4C-BACB-496F-B353-63B935311C44}" type="presParOf" srcId="{CE9CDAD7-02EA-49DB-9624-47A47091725D}" destId="{C1C696F6-5392-4C35-A90D-A7E153EA5723}" srcOrd="1" destOrd="0" presId="urn:microsoft.com/office/officeart/2005/8/layout/vList3"/>
    <dgm:cxn modelId="{6407E3A0-469C-4916-AC17-97D036E941DF}" type="presParOf" srcId="{C4AD2C12-F8BE-477D-B44B-5D09C4AADF66}" destId="{EF50020A-61EF-4C96-8467-A658FD9863E1}" srcOrd="1" destOrd="0" presId="urn:microsoft.com/office/officeart/2005/8/layout/vList3"/>
    <dgm:cxn modelId="{E367A2D1-1CF0-4A19-8306-F52573045E8B}" type="presParOf" srcId="{C4AD2C12-F8BE-477D-B44B-5D09C4AADF66}" destId="{245156CD-E3B0-409E-BCE0-9BF30CDEBD63}" srcOrd="2" destOrd="0" presId="urn:microsoft.com/office/officeart/2005/8/layout/vList3"/>
    <dgm:cxn modelId="{C883A197-9F7D-4230-B8C9-46489960523A}" type="presParOf" srcId="{245156CD-E3B0-409E-BCE0-9BF30CDEBD63}" destId="{E3ED7172-CF61-48AB-B4F6-FAD230F78099}" srcOrd="0" destOrd="0" presId="urn:microsoft.com/office/officeart/2005/8/layout/vList3"/>
    <dgm:cxn modelId="{47F27829-F1D4-475A-9F3E-4E6A0D2C53EB}" type="presParOf" srcId="{245156CD-E3B0-409E-BCE0-9BF30CDEBD63}" destId="{2D6EC31E-291E-4EE0-9533-038BBB24452E}" srcOrd="1" destOrd="0" presId="urn:microsoft.com/office/officeart/2005/8/layout/vList3"/>
    <dgm:cxn modelId="{B39B8EED-F2C3-4AFC-A4D1-BF01980378FA}" type="presParOf" srcId="{C4AD2C12-F8BE-477D-B44B-5D09C4AADF66}" destId="{755EAF2E-70E8-4C7E-9841-9330BB01A3E8}" srcOrd="3" destOrd="0" presId="urn:microsoft.com/office/officeart/2005/8/layout/vList3"/>
    <dgm:cxn modelId="{CD7DC3EB-C2AC-40FC-A82F-FD56A81FBD4B}" type="presParOf" srcId="{C4AD2C12-F8BE-477D-B44B-5D09C4AADF66}" destId="{D7395751-2396-4CCB-AFB1-B9C153C1761C}" srcOrd="4" destOrd="0" presId="urn:microsoft.com/office/officeart/2005/8/layout/vList3"/>
    <dgm:cxn modelId="{D853CBD8-9A88-4747-863B-C8064D6F2589}" type="presParOf" srcId="{D7395751-2396-4CCB-AFB1-B9C153C1761C}" destId="{F899C72B-D0BF-4B02-BA60-19E590624124}" srcOrd="0" destOrd="0" presId="urn:microsoft.com/office/officeart/2005/8/layout/vList3"/>
    <dgm:cxn modelId="{DB81D08A-422A-4690-9D06-4C4AA907A2FA}" type="presParOf" srcId="{D7395751-2396-4CCB-AFB1-B9C153C1761C}" destId="{7F697D23-1537-48BF-A52D-951F63F99199}" srcOrd="1" destOrd="0" presId="urn:microsoft.com/office/officeart/2005/8/layout/vList3"/>
    <dgm:cxn modelId="{34BD1791-16A3-4BE8-A3E9-31EB7F92E2C6}" type="presParOf" srcId="{C4AD2C12-F8BE-477D-B44B-5D09C4AADF66}" destId="{068A06BC-E55A-411C-9D62-D7691DC8C645}" srcOrd="5" destOrd="0" presId="urn:microsoft.com/office/officeart/2005/8/layout/vList3"/>
    <dgm:cxn modelId="{69268A97-41FB-448E-98DA-395394A1F9F4}" type="presParOf" srcId="{C4AD2C12-F8BE-477D-B44B-5D09C4AADF66}" destId="{1CD97E26-CB56-4629-AEA4-90BFA12ED42A}" srcOrd="6" destOrd="0" presId="urn:microsoft.com/office/officeart/2005/8/layout/vList3"/>
    <dgm:cxn modelId="{64AE8795-2C0A-4F7B-8F0E-655A38CA266D}" type="presParOf" srcId="{1CD97E26-CB56-4629-AEA4-90BFA12ED42A}" destId="{7AE88184-2C38-4E66-8F3E-C360EA826ECD}" srcOrd="0" destOrd="0" presId="urn:microsoft.com/office/officeart/2005/8/layout/vList3"/>
    <dgm:cxn modelId="{BDFC5E21-0795-48B4-A1D1-286BFDC02A61}" type="presParOf" srcId="{1CD97E26-CB56-4629-AEA4-90BFA12ED42A}" destId="{C7A69831-CF4E-4ECE-8893-AABDAEB7C60E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BF486C9-8D57-4D9D-8B16-654C8A99341B}" type="doc">
      <dgm:prSet loTypeId="urn:microsoft.com/office/officeart/2005/8/layout/vList2" loCatId="list" qsTypeId="urn:microsoft.com/office/officeart/2005/8/quickstyle/3d2" qsCatId="3D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F634D596-5C60-4746-AB7E-1CA1C893B8AC}">
      <dgm:prSet phldrT="[Текст]"/>
      <dgm:spPr/>
      <dgm:t>
        <a:bodyPr/>
        <a:lstStyle/>
        <a:p>
          <a:r>
            <a:rPr lang="ru-RU" dirty="0" err="1" smtClean="0"/>
            <a:t>невеликі</a:t>
          </a:r>
          <a:r>
            <a:rPr lang="ru-RU" dirty="0" smtClean="0"/>
            <a:t> </a:t>
          </a:r>
          <a:r>
            <a:rPr lang="ru-RU" dirty="0" err="1" smtClean="0"/>
            <a:t>джерела</a:t>
          </a:r>
          <a:r>
            <a:rPr lang="ru-RU" dirty="0" smtClean="0"/>
            <a:t> </a:t>
          </a:r>
          <a:r>
            <a:rPr lang="ru-RU" dirty="0" err="1" smtClean="0"/>
            <a:t>пожежі</a:t>
          </a:r>
          <a:r>
            <a:rPr lang="ru-RU" dirty="0" smtClean="0"/>
            <a:t> </a:t>
          </a:r>
          <a:r>
            <a:rPr lang="ru-RU" dirty="0" err="1" smtClean="0"/>
            <a:t>можна</a:t>
          </a:r>
          <a:r>
            <a:rPr lang="ru-RU" dirty="0" smtClean="0"/>
            <a:t> </a:t>
          </a:r>
          <a:r>
            <a:rPr lang="ru-RU" dirty="0" err="1" smtClean="0"/>
            <a:t>гасити</a:t>
          </a:r>
          <a:r>
            <a:rPr lang="ru-RU" dirty="0" smtClean="0"/>
            <a:t> мокрою </a:t>
          </a:r>
          <a:r>
            <a:rPr lang="ru-RU" dirty="0" err="1" smtClean="0"/>
            <a:t>ганчіркою</a:t>
          </a:r>
          <a:r>
            <a:rPr lang="ru-RU" dirty="0" smtClean="0"/>
            <a:t> </a:t>
          </a:r>
          <a:endParaRPr lang="ru-RU" dirty="0"/>
        </a:p>
      </dgm:t>
    </dgm:pt>
    <dgm:pt modelId="{A7551DB4-037C-49CF-AAAB-5A39C8647473}" type="parTrans" cxnId="{681EDB00-2597-4283-9F0E-F373E2062C51}">
      <dgm:prSet/>
      <dgm:spPr/>
      <dgm:t>
        <a:bodyPr/>
        <a:lstStyle/>
        <a:p>
          <a:endParaRPr lang="ru-RU"/>
        </a:p>
      </dgm:t>
    </dgm:pt>
    <dgm:pt modelId="{3E7C5C06-892F-4E04-818D-CF092AFC142A}" type="sibTrans" cxnId="{681EDB00-2597-4283-9F0E-F373E2062C51}">
      <dgm:prSet/>
      <dgm:spPr/>
      <dgm:t>
        <a:bodyPr/>
        <a:lstStyle/>
        <a:p>
          <a:endParaRPr lang="ru-RU"/>
        </a:p>
      </dgm:t>
    </dgm:pt>
    <dgm:pt modelId="{C3C9A30C-635E-4955-8721-D92F8399F368}">
      <dgm:prSet phldrT="[Текст]"/>
      <dgm:spPr/>
      <dgm:t>
        <a:bodyPr/>
        <a:lstStyle/>
        <a:p>
          <a:r>
            <a:rPr lang="ru-RU" dirty="0" err="1" smtClean="0"/>
            <a:t>відкрутити</a:t>
          </a:r>
          <a:r>
            <a:rPr lang="ru-RU" dirty="0" smtClean="0"/>
            <a:t> </a:t>
          </a:r>
          <a:r>
            <a:rPr lang="ru-RU" dirty="0" err="1" smtClean="0"/>
            <a:t>усі</a:t>
          </a:r>
          <a:r>
            <a:rPr lang="ru-RU" dirty="0" smtClean="0"/>
            <a:t> </a:t>
          </a:r>
          <a:r>
            <a:rPr lang="ru-RU" dirty="0" err="1" smtClean="0"/>
            <a:t>крани</a:t>
          </a:r>
          <a:r>
            <a:rPr lang="ru-RU" dirty="0" smtClean="0"/>
            <a:t> </a:t>
          </a:r>
          <a:r>
            <a:rPr lang="ru-RU" dirty="0" err="1" smtClean="0"/>
            <a:t>з</a:t>
          </a:r>
          <a:r>
            <a:rPr lang="ru-RU" dirty="0" smtClean="0"/>
            <a:t> водою на </a:t>
          </a:r>
          <a:r>
            <a:rPr lang="ru-RU" dirty="0" err="1" smtClean="0"/>
            <a:t>повну</a:t>
          </a:r>
          <a:r>
            <a:rPr lang="ru-RU" dirty="0" smtClean="0"/>
            <a:t> </a:t>
          </a:r>
          <a:r>
            <a:rPr lang="ru-RU" dirty="0" err="1" smtClean="0"/>
            <a:t>потужність</a:t>
          </a:r>
          <a:endParaRPr lang="ru-RU" dirty="0"/>
        </a:p>
      </dgm:t>
    </dgm:pt>
    <dgm:pt modelId="{733839F3-628C-4A57-97BC-4499F3AD64CB}" type="parTrans" cxnId="{1C17A485-8647-4ED5-9526-86959B7174AD}">
      <dgm:prSet/>
      <dgm:spPr/>
      <dgm:t>
        <a:bodyPr/>
        <a:lstStyle/>
        <a:p>
          <a:endParaRPr lang="ru-RU"/>
        </a:p>
      </dgm:t>
    </dgm:pt>
    <dgm:pt modelId="{E2B91E54-B3FA-497A-81B2-7426F7A3E019}" type="sibTrans" cxnId="{1C17A485-8647-4ED5-9526-86959B7174AD}">
      <dgm:prSet/>
      <dgm:spPr/>
      <dgm:t>
        <a:bodyPr/>
        <a:lstStyle/>
        <a:p>
          <a:endParaRPr lang="ru-RU"/>
        </a:p>
      </dgm:t>
    </dgm:pt>
    <dgm:pt modelId="{196D9D25-3FF9-4672-86B4-2BD4BC80B980}">
      <dgm:prSet phldrT="[Текст]"/>
      <dgm:spPr/>
      <dgm:t>
        <a:bodyPr/>
        <a:lstStyle/>
        <a:p>
          <a:r>
            <a:rPr lang="ru-RU" dirty="0" smtClean="0"/>
            <a:t>землю </a:t>
          </a:r>
          <a:r>
            <a:rPr lang="ru-RU" dirty="0" err="1" smtClean="0"/>
            <a:t>можна</a:t>
          </a:r>
          <a:r>
            <a:rPr lang="ru-RU" dirty="0" smtClean="0"/>
            <a:t> </a:t>
          </a:r>
          <a:r>
            <a:rPr lang="ru-RU" dirty="0" err="1" smtClean="0"/>
            <a:t>використати</a:t>
          </a:r>
          <a:r>
            <a:rPr lang="ru-RU" dirty="0" smtClean="0"/>
            <a:t> для </a:t>
          </a:r>
          <a:r>
            <a:rPr lang="ru-RU" dirty="0" err="1" smtClean="0"/>
            <a:t>гасіння</a:t>
          </a:r>
          <a:r>
            <a:rPr lang="ru-RU" dirty="0" smtClean="0"/>
            <a:t> </a:t>
          </a:r>
          <a:r>
            <a:rPr lang="ru-RU" dirty="0" err="1" smtClean="0"/>
            <a:t>вогню</a:t>
          </a:r>
          <a:endParaRPr lang="ru-RU" dirty="0"/>
        </a:p>
      </dgm:t>
    </dgm:pt>
    <dgm:pt modelId="{2226C175-C9F5-44E6-BD11-590BB0230DA9}" type="parTrans" cxnId="{DCEBD6AC-1414-4582-8EAC-33876D1BEE72}">
      <dgm:prSet/>
      <dgm:spPr/>
      <dgm:t>
        <a:bodyPr/>
        <a:lstStyle/>
        <a:p>
          <a:endParaRPr lang="ru-RU"/>
        </a:p>
      </dgm:t>
    </dgm:pt>
    <dgm:pt modelId="{25DFBB01-1D72-4F61-8935-CBBE99D42318}" type="sibTrans" cxnId="{DCEBD6AC-1414-4582-8EAC-33876D1BEE72}">
      <dgm:prSet/>
      <dgm:spPr/>
      <dgm:t>
        <a:bodyPr/>
        <a:lstStyle/>
        <a:p>
          <a:endParaRPr lang="ru-RU"/>
        </a:p>
      </dgm:t>
    </dgm:pt>
    <dgm:pt modelId="{D586EBEE-2967-497B-A7D1-F6D6A73A2D18}" type="pres">
      <dgm:prSet presAssocID="{1BF486C9-8D57-4D9D-8B16-654C8A99341B}" presName="linear" presStyleCnt="0">
        <dgm:presLayoutVars>
          <dgm:animLvl val="lvl"/>
          <dgm:resizeHandles val="exact"/>
        </dgm:presLayoutVars>
      </dgm:prSet>
      <dgm:spPr/>
    </dgm:pt>
    <dgm:pt modelId="{BF9BC51F-620D-43E5-8E4D-957FA2785C1A}" type="pres">
      <dgm:prSet presAssocID="{F634D596-5C60-4746-AB7E-1CA1C893B8AC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BED5C87-850D-44A4-9B49-03C3A7BF539C}" type="pres">
      <dgm:prSet presAssocID="{3E7C5C06-892F-4E04-818D-CF092AFC142A}" presName="spacer" presStyleCnt="0"/>
      <dgm:spPr/>
    </dgm:pt>
    <dgm:pt modelId="{C638CC45-18AF-4FCA-AC1D-E1AB4F0B885B}" type="pres">
      <dgm:prSet presAssocID="{C3C9A30C-635E-4955-8721-D92F8399F368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9034134-D3EB-4E11-AB7E-EB227DE0A182}" type="pres">
      <dgm:prSet presAssocID="{E2B91E54-B3FA-497A-81B2-7426F7A3E019}" presName="spacer" presStyleCnt="0"/>
      <dgm:spPr/>
    </dgm:pt>
    <dgm:pt modelId="{14510F2E-8F7C-47B4-8275-1A7DAD0F9B83}" type="pres">
      <dgm:prSet presAssocID="{196D9D25-3FF9-4672-86B4-2BD4BC80B980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1C17A485-8647-4ED5-9526-86959B7174AD}" srcId="{1BF486C9-8D57-4D9D-8B16-654C8A99341B}" destId="{C3C9A30C-635E-4955-8721-D92F8399F368}" srcOrd="1" destOrd="0" parTransId="{733839F3-628C-4A57-97BC-4499F3AD64CB}" sibTransId="{E2B91E54-B3FA-497A-81B2-7426F7A3E019}"/>
    <dgm:cxn modelId="{70AE3FEC-75DF-4907-9F36-0A779D9FD605}" type="presOf" srcId="{F634D596-5C60-4746-AB7E-1CA1C893B8AC}" destId="{BF9BC51F-620D-43E5-8E4D-957FA2785C1A}" srcOrd="0" destOrd="0" presId="urn:microsoft.com/office/officeart/2005/8/layout/vList2"/>
    <dgm:cxn modelId="{82042129-5B25-4DBD-857A-9A1A86D08430}" type="presOf" srcId="{196D9D25-3FF9-4672-86B4-2BD4BC80B980}" destId="{14510F2E-8F7C-47B4-8275-1A7DAD0F9B83}" srcOrd="0" destOrd="0" presId="urn:microsoft.com/office/officeart/2005/8/layout/vList2"/>
    <dgm:cxn modelId="{092AD9FD-60B6-4E21-884C-DE566E1902E4}" type="presOf" srcId="{C3C9A30C-635E-4955-8721-D92F8399F368}" destId="{C638CC45-18AF-4FCA-AC1D-E1AB4F0B885B}" srcOrd="0" destOrd="0" presId="urn:microsoft.com/office/officeart/2005/8/layout/vList2"/>
    <dgm:cxn modelId="{681EDB00-2597-4283-9F0E-F373E2062C51}" srcId="{1BF486C9-8D57-4D9D-8B16-654C8A99341B}" destId="{F634D596-5C60-4746-AB7E-1CA1C893B8AC}" srcOrd="0" destOrd="0" parTransId="{A7551DB4-037C-49CF-AAAB-5A39C8647473}" sibTransId="{3E7C5C06-892F-4E04-818D-CF092AFC142A}"/>
    <dgm:cxn modelId="{DCEBD6AC-1414-4582-8EAC-33876D1BEE72}" srcId="{1BF486C9-8D57-4D9D-8B16-654C8A99341B}" destId="{196D9D25-3FF9-4672-86B4-2BD4BC80B980}" srcOrd="2" destOrd="0" parTransId="{2226C175-C9F5-44E6-BD11-590BB0230DA9}" sibTransId="{25DFBB01-1D72-4F61-8935-CBBE99D42318}"/>
    <dgm:cxn modelId="{184D5A81-648B-49BD-B489-1C15C8D4FF79}" type="presOf" srcId="{1BF486C9-8D57-4D9D-8B16-654C8A99341B}" destId="{D586EBEE-2967-497B-A7D1-F6D6A73A2D18}" srcOrd="0" destOrd="0" presId="urn:microsoft.com/office/officeart/2005/8/layout/vList2"/>
    <dgm:cxn modelId="{757669CF-B1C1-4AD6-AA85-81C5F79CD151}" type="presParOf" srcId="{D586EBEE-2967-497B-A7D1-F6D6A73A2D18}" destId="{BF9BC51F-620D-43E5-8E4D-957FA2785C1A}" srcOrd="0" destOrd="0" presId="urn:microsoft.com/office/officeart/2005/8/layout/vList2"/>
    <dgm:cxn modelId="{321E0A28-A668-419C-945C-153A9D473ACD}" type="presParOf" srcId="{D586EBEE-2967-497B-A7D1-F6D6A73A2D18}" destId="{4BED5C87-850D-44A4-9B49-03C3A7BF539C}" srcOrd="1" destOrd="0" presId="urn:microsoft.com/office/officeart/2005/8/layout/vList2"/>
    <dgm:cxn modelId="{5A42AA3C-13BE-4BE7-9571-43F445B2CE0E}" type="presParOf" srcId="{D586EBEE-2967-497B-A7D1-F6D6A73A2D18}" destId="{C638CC45-18AF-4FCA-AC1D-E1AB4F0B885B}" srcOrd="2" destOrd="0" presId="urn:microsoft.com/office/officeart/2005/8/layout/vList2"/>
    <dgm:cxn modelId="{F3D07AA9-EB05-4503-A112-3611675B1D34}" type="presParOf" srcId="{D586EBEE-2967-497B-A7D1-F6D6A73A2D18}" destId="{09034134-D3EB-4E11-AB7E-EB227DE0A182}" srcOrd="3" destOrd="0" presId="urn:microsoft.com/office/officeart/2005/8/layout/vList2"/>
    <dgm:cxn modelId="{FFF4D655-C80D-4BE8-A8F4-B516BBC766F3}" type="presParOf" srcId="{D586EBEE-2967-497B-A7D1-F6D6A73A2D18}" destId="{14510F2E-8F7C-47B4-8275-1A7DAD0F9B83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6A012DB6-12FF-4917-9D8F-9BCEDE3706D2}" type="doc">
      <dgm:prSet loTypeId="urn:microsoft.com/office/officeart/2005/8/layout/vList2" loCatId="list" qsTypeId="urn:microsoft.com/office/officeart/2005/8/quickstyle/3d1" qsCatId="3D" csTypeId="urn:microsoft.com/office/officeart/2005/8/colors/colorful3" csCatId="colorful" phldr="1"/>
      <dgm:spPr/>
      <dgm:t>
        <a:bodyPr/>
        <a:lstStyle/>
        <a:p>
          <a:endParaRPr lang="ru-RU"/>
        </a:p>
      </dgm:t>
    </dgm:pt>
    <dgm:pt modelId="{A8BE36D6-3988-44D1-B064-3AC14273AE1D}">
      <dgm:prSet phldrT="[Текст]" custT="1"/>
      <dgm:spPr>
        <a:solidFill>
          <a:schemeClr val="accent1">
            <a:lumMod val="75000"/>
          </a:schemeClr>
        </a:solidFill>
      </dgm:spPr>
      <dgm:t>
        <a:bodyPr/>
        <a:lstStyle/>
        <a:p>
          <a:r>
            <a:rPr lang="ru-RU" sz="4000" dirty="0" smtClean="0"/>
            <a:t>не </a:t>
          </a:r>
          <a:r>
            <a:rPr lang="ru-RU" sz="4000" dirty="0" err="1" smtClean="0"/>
            <a:t>витягай</a:t>
          </a:r>
          <a:r>
            <a:rPr lang="ru-RU" sz="4000" dirty="0" smtClean="0"/>
            <a:t> </a:t>
          </a:r>
          <a:r>
            <a:rPr lang="ru-RU" sz="4000" dirty="0" err="1" smtClean="0"/>
            <a:t>з</a:t>
          </a:r>
          <a:r>
            <a:rPr lang="ru-RU" sz="4000" dirty="0" smtClean="0"/>
            <a:t> </a:t>
          </a:r>
          <a:r>
            <a:rPr lang="ru-RU" sz="4000" dirty="0" err="1" smtClean="0"/>
            <a:t>вогню</a:t>
          </a:r>
          <a:r>
            <a:rPr lang="ru-RU" sz="4000" dirty="0" smtClean="0"/>
            <a:t> </a:t>
          </a:r>
          <a:r>
            <a:rPr lang="ru-RU" sz="4000" dirty="0" err="1" smtClean="0"/>
            <a:t>предмети</a:t>
          </a:r>
          <a:r>
            <a:rPr lang="ru-RU" sz="4000" dirty="0" smtClean="0"/>
            <a:t>, </a:t>
          </a:r>
          <a:r>
            <a:rPr lang="ru-RU" sz="4000" dirty="0" err="1" smtClean="0"/>
            <a:t>що</a:t>
          </a:r>
          <a:r>
            <a:rPr lang="ru-RU" sz="4000" dirty="0" smtClean="0"/>
            <a:t> </a:t>
          </a:r>
          <a:r>
            <a:rPr lang="ru-RU" sz="4000" dirty="0" err="1" smtClean="0"/>
            <a:t>горять</a:t>
          </a:r>
          <a:r>
            <a:rPr lang="ru-RU" sz="4000" dirty="0" smtClean="0"/>
            <a:t> </a:t>
          </a:r>
          <a:endParaRPr lang="ru-RU" sz="4000" dirty="0"/>
        </a:p>
      </dgm:t>
    </dgm:pt>
    <dgm:pt modelId="{A4F693C9-4513-4D59-A373-A9AD5D7BDFA4}" type="parTrans" cxnId="{7BA6B4E5-3D15-472C-BE45-DC2F5F370B5E}">
      <dgm:prSet/>
      <dgm:spPr/>
      <dgm:t>
        <a:bodyPr/>
        <a:lstStyle/>
        <a:p>
          <a:endParaRPr lang="ru-RU"/>
        </a:p>
      </dgm:t>
    </dgm:pt>
    <dgm:pt modelId="{D5B38724-B1CC-4E5D-B78C-B60BDB28F31B}" type="sibTrans" cxnId="{7BA6B4E5-3D15-472C-BE45-DC2F5F370B5E}">
      <dgm:prSet/>
      <dgm:spPr/>
      <dgm:t>
        <a:bodyPr/>
        <a:lstStyle/>
        <a:p>
          <a:endParaRPr lang="ru-RU"/>
        </a:p>
      </dgm:t>
    </dgm:pt>
    <dgm:pt modelId="{4DF58AA7-C025-4B9B-ADB5-EFCF7BFDEDCD}">
      <dgm:prSet phldrT="[Текст]" custT="1"/>
      <dgm:spPr>
        <a:solidFill>
          <a:schemeClr val="accent6">
            <a:lumMod val="75000"/>
          </a:schemeClr>
        </a:solidFill>
      </dgm:spPr>
      <dgm:t>
        <a:bodyPr/>
        <a:lstStyle/>
        <a:p>
          <a:r>
            <a:rPr lang="ru-RU" sz="4000" dirty="0" err="1" smtClean="0"/>
            <a:t>намагайся</a:t>
          </a:r>
          <a:r>
            <a:rPr lang="ru-RU" sz="4000" dirty="0" smtClean="0"/>
            <a:t> не </a:t>
          </a:r>
          <a:r>
            <a:rPr lang="ru-RU" sz="4000" dirty="0" err="1" smtClean="0"/>
            <a:t>відчиняти</a:t>
          </a:r>
          <a:r>
            <a:rPr lang="ru-RU" sz="4000" dirty="0" smtClean="0"/>
            <a:t> </a:t>
          </a:r>
          <a:r>
            <a:rPr lang="ru-RU" sz="4000" dirty="0" err="1" smtClean="0"/>
            <a:t>вікна</a:t>
          </a:r>
          <a:r>
            <a:rPr lang="ru-RU" sz="4000" dirty="0" smtClean="0"/>
            <a:t> </a:t>
          </a:r>
          <a:r>
            <a:rPr lang="ru-RU" sz="4000" dirty="0" err="1" smtClean="0"/>
            <a:t>і</a:t>
          </a:r>
          <a:r>
            <a:rPr lang="ru-RU" sz="4000" dirty="0" smtClean="0"/>
            <a:t> </a:t>
          </a:r>
          <a:r>
            <a:rPr lang="ru-RU" sz="4000" dirty="0" err="1" smtClean="0"/>
            <a:t>двері</a:t>
          </a:r>
          <a:endParaRPr lang="ru-RU" sz="4000" dirty="0"/>
        </a:p>
      </dgm:t>
    </dgm:pt>
    <dgm:pt modelId="{687CE85B-54ED-4F7D-BDCA-A6B19444A254}" type="parTrans" cxnId="{2EB5B3C4-D84D-4F71-8000-E5EE759D60EB}">
      <dgm:prSet/>
      <dgm:spPr/>
      <dgm:t>
        <a:bodyPr/>
        <a:lstStyle/>
        <a:p>
          <a:endParaRPr lang="ru-RU"/>
        </a:p>
      </dgm:t>
    </dgm:pt>
    <dgm:pt modelId="{4A9B3006-93A4-44EB-BBAB-2B35C595F223}" type="sibTrans" cxnId="{2EB5B3C4-D84D-4F71-8000-E5EE759D60EB}">
      <dgm:prSet/>
      <dgm:spPr/>
      <dgm:t>
        <a:bodyPr/>
        <a:lstStyle/>
        <a:p>
          <a:endParaRPr lang="ru-RU"/>
        </a:p>
      </dgm:t>
    </dgm:pt>
    <dgm:pt modelId="{E644CEBF-5393-4F7C-B8EB-2E30B4376B12}" type="pres">
      <dgm:prSet presAssocID="{6A012DB6-12FF-4917-9D8F-9BCEDE3706D2}" presName="linear" presStyleCnt="0">
        <dgm:presLayoutVars>
          <dgm:animLvl val="lvl"/>
          <dgm:resizeHandles val="exact"/>
        </dgm:presLayoutVars>
      </dgm:prSet>
      <dgm:spPr/>
    </dgm:pt>
    <dgm:pt modelId="{1CC5E1D5-6159-4A54-898D-9846A8351435}" type="pres">
      <dgm:prSet presAssocID="{A8BE36D6-3988-44D1-B064-3AC14273AE1D}" presName="parentText" presStyleLbl="node1" presStyleIdx="0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5A8517E-67E1-4824-9C5C-E2411B10E3DD}" type="pres">
      <dgm:prSet presAssocID="{D5B38724-B1CC-4E5D-B78C-B60BDB28F31B}" presName="spacer" presStyleCnt="0"/>
      <dgm:spPr/>
    </dgm:pt>
    <dgm:pt modelId="{9649BAC2-A0A3-4755-8A72-1A16152F2C7D}" type="pres">
      <dgm:prSet presAssocID="{4DF58AA7-C025-4B9B-ADB5-EFCF7BFDEDCD}" presName="parentText" presStyleLbl="node1" presStyleIdx="1" presStyleCnt="2" custLinFactY="14277" custLinFactNeighborY="10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079F36E0-00BF-4EE1-B320-487E7BD7376F}" type="presOf" srcId="{6A012DB6-12FF-4917-9D8F-9BCEDE3706D2}" destId="{E644CEBF-5393-4F7C-B8EB-2E30B4376B12}" srcOrd="0" destOrd="0" presId="urn:microsoft.com/office/officeart/2005/8/layout/vList2"/>
    <dgm:cxn modelId="{2EB5B3C4-D84D-4F71-8000-E5EE759D60EB}" srcId="{6A012DB6-12FF-4917-9D8F-9BCEDE3706D2}" destId="{4DF58AA7-C025-4B9B-ADB5-EFCF7BFDEDCD}" srcOrd="1" destOrd="0" parTransId="{687CE85B-54ED-4F7D-BDCA-A6B19444A254}" sibTransId="{4A9B3006-93A4-44EB-BBAB-2B35C595F223}"/>
    <dgm:cxn modelId="{7BA6B4E5-3D15-472C-BE45-DC2F5F370B5E}" srcId="{6A012DB6-12FF-4917-9D8F-9BCEDE3706D2}" destId="{A8BE36D6-3988-44D1-B064-3AC14273AE1D}" srcOrd="0" destOrd="0" parTransId="{A4F693C9-4513-4D59-A373-A9AD5D7BDFA4}" sibTransId="{D5B38724-B1CC-4E5D-B78C-B60BDB28F31B}"/>
    <dgm:cxn modelId="{A54D7B16-7692-4E93-B80F-61D821EB2CDE}" type="presOf" srcId="{4DF58AA7-C025-4B9B-ADB5-EFCF7BFDEDCD}" destId="{9649BAC2-A0A3-4755-8A72-1A16152F2C7D}" srcOrd="0" destOrd="0" presId="urn:microsoft.com/office/officeart/2005/8/layout/vList2"/>
    <dgm:cxn modelId="{417AD4EB-856B-49AE-8295-6524DD9E8AC5}" type="presOf" srcId="{A8BE36D6-3988-44D1-B064-3AC14273AE1D}" destId="{1CC5E1D5-6159-4A54-898D-9846A8351435}" srcOrd="0" destOrd="0" presId="urn:microsoft.com/office/officeart/2005/8/layout/vList2"/>
    <dgm:cxn modelId="{D432E3F6-0CB3-495C-AAA4-84D2084AF14E}" type="presParOf" srcId="{E644CEBF-5393-4F7C-B8EB-2E30B4376B12}" destId="{1CC5E1D5-6159-4A54-898D-9846A8351435}" srcOrd="0" destOrd="0" presId="urn:microsoft.com/office/officeart/2005/8/layout/vList2"/>
    <dgm:cxn modelId="{69319CE9-3285-4225-BF6F-36430FA3A11A}" type="presParOf" srcId="{E644CEBF-5393-4F7C-B8EB-2E30B4376B12}" destId="{15A8517E-67E1-4824-9C5C-E2411B10E3DD}" srcOrd="1" destOrd="0" presId="urn:microsoft.com/office/officeart/2005/8/layout/vList2"/>
    <dgm:cxn modelId="{75D81097-27CC-4407-8E55-44B9EBF972BE}" type="presParOf" srcId="{E644CEBF-5393-4F7C-B8EB-2E30B4376B12}" destId="{9649BAC2-A0A3-4755-8A72-1A16152F2C7D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283B621A-549C-488C-9565-BF41E7781EE4}" type="doc">
      <dgm:prSet loTypeId="urn:microsoft.com/office/officeart/2005/8/layout/chevron2" loCatId="list" qsTypeId="urn:microsoft.com/office/officeart/2005/8/quickstyle/3d1" qsCatId="3D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2D389201-CF42-4947-845A-73AB387C94E2}">
      <dgm:prSet phldrT="[Текст]"/>
      <dgm:spPr/>
      <dgm:t>
        <a:bodyPr/>
        <a:lstStyle/>
        <a:p>
          <a:r>
            <a:rPr lang="ru-RU" dirty="0" smtClean="0"/>
            <a:t>1</a:t>
          </a:r>
          <a:endParaRPr lang="ru-RU" dirty="0"/>
        </a:p>
      </dgm:t>
    </dgm:pt>
    <dgm:pt modelId="{72F6FBE8-C5FF-4524-8DDF-13A28BD5A156}" type="parTrans" cxnId="{D3900A11-E252-4BA8-B231-F0C0F9C93E11}">
      <dgm:prSet/>
      <dgm:spPr/>
      <dgm:t>
        <a:bodyPr/>
        <a:lstStyle/>
        <a:p>
          <a:endParaRPr lang="ru-RU"/>
        </a:p>
      </dgm:t>
    </dgm:pt>
    <dgm:pt modelId="{97336343-6DC6-407F-9B98-855EA77496E3}" type="sibTrans" cxnId="{D3900A11-E252-4BA8-B231-F0C0F9C93E11}">
      <dgm:prSet/>
      <dgm:spPr/>
      <dgm:t>
        <a:bodyPr/>
        <a:lstStyle/>
        <a:p>
          <a:endParaRPr lang="ru-RU"/>
        </a:p>
      </dgm:t>
    </dgm:pt>
    <dgm:pt modelId="{2B862A60-F7CA-4E4B-9B7A-96255688527A}">
      <dgm:prSet phldrT="[Текст]"/>
      <dgm:spPr/>
      <dgm:t>
        <a:bodyPr/>
        <a:lstStyle/>
        <a:p>
          <a:r>
            <a:rPr lang="ru-RU" dirty="0" smtClean="0"/>
            <a:t>Покидай </a:t>
          </a:r>
          <a:r>
            <a:rPr lang="ru-RU" dirty="0" err="1" smtClean="0"/>
            <a:t>приміщення</a:t>
          </a:r>
          <a:r>
            <a:rPr lang="ru-RU" dirty="0" smtClean="0"/>
            <a:t>, пригнувшись </a:t>
          </a:r>
          <a:r>
            <a:rPr lang="ru-RU" dirty="0" err="1" smtClean="0"/>
            <a:t>якнайнижче</a:t>
          </a:r>
          <a:endParaRPr lang="ru-RU" dirty="0"/>
        </a:p>
      </dgm:t>
    </dgm:pt>
    <dgm:pt modelId="{2345B5B0-C916-446B-A6F7-00988FC27392}" type="parTrans" cxnId="{DBEDAB4A-7B68-448A-B1F5-A62E52760D61}">
      <dgm:prSet/>
      <dgm:spPr/>
      <dgm:t>
        <a:bodyPr/>
        <a:lstStyle/>
        <a:p>
          <a:endParaRPr lang="ru-RU"/>
        </a:p>
      </dgm:t>
    </dgm:pt>
    <dgm:pt modelId="{7AA95118-02A5-4DAC-8393-02276C5FAC2C}" type="sibTrans" cxnId="{DBEDAB4A-7B68-448A-B1F5-A62E52760D61}">
      <dgm:prSet/>
      <dgm:spPr/>
      <dgm:t>
        <a:bodyPr/>
        <a:lstStyle/>
        <a:p>
          <a:endParaRPr lang="ru-RU"/>
        </a:p>
      </dgm:t>
    </dgm:pt>
    <dgm:pt modelId="{6DDA28F9-3BBA-4768-8FFD-8CD94B44031B}">
      <dgm:prSet phldrT="[Текст]"/>
      <dgm:spPr/>
      <dgm:t>
        <a:bodyPr/>
        <a:lstStyle/>
        <a:p>
          <a:r>
            <a:rPr lang="ru-RU" dirty="0" smtClean="0"/>
            <a:t>2</a:t>
          </a:r>
          <a:endParaRPr lang="ru-RU" dirty="0"/>
        </a:p>
      </dgm:t>
    </dgm:pt>
    <dgm:pt modelId="{3843D50D-E042-40F5-AA67-129BED8ADE0B}" type="parTrans" cxnId="{75300329-B53C-4765-BECE-B91D312DB331}">
      <dgm:prSet/>
      <dgm:spPr/>
      <dgm:t>
        <a:bodyPr/>
        <a:lstStyle/>
        <a:p>
          <a:endParaRPr lang="ru-RU"/>
        </a:p>
      </dgm:t>
    </dgm:pt>
    <dgm:pt modelId="{C0E32723-138E-47A2-876F-E1D810047636}" type="sibTrans" cxnId="{75300329-B53C-4765-BECE-B91D312DB331}">
      <dgm:prSet/>
      <dgm:spPr/>
      <dgm:t>
        <a:bodyPr/>
        <a:lstStyle/>
        <a:p>
          <a:endParaRPr lang="ru-RU"/>
        </a:p>
      </dgm:t>
    </dgm:pt>
    <dgm:pt modelId="{2EF7F6E6-BCEA-492B-AF6A-7AD26B4A582D}">
      <dgm:prSet phldrT="[Текст]"/>
      <dgm:spPr/>
      <dgm:t>
        <a:bodyPr/>
        <a:lstStyle/>
        <a:p>
          <a:r>
            <a:rPr lang="ru-RU" dirty="0" smtClean="0"/>
            <a:t>При </a:t>
          </a:r>
          <a:r>
            <a:rPr lang="ru-RU" dirty="0" err="1" smtClean="0"/>
            <a:t>пожежі</a:t>
          </a:r>
          <a:r>
            <a:rPr lang="ru-RU" dirty="0" smtClean="0"/>
            <a:t> не спускайся у </a:t>
          </a:r>
          <a:r>
            <a:rPr lang="ru-RU" dirty="0" err="1" smtClean="0"/>
            <a:t>ліфті</a:t>
          </a:r>
          <a:endParaRPr lang="ru-RU" dirty="0"/>
        </a:p>
      </dgm:t>
    </dgm:pt>
    <dgm:pt modelId="{C06FD654-5F3B-4247-9AD2-BBDD56B742DB}" type="parTrans" cxnId="{1A401258-BDD6-4D7C-8BD2-D0862E7A16CC}">
      <dgm:prSet/>
      <dgm:spPr/>
      <dgm:t>
        <a:bodyPr/>
        <a:lstStyle/>
        <a:p>
          <a:endParaRPr lang="ru-RU"/>
        </a:p>
      </dgm:t>
    </dgm:pt>
    <dgm:pt modelId="{2EC7CDC4-ADC1-4B6E-9855-1DEC6FE04A84}" type="sibTrans" cxnId="{1A401258-BDD6-4D7C-8BD2-D0862E7A16CC}">
      <dgm:prSet/>
      <dgm:spPr/>
      <dgm:t>
        <a:bodyPr/>
        <a:lstStyle/>
        <a:p>
          <a:endParaRPr lang="ru-RU"/>
        </a:p>
      </dgm:t>
    </dgm:pt>
    <dgm:pt modelId="{BCEF2E55-52A1-4523-B2BD-1CDB91F644C9}">
      <dgm:prSet phldrT="[Текст]"/>
      <dgm:spPr/>
      <dgm:t>
        <a:bodyPr/>
        <a:lstStyle/>
        <a:p>
          <a:r>
            <a:rPr lang="ru-RU" dirty="0" smtClean="0"/>
            <a:t>3</a:t>
          </a:r>
          <a:endParaRPr lang="ru-RU" dirty="0"/>
        </a:p>
      </dgm:t>
    </dgm:pt>
    <dgm:pt modelId="{386DED87-2DA5-4832-ABBB-8DDE1EC6F556}" type="parTrans" cxnId="{32D63F8A-18D9-4FB4-AEF8-768603DE15AD}">
      <dgm:prSet/>
      <dgm:spPr/>
      <dgm:t>
        <a:bodyPr/>
        <a:lstStyle/>
        <a:p>
          <a:endParaRPr lang="ru-RU"/>
        </a:p>
      </dgm:t>
    </dgm:pt>
    <dgm:pt modelId="{D60A98F2-EA6A-4F75-B896-CD5C443F72C0}" type="sibTrans" cxnId="{32D63F8A-18D9-4FB4-AEF8-768603DE15AD}">
      <dgm:prSet/>
      <dgm:spPr/>
      <dgm:t>
        <a:bodyPr/>
        <a:lstStyle/>
        <a:p>
          <a:endParaRPr lang="ru-RU"/>
        </a:p>
      </dgm:t>
    </dgm:pt>
    <dgm:pt modelId="{318144DC-5510-4C84-B345-DE0EA6EB6D52}">
      <dgm:prSet phldrT="[Текст]"/>
      <dgm:spPr/>
      <dgm:t>
        <a:bodyPr/>
        <a:lstStyle/>
        <a:p>
          <a:r>
            <a:rPr lang="ru-RU" dirty="0" err="1" smtClean="0"/>
            <a:t>Змочи</a:t>
          </a:r>
          <a:r>
            <a:rPr lang="ru-RU" dirty="0" smtClean="0"/>
            <a:t> </a:t>
          </a:r>
          <a:r>
            <a:rPr lang="ru-RU" dirty="0" err="1" smtClean="0"/>
            <a:t>якусь</a:t>
          </a:r>
          <a:r>
            <a:rPr lang="ru-RU" dirty="0" smtClean="0"/>
            <a:t> тканину, </a:t>
          </a:r>
          <a:r>
            <a:rPr lang="ru-RU" dirty="0" err="1" smtClean="0"/>
            <a:t>прикрий</a:t>
          </a:r>
          <a:r>
            <a:rPr lang="ru-RU" dirty="0" smtClean="0"/>
            <a:t> нею </a:t>
          </a:r>
          <a:r>
            <a:rPr lang="ru-RU" dirty="0" err="1" smtClean="0"/>
            <a:t>ніс</a:t>
          </a:r>
          <a:r>
            <a:rPr lang="ru-RU" dirty="0" smtClean="0"/>
            <a:t> </a:t>
          </a:r>
          <a:r>
            <a:rPr lang="ru-RU" dirty="0" err="1" smtClean="0"/>
            <a:t>і</a:t>
          </a:r>
          <a:r>
            <a:rPr lang="ru-RU" dirty="0" smtClean="0"/>
            <a:t> рот</a:t>
          </a:r>
          <a:endParaRPr lang="ru-RU" dirty="0"/>
        </a:p>
      </dgm:t>
    </dgm:pt>
    <dgm:pt modelId="{73AC32EE-B85C-4807-8A0C-9B1CE282A87C}" type="parTrans" cxnId="{83355153-5DD1-4DA9-AF80-9D251A1E7067}">
      <dgm:prSet/>
      <dgm:spPr/>
      <dgm:t>
        <a:bodyPr/>
        <a:lstStyle/>
        <a:p>
          <a:endParaRPr lang="ru-RU"/>
        </a:p>
      </dgm:t>
    </dgm:pt>
    <dgm:pt modelId="{B9203E37-0EEA-4DEE-AF50-6B28370D9466}" type="sibTrans" cxnId="{83355153-5DD1-4DA9-AF80-9D251A1E7067}">
      <dgm:prSet/>
      <dgm:spPr/>
      <dgm:t>
        <a:bodyPr/>
        <a:lstStyle/>
        <a:p>
          <a:endParaRPr lang="ru-RU"/>
        </a:p>
      </dgm:t>
    </dgm:pt>
    <dgm:pt modelId="{2EB376EB-E216-4967-9077-F0C8A3B0CCF6}" type="pres">
      <dgm:prSet presAssocID="{283B621A-549C-488C-9565-BF41E7781EE4}" presName="linearFlow" presStyleCnt="0">
        <dgm:presLayoutVars>
          <dgm:dir/>
          <dgm:animLvl val="lvl"/>
          <dgm:resizeHandles val="exact"/>
        </dgm:presLayoutVars>
      </dgm:prSet>
      <dgm:spPr/>
    </dgm:pt>
    <dgm:pt modelId="{BDD18B14-78DD-4F85-A9EB-F9B5C98967D5}" type="pres">
      <dgm:prSet presAssocID="{2D389201-CF42-4947-845A-73AB387C94E2}" presName="composite" presStyleCnt="0"/>
      <dgm:spPr/>
    </dgm:pt>
    <dgm:pt modelId="{E95FF28E-CE73-49E2-8963-BC6948EE90F1}" type="pres">
      <dgm:prSet presAssocID="{2D389201-CF42-4947-845A-73AB387C94E2}" presName="parentText" presStyleLbl="alignNode1" presStyleIdx="0" presStyleCnt="3">
        <dgm:presLayoutVars>
          <dgm:chMax val="1"/>
          <dgm:bulletEnabled val="1"/>
        </dgm:presLayoutVars>
      </dgm:prSet>
      <dgm:spPr/>
    </dgm:pt>
    <dgm:pt modelId="{C8A86B68-250C-4C7D-9B7E-8051A5E4E2BE}" type="pres">
      <dgm:prSet presAssocID="{2D389201-CF42-4947-845A-73AB387C94E2}" presName="descendantText" presStyleLbl="alignAcc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6F51F11-C484-4C23-9289-D4EC1284F7C0}" type="pres">
      <dgm:prSet presAssocID="{97336343-6DC6-407F-9B98-855EA77496E3}" presName="sp" presStyleCnt="0"/>
      <dgm:spPr/>
    </dgm:pt>
    <dgm:pt modelId="{270FCF60-5611-4E44-8209-4CA17C7EB58E}" type="pres">
      <dgm:prSet presAssocID="{6DDA28F9-3BBA-4768-8FFD-8CD94B44031B}" presName="composite" presStyleCnt="0"/>
      <dgm:spPr/>
    </dgm:pt>
    <dgm:pt modelId="{8BFE550B-EE81-4B21-A5C0-CFC03873B461}" type="pres">
      <dgm:prSet presAssocID="{6DDA28F9-3BBA-4768-8FFD-8CD94B44031B}" presName="parentText" presStyleLbl="alignNode1" presStyleIdx="1" presStyleCnt="3">
        <dgm:presLayoutVars>
          <dgm:chMax val="1"/>
          <dgm:bulletEnabled val="1"/>
        </dgm:presLayoutVars>
      </dgm:prSet>
      <dgm:spPr/>
    </dgm:pt>
    <dgm:pt modelId="{23662F4E-CC1C-4A6A-97BA-F2005D5438D4}" type="pres">
      <dgm:prSet presAssocID="{6DDA28F9-3BBA-4768-8FFD-8CD94B44031B}" presName="descendantText" presStyleLbl="alignAcc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64F37E9-BDEF-4431-B2E9-115507F5CD5E}" type="pres">
      <dgm:prSet presAssocID="{C0E32723-138E-47A2-876F-E1D810047636}" presName="sp" presStyleCnt="0"/>
      <dgm:spPr/>
    </dgm:pt>
    <dgm:pt modelId="{E285774F-F8FD-405D-A9B5-CED22DFCC3C5}" type="pres">
      <dgm:prSet presAssocID="{BCEF2E55-52A1-4523-B2BD-1CDB91F644C9}" presName="composite" presStyleCnt="0"/>
      <dgm:spPr/>
    </dgm:pt>
    <dgm:pt modelId="{5EB510B3-5095-4F91-8C14-0A56C640135C}" type="pres">
      <dgm:prSet presAssocID="{BCEF2E55-52A1-4523-B2BD-1CDB91F644C9}" presName="parentText" presStyleLbl="alignNode1" presStyleIdx="2" presStyleCnt="3">
        <dgm:presLayoutVars>
          <dgm:chMax val="1"/>
          <dgm:bulletEnabled val="1"/>
        </dgm:presLayoutVars>
      </dgm:prSet>
      <dgm:spPr/>
    </dgm:pt>
    <dgm:pt modelId="{B791B1FD-2C27-4E34-86E6-B661E49226B0}" type="pres">
      <dgm:prSet presAssocID="{BCEF2E55-52A1-4523-B2BD-1CDB91F644C9}" presName="descendantText" presStyleLbl="alignAcc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1A401258-BDD6-4D7C-8BD2-D0862E7A16CC}" srcId="{6DDA28F9-3BBA-4768-8FFD-8CD94B44031B}" destId="{2EF7F6E6-BCEA-492B-AF6A-7AD26B4A582D}" srcOrd="0" destOrd="0" parTransId="{C06FD654-5F3B-4247-9AD2-BBDD56B742DB}" sibTransId="{2EC7CDC4-ADC1-4B6E-9855-1DEC6FE04A84}"/>
    <dgm:cxn modelId="{12913DD1-7CBB-42B7-AA3A-F577E7DD4477}" type="presOf" srcId="{2B862A60-F7CA-4E4B-9B7A-96255688527A}" destId="{C8A86B68-250C-4C7D-9B7E-8051A5E4E2BE}" srcOrd="0" destOrd="0" presId="urn:microsoft.com/office/officeart/2005/8/layout/chevron2"/>
    <dgm:cxn modelId="{8BB73E41-A4C1-48BC-B874-7BD77883CA25}" type="presOf" srcId="{6DDA28F9-3BBA-4768-8FFD-8CD94B44031B}" destId="{8BFE550B-EE81-4B21-A5C0-CFC03873B461}" srcOrd="0" destOrd="0" presId="urn:microsoft.com/office/officeart/2005/8/layout/chevron2"/>
    <dgm:cxn modelId="{0AD4BB19-A51D-4475-8553-AC9477B103BD}" type="presOf" srcId="{2D389201-CF42-4947-845A-73AB387C94E2}" destId="{E95FF28E-CE73-49E2-8963-BC6948EE90F1}" srcOrd="0" destOrd="0" presId="urn:microsoft.com/office/officeart/2005/8/layout/chevron2"/>
    <dgm:cxn modelId="{59FF623C-8AD2-4CEB-86D4-C722D31CD335}" type="presOf" srcId="{283B621A-549C-488C-9565-BF41E7781EE4}" destId="{2EB376EB-E216-4967-9077-F0C8A3B0CCF6}" srcOrd="0" destOrd="0" presId="urn:microsoft.com/office/officeart/2005/8/layout/chevron2"/>
    <dgm:cxn modelId="{DBEDAB4A-7B68-448A-B1F5-A62E52760D61}" srcId="{2D389201-CF42-4947-845A-73AB387C94E2}" destId="{2B862A60-F7CA-4E4B-9B7A-96255688527A}" srcOrd="0" destOrd="0" parTransId="{2345B5B0-C916-446B-A6F7-00988FC27392}" sibTransId="{7AA95118-02A5-4DAC-8393-02276C5FAC2C}"/>
    <dgm:cxn modelId="{46EA2C74-EC7A-439A-B164-5E8785C41344}" type="presOf" srcId="{318144DC-5510-4C84-B345-DE0EA6EB6D52}" destId="{B791B1FD-2C27-4E34-86E6-B661E49226B0}" srcOrd="0" destOrd="0" presId="urn:microsoft.com/office/officeart/2005/8/layout/chevron2"/>
    <dgm:cxn modelId="{496A30EA-CB8A-47F3-9E2D-4275CEE408C8}" type="presOf" srcId="{BCEF2E55-52A1-4523-B2BD-1CDB91F644C9}" destId="{5EB510B3-5095-4F91-8C14-0A56C640135C}" srcOrd="0" destOrd="0" presId="urn:microsoft.com/office/officeart/2005/8/layout/chevron2"/>
    <dgm:cxn modelId="{D3900A11-E252-4BA8-B231-F0C0F9C93E11}" srcId="{283B621A-549C-488C-9565-BF41E7781EE4}" destId="{2D389201-CF42-4947-845A-73AB387C94E2}" srcOrd="0" destOrd="0" parTransId="{72F6FBE8-C5FF-4524-8DDF-13A28BD5A156}" sibTransId="{97336343-6DC6-407F-9B98-855EA77496E3}"/>
    <dgm:cxn modelId="{C5CB2B07-36F1-4DAC-80D0-9053F0F1E880}" type="presOf" srcId="{2EF7F6E6-BCEA-492B-AF6A-7AD26B4A582D}" destId="{23662F4E-CC1C-4A6A-97BA-F2005D5438D4}" srcOrd="0" destOrd="0" presId="urn:microsoft.com/office/officeart/2005/8/layout/chevron2"/>
    <dgm:cxn modelId="{32D63F8A-18D9-4FB4-AEF8-768603DE15AD}" srcId="{283B621A-549C-488C-9565-BF41E7781EE4}" destId="{BCEF2E55-52A1-4523-B2BD-1CDB91F644C9}" srcOrd="2" destOrd="0" parTransId="{386DED87-2DA5-4832-ABBB-8DDE1EC6F556}" sibTransId="{D60A98F2-EA6A-4F75-B896-CD5C443F72C0}"/>
    <dgm:cxn modelId="{83355153-5DD1-4DA9-AF80-9D251A1E7067}" srcId="{BCEF2E55-52A1-4523-B2BD-1CDB91F644C9}" destId="{318144DC-5510-4C84-B345-DE0EA6EB6D52}" srcOrd="0" destOrd="0" parTransId="{73AC32EE-B85C-4807-8A0C-9B1CE282A87C}" sibTransId="{B9203E37-0EEA-4DEE-AF50-6B28370D9466}"/>
    <dgm:cxn modelId="{75300329-B53C-4765-BECE-B91D312DB331}" srcId="{283B621A-549C-488C-9565-BF41E7781EE4}" destId="{6DDA28F9-3BBA-4768-8FFD-8CD94B44031B}" srcOrd="1" destOrd="0" parTransId="{3843D50D-E042-40F5-AA67-129BED8ADE0B}" sibTransId="{C0E32723-138E-47A2-876F-E1D810047636}"/>
    <dgm:cxn modelId="{6F6E1185-A6FF-4AFD-8820-D05895A7CBBA}" type="presParOf" srcId="{2EB376EB-E216-4967-9077-F0C8A3B0CCF6}" destId="{BDD18B14-78DD-4F85-A9EB-F9B5C98967D5}" srcOrd="0" destOrd="0" presId="urn:microsoft.com/office/officeart/2005/8/layout/chevron2"/>
    <dgm:cxn modelId="{CE742B6B-5279-4BFF-B354-CC58857946C5}" type="presParOf" srcId="{BDD18B14-78DD-4F85-A9EB-F9B5C98967D5}" destId="{E95FF28E-CE73-49E2-8963-BC6948EE90F1}" srcOrd="0" destOrd="0" presId="urn:microsoft.com/office/officeart/2005/8/layout/chevron2"/>
    <dgm:cxn modelId="{2275A526-E6A2-4CD2-BE65-B8FE5608CE8D}" type="presParOf" srcId="{BDD18B14-78DD-4F85-A9EB-F9B5C98967D5}" destId="{C8A86B68-250C-4C7D-9B7E-8051A5E4E2BE}" srcOrd="1" destOrd="0" presId="urn:microsoft.com/office/officeart/2005/8/layout/chevron2"/>
    <dgm:cxn modelId="{1E2C3D52-15E9-4F62-9C82-331CF0D181EE}" type="presParOf" srcId="{2EB376EB-E216-4967-9077-F0C8A3B0CCF6}" destId="{46F51F11-C484-4C23-9289-D4EC1284F7C0}" srcOrd="1" destOrd="0" presId="urn:microsoft.com/office/officeart/2005/8/layout/chevron2"/>
    <dgm:cxn modelId="{C1FCBC30-9F0C-4443-B36A-03646771BBEA}" type="presParOf" srcId="{2EB376EB-E216-4967-9077-F0C8A3B0CCF6}" destId="{270FCF60-5611-4E44-8209-4CA17C7EB58E}" srcOrd="2" destOrd="0" presId="urn:microsoft.com/office/officeart/2005/8/layout/chevron2"/>
    <dgm:cxn modelId="{26E492E1-CA60-42F9-B1C7-0DADEF6EF9F4}" type="presParOf" srcId="{270FCF60-5611-4E44-8209-4CA17C7EB58E}" destId="{8BFE550B-EE81-4B21-A5C0-CFC03873B461}" srcOrd="0" destOrd="0" presId="urn:microsoft.com/office/officeart/2005/8/layout/chevron2"/>
    <dgm:cxn modelId="{F6F19202-661B-4A10-8EF2-5D8552ED1DF2}" type="presParOf" srcId="{270FCF60-5611-4E44-8209-4CA17C7EB58E}" destId="{23662F4E-CC1C-4A6A-97BA-F2005D5438D4}" srcOrd="1" destOrd="0" presId="urn:microsoft.com/office/officeart/2005/8/layout/chevron2"/>
    <dgm:cxn modelId="{EBB473BC-65F7-4847-8402-A8D1345D4B30}" type="presParOf" srcId="{2EB376EB-E216-4967-9077-F0C8A3B0CCF6}" destId="{E64F37E9-BDEF-4431-B2E9-115507F5CD5E}" srcOrd="3" destOrd="0" presId="urn:microsoft.com/office/officeart/2005/8/layout/chevron2"/>
    <dgm:cxn modelId="{2E97BE99-DBFE-45B3-ACE4-9C535ACD0102}" type="presParOf" srcId="{2EB376EB-E216-4967-9077-F0C8A3B0CCF6}" destId="{E285774F-F8FD-405D-A9B5-CED22DFCC3C5}" srcOrd="4" destOrd="0" presId="urn:microsoft.com/office/officeart/2005/8/layout/chevron2"/>
    <dgm:cxn modelId="{C4644249-8A1A-4366-BBDD-13E888282E79}" type="presParOf" srcId="{E285774F-F8FD-405D-A9B5-CED22DFCC3C5}" destId="{5EB510B3-5095-4F91-8C14-0A56C640135C}" srcOrd="0" destOrd="0" presId="urn:microsoft.com/office/officeart/2005/8/layout/chevron2"/>
    <dgm:cxn modelId="{A98EBF3C-93C5-4F58-8B7F-217D0ABA7F88}" type="presParOf" srcId="{E285774F-F8FD-405D-A9B5-CED22DFCC3C5}" destId="{B791B1FD-2C27-4E34-86E6-B661E49226B0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BA0F0280-E0C8-4640-B9C0-3DC6D62A4318}" type="doc">
      <dgm:prSet loTypeId="urn:microsoft.com/office/officeart/2005/8/layout/chevron2" loCatId="list" qsTypeId="urn:microsoft.com/office/officeart/2005/8/quickstyle/3d1" qsCatId="3D" csTypeId="urn:microsoft.com/office/officeart/2005/8/colors/colorful3" csCatId="colorful" phldr="1"/>
      <dgm:spPr/>
      <dgm:t>
        <a:bodyPr/>
        <a:lstStyle/>
        <a:p>
          <a:endParaRPr lang="ru-RU"/>
        </a:p>
      </dgm:t>
    </dgm:pt>
    <dgm:pt modelId="{B8364F98-732E-4E30-8AB6-C9004979D795}">
      <dgm:prSet phldrT="[Текст]"/>
      <dgm:spPr>
        <a:solidFill>
          <a:schemeClr val="accent2"/>
        </a:solidFill>
      </dgm:spPr>
      <dgm:t>
        <a:bodyPr/>
        <a:lstStyle/>
        <a:p>
          <a:r>
            <a:rPr lang="ru-RU" dirty="0" smtClean="0"/>
            <a:t>4</a:t>
          </a:r>
          <a:endParaRPr lang="ru-RU" dirty="0"/>
        </a:p>
      </dgm:t>
    </dgm:pt>
    <dgm:pt modelId="{204F6939-82F9-444C-942A-D0E50E5585D9}" type="parTrans" cxnId="{AE69380E-0633-4A51-895A-D30CCEFF35F7}">
      <dgm:prSet/>
      <dgm:spPr/>
      <dgm:t>
        <a:bodyPr/>
        <a:lstStyle/>
        <a:p>
          <a:endParaRPr lang="ru-RU"/>
        </a:p>
      </dgm:t>
    </dgm:pt>
    <dgm:pt modelId="{A678965F-F307-43FF-92CE-7DFCD343C8D1}" type="sibTrans" cxnId="{AE69380E-0633-4A51-895A-D30CCEFF35F7}">
      <dgm:prSet/>
      <dgm:spPr/>
      <dgm:t>
        <a:bodyPr/>
        <a:lstStyle/>
        <a:p>
          <a:endParaRPr lang="ru-RU"/>
        </a:p>
      </dgm:t>
    </dgm:pt>
    <dgm:pt modelId="{9A495710-A253-4F1F-A4B1-4936AC8D9EEC}">
      <dgm:prSet phldrT="[Текст]"/>
      <dgm:spPr/>
      <dgm:t>
        <a:bodyPr/>
        <a:lstStyle/>
        <a:p>
          <a:r>
            <a:rPr lang="ru-RU" dirty="0" smtClean="0"/>
            <a:t>При </a:t>
          </a:r>
          <a:r>
            <a:rPr lang="ru-RU" dirty="0" err="1" smtClean="0"/>
            <a:t>загорянн</a:t>
          </a:r>
          <a:r>
            <a:rPr lang="uk-UA" dirty="0" smtClean="0"/>
            <a:t>і </a:t>
          </a:r>
          <a:r>
            <a:rPr lang="ru-RU" dirty="0" err="1" smtClean="0"/>
            <a:t>одягу</a:t>
          </a:r>
          <a:r>
            <a:rPr lang="ru-RU" dirty="0" smtClean="0"/>
            <a:t> - лягайте на землю </a:t>
          </a:r>
          <a:r>
            <a:rPr lang="ru-RU" dirty="0" err="1" smtClean="0"/>
            <a:t>і</a:t>
          </a:r>
          <a:r>
            <a:rPr lang="ru-RU" dirty="0" smtClean="0"/>
            <a:t> </a:t>
          </a:r>
          <a:r>
            <a:rPr lang="ru-RU" dirty="0" err="1" smtClean="0"/>
            <a:t>перевертайтесь</a:t>
          </a:r>
          <a:endParaRPr lang="ru-RU" dirty="0"/>
        </a:p>
      </dgm:t>
    </dgm:pt>
    <dgm:pt modelId="{5A24AAB2-9FCF-41E5-BBEE-C7984177F224}" type="parTrans" cxnId="{894AC47E-E82E-4211-8C97-7CBF3CD6667B}">
      <dgm:prSet/>
      <dgm:spPr/>
      <dgm:t>
        <a:bodyPr/>
        <a:lstStyle/>
        <a:p>
          <a:endParaRPr lang="ru-RU"/>
        </a:p>
      </dgm:t>
    </dgm:pt>
    <dgm:pt modelId="{39CDC9AC-FBB1-4A95-BCAA-232AB2DDC9AD}" type="sibTrans" cxnId="{894AC47E-E82E-4211-8C97-7CBF3CD6667B}">
      <dgm:prSet/>
      <dgm:spPr/>
      <dgm:t>
        <a:bodyPr/>
        <a:lstStyle/>
        <a:p>
          <a:endParaRPr lang="ru-RU"/>
        </a:p>
      </dgm:t>
    </dgm:pt>
    <dgm:pt modelId="{E7F3B937-EB55-4E41-9397-2E366A9368F3}">
      <dgm:prSet phldrT="[Текст]"/>
      <dgm:spPr>
        <a:solidFill>
          <a:schemeClr val="bg2">
            <a:lumMod val="25000"/>
          </a:schemeClr>
        </a:solidFill>
      </dgm:spPr>
      <dgm:t>
        <a:bodyPr/>
        <a:lstStyle/>
        <a:p>
          <a:r>
            <a:rPr lang="ru-RU" dirty="0" smtClean="0"/>
            <a:t>5</a:t>
          </a:r>
          <a:endParaRPr lang="ru-RU" dirty="0"/>
        </a:p>
      </dgm:t>
    </dgm:pt>
    <dgm:pt modelId="{B0A9B985-C972-4A68-B436-D26AA0B21A2E}" type="parTrans" cxnId="{95B77287-7876-4CB1-A2C2-CEC3F8D16E01}">
      <dgm:prSet/>
      <dgm:spPr/>
      <dgm:t>
        <a:bodyPr/>
        <a:lstStyle/>
        <a:p>
          <a:endParaRPr lang="ru-RU"/>
        </a:p>
      </dgm:t>
    </dgm:pt>
    <dgm:pt modelId="{A83D2422-2B3D-4158-8567-71ADE21ABA2F}" type="sibTrans" cxnId="{95B77287-7876-4CB1-A2C2-CEC3F8D16E01}">
      <dgm:prSet/>
      <dgm:spPr/>
      <dgm:t>
        <a:bodyPr/>
        <a:lstStyle/>
        <a:p>
          <a:endParaRPr lang="ru-RU"/>
        </a:p>
      </dgm:t>
    </dgm:pt>
    <dgm:pt modelId="{EB194332-5832-41A8-AF86-6222348519A5}">
      <dgm:prSet phldrT="[Текст]"/>
      <dgm:spPr/>
      <dgm:t>
        <a:bodyPr/>
        <a:lstStyle/>
        <a:p>
          <a:r>
            <a:rPr lang="ru-RU" dirty="0" err="1" smtClean="0"/>
            <a:t>Якщо</a:t>
          </a:r>
          <a:r>
            <a:rPr lang="ru-RU" dirty="0" smtClean="0"/>
            <a:t> </a:t>
          </a:r>
          <a:r>
            <a:rPr lang="ru-RU" dirty="0" err="1" smtClean="0"/>
            <a:t>людина</a:t>
          </a:r>
          <a:r>
            <a:rPr lang="ru-RU" dirty="0" smtClean="0"/>
            <a:t> пала</a:t>
          </a:r>
          <a:r>
            <a:rPr lang="uk-UA" dirty="0" smtClean="0"/>
            <a:t>є - </a:t>
          </a:r>
          <a:r>
            <a:rPr lang="ru-RU" dirty="0" smtClean="0"/>
            <a:t>накиньте на не</a:t>
          </a:r>
          <a:r>
            <a:rPr lang="uk-UA" dirty="0" smtClean="0"/>
            <a:t>ї</a:t>
          </a:r>
          <a:r>
            <a:rPr lang="ru-RU" dirty="0" smtClean="0"/>
            <a:t> пальто, плащ </a:t>
          </a:r>
          <a:r>
            <a:rPr lang="ru-RU" dirty="0" err="1" smtClean="0"/>
            <a:t>або</a:t>
          </a:r>
          <a:r>
            <a:rPr lang="ru-RU" dirty="0" smtClean="0"/>
            <a:t> </a:t>
          </a:r>
          <a:r>
            <a:rPr lang="ru-RU" dirty="0" err="1" smtClean="0"/>
            <a:t>якесь</a:t>
          </a:r>
          <a:r>
            <a:rPr lang="ru-RU" dirty="0" smtClean="0"/>
            <a:t> </a:t>
          </a:r>
          <a:r>
            <a:rPr lang="ru-RU" dirty="0" err="1" smtClean="0"/>
            <a:t>покривало</a:t>
          </a:r>
          <a:endParaRPr lang="ru-RU" dirty="0"/>
        </a:p>
      </dgm:t>
    </dgm:pt>
    <dgm:pt modelId="{AB40747C-D008-4638-9D41-4F16C64BC02F}" type="parTrans" cxnId="{A9E68D55-9D93-4786-866D-6EA97989EA01}">
      <dgm:prSet/>
      <dgm:spPr/>
      <dgm:t>
        <a:bodyPr/>
        <a:lstStyle/>
        <a:p>
          <a:endParaRPr lang="ru-RU"/>
        </a:p>
      </dgm:t>
    </dgm:pt>
    <dgm:pt modelId="{C4F11E8E-1E16-421D-B16B-8ED233708D44}" type="sibTrans" cxnId="{A9E68D55-9D93-4786-866D-6EA97989EA01}">
      <dgm:prSet/>
      <dgm:spPr/>
      <dgm:t>
        <a:bodyPr/>
        <a:lstStyle/>
        <a:p>
          <a:endParaRPr lang="ru-RU"/>
        </a:p>
      </dgm:t>
    </dgm:pt>
    <dgm:pt modelId="{D5C9F976-AF88-4ED8-9D25-931466AA6322}">
      <dgm:prSet phldrT="[Текст]"/>
      <dgm:spPr>
        <a:solidFill>
          <a:srgbClr val="D60093"/>
        </a:solidFill>
      </dgm:spPr>
      <dgm:t>
        <a:bodyPr/>
        <a:lstStyle/>
        <a:p>
          <a:r>
            <a:rPr lang="ru-RU" dirty="0" smtClean="0"/>
            <a:t>6</a:t>
          </a:r>
          <a:endParaRPr lang="ru-RU" dirty="0"/>
        </a:p>
      </dgm:t>
    </dgm:pt>
    <dgm:pt modelId="{75222657-773E-49F1-AA02-4B461941E18C}" type="parTrans" cxnId="{21EEA2F2-590A-4912-8A61-F4AAAEA4EBE2}">
      <dgm:prSet/>
      <dgm:spPr/>
      <dgm:t>
        <a:bodyPr/>
        <a:lstStyle/>
        <a:p>
          <a:endParaRPr lang="ru-RU"/>
        </a:p>
      </dgm:t>
    </dgm:pt>
    <dgm:pt modelId="{473C19F0-43A1-47A3-9BC9-CD5F8DFC6C27}" type="sibTrans" cxnId="{21EEA2F2-590A-4912-8A61-F4AAAEA4EBE2}">
      <dgm:prSet/>
      <dgm:spPr/>
      <dgm:t>
        <a:bodyPr/>
        <a:lstStyle/>
        <a:p>
          <a:endParaRPr lang="ru-RU"/>
        </a:p>
      </dgm:t>
    </dgm:pt>
    <dgm:pt modelId="{B3B68F82-8691-4F45-95BA-8DC5B150966F}">
      <dgm:prSet phldrT="[Текст]"/>
      <dgm:spPr/>
      <dgm:t>
        <a:bodyPr/>
        <a:lstStyle/>
        <a:p>
          <a:r>
            <a:rPr lang="ru-RU" dirty="0" err="1" smtClean="0"/>
            <a:t>Під</a:t>
          </a:r>
          <a:r>
            <a:rPr lang="ru-RU" dirty="0" smtClean="0"/>
            <a:t> час </a:t>
          </a:r>
          <a:r>
            <a:rPr lang="ru-RU" dirty="0" err="1" smtClean="0"/>
            <a:t>переходів</a:t>
          </a:r>
          <a:r>
            <a:rPr lang="ru-RU" dirty="0" smtClean="0"/>
            <a:t> через </a:t>
          </a:r>
          <a:r>
            <a:rPr lang="ru-RU" dirty="0" err="1" smtClean="0"/>
            <a:t>задимлені</a:t>
          </a:r>
          <a:r>
            <a:rPr lang="ru-RU" dirty="0" smtClean="0"/>
            <a:t> </a:t>
          </a:r>
          <a:r>
            <a:rPr lang="ru-RU" dirty="0" err="1" smtClean="0"/>
            <a:t>ділянки</a:t>
          </a:r>
          <a:r>
            <a:rPr lang="ru-RU" dirty="0" smtClean="0"/>
            <a:t> </a:t>
          </a:r>
          <a:r>
            <a:rPr lang="ru-RU" dirty="0" err="1" smtClean="0"/>
            <a:t>затримуй</a:t>
          </a:r>
          <a:r>
            <a:rPr lang="ru-RU" dirty="0" smtClean="0"/>
            <a:t> </a:t>
          </a:r>
          <a:r>
            <a:rPr lang="ru-RU" dirty="0" err="1" smtClean="0"/>
            <a:t>дихання</a:t>
          </a:r>
          <a:endParaRPr lang="ru-RU" dirty="0"/>
        </a:p>
      </dgm:t>
    </dgm:pt>
    <dgm:pt modelId="{D7AC4EB9-BE7B-4D5E-8036-840877FA3F63}" type="parTrans" cxnId="{BD5754CF-B0EF-4F87-94D3-43DC16B2963B}">
      <dgm:prSet/>
      <dgm:spPr/>
      <dgm:t>
        <a:bodyPr/>
        <a:lstStyle/>
        <a:p>
          <a:endParaRPr lang="ru-RU"/>
        </a:p>
      </dgm:t>
    </dgm:pt>
    <dgm:pt modelId="{3C198121-F87A-421B-B574-390F300991D9}" type="sibTrans" cxnId="{BD5754CF-B0EF-4F87-94D3-43DC16B2963B}">
      <dgm:prSet/>
      <dgm:spPr/>
      <dgm:t>
        <a:bodyPr/>
        <a:lstStyle/>
        <a:p>
          <a:endParaRPr lang="ru-RU"/>
        </a:p>
      </dgm:t>
    </dgm:pt>
    <dgm:pt modelId="{ECACC9F7-9442-4BBE-A557-66B85CD60377}" type="pres">
      <dgm:prSet presAssocID="{BA0F0280-E0C8-4640-B9C0-3DC6D62A4318}" presName="linearFlow" presStyleCnt="0">
        <dgm:presLayoutVars>
          <dgm:dir/>
          <dgm:animLvl val="lvl"/>
          <dgm:resizeHandles val="exact"/>
        </dgm:presLayoutVars>
      </dgm:prSet>
      <dgm:spPr/>
    </dgm:pt>
    <dgm:pt modelId="{95BD9F97-D5BD-467A-B116-8389C9172BC5}" type="pres">
      <dgm:prSet presAssocID="{B8364F98-732E-4E30-8AB6-C9004979D795}" presName="composite" presStyleCnt="0"/>
      <dgm:spPr/>
    </dgm:pt>
    <dgm:pt modelId="{4767A575-12C6-488A-B276-8B0C1BED9C4D}" type="pres">
      <dgm:prSet presAssocID="{B8364F98-732E-4E30-8AB6-C9004979D795}" presName="parentText" presStyleLbl="alignNode1" presStyleIdx="0" presStyleCnt="3">
        <dgm:presLayoutVars>
          <dgm:chMax val="1"/>
          <dgm:bulletEnabled val="1"/>
        </dgm:presLayoutVars>
      </dgm:prSet>
      <dgm:spPr/>
    </dgm:pt>
    <dgm:pt modelId="{593F2938-3454-438A-A36E-7E5F57726369}" type="pres">
      <dgm:prSet presAssocID="{B8364F98-732E-4E30-8AB6-C9004979D795}" presName="descendantText" presStyleLbl="alignAcc1" presStyleIdx="0" presStyleCnt="3" custScaleX="9850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D0547CA-24F0-4951-BA1E-85E28BA1CABE}" type="pres">
      <dgm:prSet presAssocID="{A678965F-F307-43FF-92CE-7DFCD343C8D1}" presName="sp" presStyleCnt="0"/>
      <dgm:spPr/>
    </dgm:pt>
    <dgm:pt modelId="{E5F28520-409E-47EE-9524-BA8C0E0C296D}" type="pres">
      <dgm:prSet presAssocID="{E7F3B937-EB55-4E41-9397-2E366A9368F3}" presName="composite" presStyleCnt="0"/>
      <dgm:spPr/>
    </dgm:pt>
    <dgm:pt modelId="{44F46031-E662-45BC-9494-620B8BAE203D}" type="pres">
      <dgm:prSet presAssocID="{E7F3B937-EB55-4E41-9397-2E366A9368F3}" presName="parentText" presStyleLbl="alignNode1" presStyleIdx="1" presStyleCnt="3">
        <dgm:presLayoutVars>
          <dgm:chMax val="1"/>
          <dgm:bulletEnabled val="1"/>
        </dgm:presLayoutVars>
      </dgm:prSet>
      <dgm:spPr/>
    </dgm:pt>
    <dgm:pt modelId="{263951BA-8CA4-4A91-BAB9-1C78B253864B}" type="pres">
      <dgm:prSet presAssocID="{E7F3B937-EB55-4E41-9397-2E366A9368F3}" presName="descendantText" presStyleLbl="alignAcc1" presStyleIdx="1" presStyleCnt="3" custScaleX="9850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ED03970-73B3-4AB6-902B-A47A77154ECF}" type="pres">
      <dgm:prSet presAssocID="{A83D2422-2B3D-4158-8567-71ADE21ABA2F}" presName="sp" presStyleCnt="0"/>
      <dgm:spPr/>
    </dgm:pt>
    <dgm:pt modelId="{31BE98EA-AC2E-4858-8572-76BACF9332E1}" type="pres">
      <dgm:prSet presAssocID="{D5C9F976-AF88-4ED8-9D25-931466AA6322}" presName="composite" presStyleCnt="0"/>
      <dgm:spPr/>
    </dgm:pt>
    <dgm:pt modelId="{71E3CF82-AD0C-4DAC-AFC4-4224FFC55A3E}" type="pres">
      <dgm:prSet presAssocID="{D5C9F976-AF88-4ED8-9D25-931466AA6322}" presName="parentText" presStyleLbl="alignNode1" presStyleIdx="2" presStyleCnt="3">
        <dgm:presLayoutVars>
          <dgm:chMax val="1"/>
          <dgm:bulletEnabled val="1"/>
        </dgm:presLayoutVars>
      </dgm:prSet>
      <dgm:spPr/>
    </dgm:pt>
    <dgm:pt modelId="{B0910D2F-9945-4477-AB46-0F69420BF942}" type="pres">
      <dgm:prSet presAssocID="{D5C9F976-AF88-4ED8-9D25-931466AA6322}" presName="descendantText" presStyleLbl="alignAcc1" presStyleIdx="2" presStyleCnt="3" custScaleX="9852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BD5754CF-B0EF-4F87-94D3-43DC16B2963B}" srcId="{D5C9F976-AF88-4ED8-9D25-931466AA6322}" destId="{B3B68F82-8691-4F45-95BA-8DC5B150966F}" srcOrd="0" destOrd="0" parTransId="{D7AC4EB9-BE7B-4D5E-8036-840877FA3F63}" sibTransId="{3C198121-F87A-421B-B574-390F300991D9}"/>
    <dgm:cxn modelId="{2066D25F-43CF-4A01-978D-9417EE91C5CC}" type="presOf" srcId="{EB194332-5832-41A8-AF86-6222348519A5}" destId="{263951BA-8CA4-4A91-BAB9-1C78B253864B}" srcOrd="0" destOrd="0" presId="urn:microsoft.com/office/officeart/2005/8/layout/chevron2"/>
    <dgm:cxn modelId="{EAAF4673-5715-410B-AB36-4AA9A493659C}" type="presOf" srcId="{B8364F98-732E-4E30-8AB6-C9004979D795}" destId="{4767A575-12C6-488A-B276-8B0C1BED9C4D}" srcOrd="0" destOrd="0" presId="urn:microsoft.com/office/officeart/2005/8/layout/chevron2"/>
    <dgm:cxn modelId="{385E6A35-EC1A-467B-A43B-5ADB58C52333}" type="presOf" srcId="{B3B68F82-8691-4F45-95BA-8DC5B150966F}" destId="{B0910D2F-9945-4477-AB46-0F69420BF942}" srcOrd="0" destOrd="0" presId="urn:microsoft.com/office/officeart/2005/8/layout/chevron2"/>
    <dgm:cxn modelId="{AE69380E-0633-4A51-895A-D30CCEFF35F7}" srcId="{BA0F0280-E0C8-4640-B9C0-3DC6D62A4318}" destId="{B8364F98-732E-4E30-8AB6-C9004979D795}" srcOrd="0" destOrd="0" parTransId="{204F6939-82F9-444C-942A-D0E50E5585D9}" sibTransId="{A678965F-F307-43FF-92CE-7DFCD343C8D1}"/>
    <dgm:cxn modelId="{21EEA2F2-590A-4912-8A61-F4AAAEA4EBE2}" srcId="{BA0F0280-E0C8-4640-B9C0-3DC6D62A4318}" destId="{D5C9F976-AF88-4ED8-9D25-931466AA6322}" srcOrd="2" destOrd="0" parTransId="{75222657-773E-49F1-AA02-4B461941E18C}" sibTransId="{473C19F0-43A1-47A3-9BC9-CD5F8DFC6C27}"/>
    <dgm:cxn modelId="{A9E68D55-9D93-4786-866D-6EA97989EA01}" srcId="{E7F3B937-EB55-4E41-9397-2E366A9368F3}" destId="{EB194332-5832-41A8-AF86-6222348519A5}" srcOrd="0" destOrd="0" parTransId="{AB40747C-D008-4638-9D41-4F16C64BC02F}" sibTransId="{C4F11E8E-1E16-421D-B16B-8ED233708D44}"/>
    <dgm:cxn modelId="{95B77287-7876-4CB1-A2C2-CEC3F8D16E01}" srcId="{BA0F0280-E0C8-4640-B9C0-3DC6D62A4318}" destId="{E7F3B937-EB55-4E41-9397-2E366A9368F3}" srcOrd="1" destOrd="0" parTransId="{B0A9B985-C972-4A68-B436-D26AA0B21A2E}" sibTransId="{A83D2422-2B3D-4158-8567-71ADE21ABA2F}"/>
    <dgm:cxn modelId="{0CC15877-54F5-4314-A915-6CF65CE0A40F}" type="presOf" srcId="{D5C9F976-AF88-4ED8-9D25-931466AA6322}" destId="{71E3CF82-AD0C-4DAC-AFC4-4224FFC55A3E}" srcOrd="0" destOrd="0" presId="urn:microsoft.com/office/officeart/2005/8/layout/chevron2"/>
    <dgm:cxn modelId="{DC5D35E4-2492-46A1-9408-0201B25EC485}" type="presOf" srcId="{9A495710-A253-4F1F-A4B1-4936AC8D9EEC}" destId="{593F2938-3454-438A-A36E-7E5F57726369}" srcOrd="0" destOrd="0" presId="urn:microsoft.com/office/officeart/2005/8/layout/chevron2"/>
    <dgm:cxn modelId="{222ADE60-AB83-4FB1-B1E0-E5BF2A5A7E0C}" type="presOf" srcId="{E7F3B937-EB55-4E41-9397-2E366A9368F3}" destId="{44F46031-E662-45BC-9494-620B8BAE203D}" srcOrd="0" destOrd="0" presId="urn:microsoft.com/office/officeart/2005/8/layout/chevron2"/>
    <dgm:cxn modelId="{894AC47E-E82E-4211-8C97-7CBF3CD6667B}" srcId="{B8364F98-732E-4E30-8AB6-C9004979D795}" destId="{9A495710-A253-4F1F-A4B1-4936AC8D9EEC}" srcOrd="0" destOrd="0" parTransId="{5A24AAB2-9FCF-41E5-BBEE-C7984177F224}" sibTransId="{39CDC9AC-FBB1-4A95-BCAA-232AB2DDC9AD}"/>
    <dgm:cxn modelId="{EA2B2EBA-D40E-4F3D-BE63-84BB4B7D8F96}" type="presOf" srcId="{BA0F0280-E0C8-4640-B9C0-3DC6D62A4318}" destId="{ECACC9F7-9442-4BBE-A557-66B85CD60377}" srcOrd="0" destOrd="0" presId="urn:microsoft.com/office/officeart/2005/8/layout/chevron2"/>
    <dgm:cxn modelId="{1512D56C-6888-41F2-A772-00D9C7136F81}" type="presParOf" srcId="{ECACC9F7-9442-4BBE-A557-66B85CD60377}" destId="{95BD9F97-D5BD-467A-B116-8389C9172BC5}" srcOrd="0" destOrd="0" presId="urn:microsoft.com/office/officeart/2005/8/layout/chevron2"/>
    <dgm:cxn modelId="{F25916D9-6955-4B9A-91CB-BA81184E235D}" type="presParOf" srcId="{95BD9F97-D5BD-467A-B116-8389C9172BC5}" destId="{4767A575-12C6-488A-B276-8B0C1BED9C4D}" srcOrd="0" destOrd="0" presId="urn:microsoft.com/office/officeart/2005/8/layout/chevron2"/>
    <dgm:cxn modelId="{ED957729-9DB7-4936-BC8F-C20661EB42D3}" type="presParOf" srcId="{95BD9F97-D5BD-467A-B116-8389C9172BC5}" destId="{593F2938-3454-438A-A36E-7E5F57726369}" srcOrd="1" destOrd="0" presId="urn:microsoft.com/office/officeart/2005/8/layout/chevron2"/>
    <dgm:cxn modelId="{7C46E2CC-4425-4C08-9E5E-DE47F6563F59}" type="presParOf" srcId="{ECACC9F7-9442-4BBE-A557-66B85CD60377}" destId="{ED0547CA-24F0-4951-BA1E-85E28BA1CABE}" srcOrd="1" destOrd="0" presId="urn:microsoft.com/office/officeart/2005/8/layout/chevron2"/>
    <dgm:cxn modelId="{C77B90AF-F10D-4697-B72B-9E1E6965CEC9}" type="presParOf" srcId="{ECACC9F7-9442-4BBE-A557-66B85CD60377}" destId="{E5F28520-409E-47EE-9524-BA8C0E0C296D}" srcOrd="2" destOrd="0" presId="urn:microsoft.com/office/officeart/2005/8/layout/chevron2"/>
    <dgm:cxn modelId="{B770B91B-08C2-4B33-A96F-78AC25694B73}" type="presParOf" srcId="{E5F28520-409E-47EE-9524-BA8C0E0C296D}" destId="{44F46031-E662-45BC-9494-620B8BAE203D}" srcOrd="0" destOrd="0" presId="urn:microsoft.com/office/officeart/2005/8/layout/chevron2"/>
    <dgm:cxn modelId="{308D5A7C-9A50-4C10-8206-7C960AFEEDF2}" type="presParOf" srcId="{E5F28520-409E-47EE-9524-BA8C0E0C296D}" destId="{263951BA-8CA4-4A91-BAB9-1C78B253864B}" srcOrd="1" destOrd="0" presId="urn:microsoft.com/office/officeart/2005/8/layout/chevron2"/>
    <dgm:cxn modelId="{9E75AA76-4088-441A-9117-37763E613EE7}" type="presParOf" srcId="{ECACC9F7-9442-4BBE-A557-66B85CD60377}" destId="{0ED03970-73B3-4AB6-902B-A47A77154ECF}" srcOrd="3" destOrd="0" presId="urn:microsoft.com/office/officeart/2005/8/layout/chevron2"/>
    <dgm:cxn modelId="{8D6577E1-88B7-4370-A9F9-1FB8EB26A3F4}" type="presParOf" srcId="{ECACC9F7-9442-4BBE-A557-66B85CD60377}" destId="{31BE98EA-AC2E-4858-8572-76BACF9332E1}" srcOrd="4" destOrd="0" presId="urn:microsoft.com/office/officeart/2005/8/layout/chevron2"/>
    <dgm:cxn modelId="{4BB6A75F-9436-41EF-A92B-1395C96C4EE4}" type="presParOf" srcId="{31BE98EA-AC2E-4858-8572-76BACF9332E1}" destId="{71E3CF82-AD0C-4DAC-AFC4-4224FFC55A3E}" srcOrd="0" destOrd="0" presId="urn:microsoft.com/office/officeart/2005/8/layout/chevron2"/>
    <dgm:cxn modelId="{0FB198B7-FA25-4D48-9835-FD38F8D448E4}" type="presParOf" srcId="{31BE98EA-AC2E-4858-8572-76BACF9332E1}" destId="{B0910D2F-9945-4477-AB46-0F69420BF942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23B026DB-3678-43B2-B9E7-85176AF13793}" type="doc">
      <dgm:prSet loTypeId="urn:microsoft.com/office/officeart/2005/8/layout/default" loCatId="list" qsTypeId="urn:microsoft.com/office/officeart/2005/8/quickstyle/3d1" qsCatId="3D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6116946B-04AC-4959-8C5B-A4974F8D6C5B}">
      <dgm:prSet phldrT="[Текст]" custT="1"/>
      <dgm:spPr/>
      <dgm:t>
        <a:bodyPr/>
        <a:lstStyle/>
        <a:p>
          <a:r>
            <a:rPr lang="ru-RU" sz="3200" dirty="0" err="1" smtClean="0"/>
            <a:t>запаморочення</a:t>
          </a:r>
          <a:r>
            <a:rPr lang="ru-RU" sz="3200" dirty="0" smtClean="0"/>
            <a:t>;</a:t>
          </a:r>
          <a:endParaRPr lang="ru-RU" sz="3200" dirty="0"/>
        </a:p>
      </dgm:t>
    </dgm:pt>
    <dgm:pt modelId="{85CB7B12-9CFC-48A0-A019-FF6E0283B935}" type="parTrans" cxnId="{A81F5ABA-78A9-46B7-B4BA-2E9584C4C8EF}">
      <dgm:prSet/>
      <dgm:spPr/>
      <dgm:t>
        <a:bodyPr/>
        <a:lstStyle/>
        <a:p>
          <a:endParaRPr lang="ru-RU"/>
        </a:p>
      </dgm:t>
    </dgm:pt>
    <dgm:pt modelId="{A286FA80-67C7-4D3D-9AF3-0E6C9FD5B0A5}" type="sibTrans" cxnId="{A81F5ABA-78A9-46B7-B4BA-2E9584C4C8EF}">
      <dgm:prSet/>
      <dgm:spPr/>
      <dgm:t>
        <a:bodyPr/>
        <a:lstStyle/>
        <a:p>
          <a:endParaRPr lang="ru-RU"/>
        </a:p>
      </dgm:t>
    </dgm:pt>
    <dgm:pt modelId="{5B774DC0-E5BD-4B41-8A19-22547CFFE4EC}">
      <dgm:prSet phldrT="[Текст]" custT="1"/>
      <dgm:spPr/>
      <dgm:t>
        <a:bodyPr/>
        <a:lstStyle/>
        <a:p>
          <a:r>
            <a:rPr lang="ru-RU" sz="3200" dirty="0" err="1" smtClean="0"/>
            <a:t>блювота</a:t>
          </a:r>
          <a:endParaRPr lang="ru-RU" sz="3200" dirty="0"/>
        </a:p>
      </dgm:t>
    </dgm:pt>
    <dgm:pt modelId="{3D76D795-AC94-4C96-BD3F-45C18F733C12}" type="parTrans" cxnId="{AF4198A3-72EB-4175-B518-C6DCBD1DB1FC}">
      <dgm:prSet/>
      <dgm:spPr/>
      <dgm:t>
        <a:bodyPr/>
        <a:lstStyle/>
        <a:p>
          <a:endParaRPr lang="ru-RU"/>
        </a:p>
      </dgm:t>
    </dgm:pt>
    <dgm:pt modelId="{7E307AE3-2826-422D-A625-092365EFE9A2}" type="sibTrans" cxnId="{AF4198A3-72EB-4175-B518-C6DCBD1DB1FC}">
      <dgm:prSet/>
      <dgm:spPr/>
      <dgm:t>
        <a:bodyPr/>
        <a:lstStyle/>
        <a:p>
          <a:endParaRPr lang="ru-RU"/>
        </a:p>
      </dgm:t>
    </dgm:pt>
    <dgm:pt modelId="{6CD4312E-E246-4415-851A-0FB31F42A235}">
      <dgm:prSet phldrT="[Текст]" custT="1"/>
      <dgm:spPr/>
      <dgm:t>
        <a:bodyPr/>
        <a:lstStyle/>
        <a:p>
          <a:r>
            <a:rPr lang="ru-RU" sz="3200" dirty="0" err="1" smtClean="0"/>
            <a:t>головний</a:t>
          </a:r>
          <a:r>
            <a:rPr lang="ru-RU" sz="3200" dirty="0" smtClean="0"/>
            <a:t> </a:t>
          </a:r>
          <a:r>
            <a:rPr lang="ru-RU" sz="3200" dirty="0" err="1" smtClean="0"/>
            <a:t>біль</a:t>
          </a:r>
          <a:endParaRPr lang="ru-RU" sz="3200" dirty="0"/>
        </a:p>
      </dgm:t>
    </dgm:pt>
    <dgm:pt modelId="{9E495F70-6970-4B61-8307-92BBABB04ADE}" type="parTrans" cxnId="{9BEE15E0-DA37-48CE-9995-E1273BC25089}">
      <dgm:prSet/>
      <dgm:spPr/>
      <dgm:t>
        <a:bodyPr/>
        <a:lstStyle/>
        <a:p>
          <a:endParaRPr lang="ru-RU"/>
        </a:p>
      </dgm:t>
    </dgm:pt>
    <dgm:pt modelId="{3A32FE8D-ECEC-4B26-894C-EAB1349AE765}" type="sibTrans" cxnId="{9BEE15E0-DA37-48CE-9995-E1273BC25089}">
      <dgm:prSet/>
      <dgm:spPr/>
      <dgm:t>
        <a:bodyPr/>
        <a:lstStyle/>
        <a:p>
          <a:endParaRPr lang="ru-RU"/>
        </a:p>
      </dgm:t>
    </dgm:pt>
    <dgm:pt modelId="{1AA25A74-6C06-46F0-9D7F-096D04270AC9}">
      <dgm:prSet phldrT="[Текст]" custT="1"/>
      <dgm:spPr/>
      <dgm:t>
        <a:bodyPr/>
        <a:lstStyle/>
        <a:p>
          <a:r>
            <a:rPr lang="ru-RU" sz="3200" dirty="0" err="1" smtClean="0"/>
            <a:t>червоний</a:t>
          </a:r>
          <a:r>
            <a:rPr lang="ru-RU" sz="3200" dirty="0" smtClean="0"/>
            <a:t> </a:t>
          </a:r>
          <a:r>
            <a:rPr lang="ru-RU" sz="3200" dirty="0" err="1" smtClean="0"/>
            <a:t>колір</a:t>
          </a:r>
          <a:r>
            <a:rPr lang="ru-RU" sz="3200" dirty="0" smtClean="0"/>
            <a:t> </a:t>
          </a:r>
          <a:r>
            <a:rPr lang="ru-RU" sz="3200" dirty="0" err="1" smtClean="0"/>
            <a:t>обличчя</a:t>
          </a:r>
          <a:endParaRPr lang="ru-RU" sz="3200" dirty="0"/>
        </a:p>
      </dgm:t>
    </dgm:pt>
    <dgm:pt modelId="{D4B6EC11-9CF2-4D70-8935-4F99372D70A4}" type="parTrans" cxnId="{B3226629-B0C7-4ADF-BED1-5EC8258AD5BD}">
      <dgm:prSet/>
      <dgm:spPr/>
      <dgm:t>
        <a:bodyPr/>
        <a:lstStyle/>
        <a:p>
          <a:endParaRPr lang="ru-RU"/>
        </a:p>
      </dgm:t>
    </dgm:pt>
    <dgm:pt modelId="{24FDF1CA-27FC-4808-9AEC-39BA89F659C2}" type="sibTrans" cxnId="{B3226629-B0C7-4ADF-BED1-5EC8258AD5BD}">
      <dgm:prSet/>
      <dgm:spPr/>
      <dgm:t>
        <a:bodyPr/>
        <a:lstStyle/>
        <a:p>
          <a:endParaRPr lang="ru-RU"/>
        </a:p>
      </dgm:t>
    </dgm:pt>
    <dgm:pt modelId="{B5600809-5A6D-4239-9188-8F488811DF46}">
      <dgm:prSet phldrT="[Текст]" custT="1"/>
      <dgm:spPr/>
      <dgm:t>
        <a:bodyPr/>
        <a:lstStyle/>
        <a:p>
          <a:r>
            <a:rPr lang="ru-RU" sz="3200" dirty="0" err="1" smtClean="0"/>
            <a:t>непритомність</a:t>
          </a:r>
          <a:endParaRPr lang="ru-RU" sz="3200" dirty="0"/>
        </a:p>
      </dgm:t>
    </dgm:pt>
    <dgm:pt modelId="{ED08A5CA-ABB4-4E04-8F09-494A30A64B56}" type="parTrans" cxnId="{5D10BBA5-6C0B-4EA9-8141-0FB0C60AF2F6}">
      <dgm:prSet/>
      <dgm:spPr/>
      <dgm:t>
        <a:bodyPr/>
        <a:lstStyle/>
        <a:p>
          <a:endParaRPr lang="ru-RU"/>
        </a:p>
      </dgm:t>
    </dgm:pt>
    <dgm:pt modelId="{D279F8F6-2719-47BA-8867-74C56BF98A45}" type="sibTrans" cxnId="{5D10BBA5-6C0B-4EA9-8141-0FB0C60AF2F6}">
      <dgm:prSet/>
      <dgm:spPr/>
      <dgm:t>
        <a:bodyPr/>
        <a:lstStyle/>
        <a:p>
          <a:endParaRPr lang="ru-RU"/>
        </a:p>
      </dgm:t>
    </dgm:pt>
    <dgm:pt modelId="{4FAE9569-02A7-429A-8ADE-9EB53E056F84}" type="pres">
      <dgm:prSet presAssocID="{23B026DB-3678-43B2-B9E7-85176AF13793}" presName="diagram" presStyleCnt="0">
        <dgm:presLayoutVars>
          <dgm:dir/>
          <dgm:resizeHandles val="exact"/>
        </dgm:presLayoutVars>
      </dgm:prSet>
      <dgm:spPr/>
    </dgm:pt>
    <dgm:pt modelId="{8D9C91E8-2D9C-46BA-AEAF-21AE0481F8CB}" type="pres">
      <dgm:prSet presAssocID="{6116946B-04AC-4959-8C5B-A4974F8D6C5B}" presName="node" presStyleLbl="node1" presStyleIdx="0" presStyleCnt="5" custScaleX="126549" custLinFactNeighborX="-1483" custLinFactNeighborY="-17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193EA98-7217-48F7-9488-E4F3DF9B1EC0}" type="pres">
      <dgm:prSet presAssocID="{A286FA80-67C7-4D3D-9AF3-0E6C9FD5B0A5}" presName="sibTrans" presStyleCnt="0"/>
      <dgm:spPr/>
    </dgm:pt>
    <dgm:pt modelId="{A87979D0-8364-42BD-8F73-420D75648243}" type="pres">
      <dgm:prSet presAssocID="{5B774DC0-E5BD-4B41-8A19-22547CFFE4EC}" presName="node" presStyleLbl="node1" presStyleIdx="1" presStyleCnt="5" custScaleX="126547" custLinFactNeighborX="4220" custLinFactNeighborY="-17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A76DFD5-970F-4CB4-BBCF-BE3C00CB2E6E}" type="pres">
      <dgm:prSet presAssocID="{7E307AE3-2826-422D-A625-092365EFE9A2}" presName="sibTrans" presStyleCnt="0"/>
      <dgm:spPr/>
    </dgm:pt>
    <dgm:pt modelId="{FA29D0F6-99DE-4181-81E3-4C222B080C2C}" type="pres">
      <dgm:prSet presAssocID="{6CD4312E-E246-4415-851A-0FB31F42A235}" presName="node" presStyleLbl="node1" presStyleIdx="2" presStyleCnt="5" custScaleX="126550" custLinFactNeighborX="-1585" custLinFactNeighborY="-268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D3DE6E9-F631-43EA-9488-AF6188F20D37}" type="pres">
      <dgm:prSet presAssocID="{3A32FE8D-ECEC-4B26-894C-EAB1349AE765}" presName="sibTrans" presStyleCnt="0"/>
      <dgm:spPr/>
    </dgm:pt>
    <dgm:pt modelId="{83521084-BBA1-4232-A087-4238F904DC8C}" type="pres">
      <dgm:prSet presAssocID="{1AA25A74-6C06-46F0-9D7F-096D04270AC9}" presName="node" presStyleLbl="node1" presStyleIdx="3" presStyleCnt="5" custScaleX="126343" custLinFactNeighborX="4321" custLinFactNeighborY="-268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E61F02C-C877-4B05-857B-2828995B09DE}" type="pres">
      <dgm:prSet presAssocID="{24FDF1CA-27FC-4808-9AEC-39BA89F659C2}" presName="sibTrans" presStyleCnt="0"/>
      <dgm:spPr/>
    </dgm:pt>
    <dgm:pt modelId="{78C71812-5AD7-43A8-BC4F-DC9F4781E1D4}" type="pres">
      <dgm:prSet presAssocID="{B5600809-5A6D-4239-9188-8F488811DF46}" presName="node" presStyleLbl="node1" presStyleIdx="4" presStyleCnt="5" custScaleX="137088" custLinFactNeighborX="3900" custLinFactNeighborY="17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5D10BBA5-6C0B-4EA9-8141-0FB0C60AF2F6}" srcId="{23B026DB-3678-43B2-B9E7-85176AF13793}" destId="{B5600809-5A6D-4239-9188-8F488811DF46}" srcOrd="4" destOrd="0" parTransId="{ED08A5CA-ABB4-4E04-8F09-494A30A64B56}" sibTransId="{D279F8F6-2719-47BA-8867-74C56BF98A45}"/>
    <dgm:cxn modelId="{A81F5ABA-78A9-46B7-B4BA-2E9584C4C8EF}" srcId="{23B026DB-3678-43B2-B9E7-85176AF13793}" destId="{6116946B-04AC-4959-8C5B-A4974F8D6C5B}" srcOrd="0" destOrd="0" parTransId="{85CB7B12-9CFC-48A0-A019-FF6E0283B935}" sibTransId="{A286FA80-67C7-4D3D-9AF3-0E6C9FD5B0A5}"/>
    <dgm:cxn modelId="{C08AD93C-1664-461C-827F-BBAD60B3D204}" type="presOf" srcId="{6CD4312E-E246-4415-851A-0FB31F42A235}" destId="{FA29D0F6-99DE-4181-81E3-4C222B080C2C}" srcOrd="0" destOrd="0" presId="urn:microsoft.com/office/officeart/2005/8/layout/default"/>
    <dgm:cxn modelId="{3ED54E47-4818-4DA6-828C-EEF08022DDB9}" type="presOf" srcId="{1AA25A74-6C06-46F0-9D7F-096D04270AC9}" destId="{83521084-BBA1-4232-A087-4238F904DC8C}" srcOrd="0" destOrd="0" presId="urn:microsoft.com/office/officeart/2005/8/layout/default"/>
    <dgm:cxn modelId="{B3226629-B0C7-4ADF-BED1-5EC8258AD5BD}" srcId="{23B026DB-3678-43B2-B9E7-85176AF13793}" destId="{1AA25A74-6C06-46F0-9D7F-096D04270AC9}" srcOrd="3" destOrd="0" parTransId="{D4B6EC11-9CF2-4D70-8935-4F99372D70A4}" sibTransId="{24FDF1CA-27FC-4808-9AEC-39BA89F659C2}"/>
    <dgm:cxn modelId="{9BEE15E0-DA37-48CE-9995-E1273BC25089}" srcId="{23B026DB-3678-43B2-B9E7-85176AF13793}" destId="{6CD4312E-E246-4415-851A-0FB31F42A235}" srcOrd="2" destOrd="0" parTransId="{9E495F70-6970-4B61-8307-92BBABB04ADE}" sibTransId="{3A32FE8D-ECEC-4B26-894C-EAB1349AE765}"/>
    <dgm:cxn modelId="{C5F8F5C3-AE44-4B82-94B7-2770493A3FBE}" type="presOf" srcId="{6116946B-04AC-4959-8C5B-A4974F8D6C5B}" destId="{8D9C91E8-2D9C-46BA-AEAF-21AE0481F8CB}" srcOrd="0" destOrd="0" presId="urn:microsoft.com/office/officeart/2005/8/layout/default"/>
    <dgm:cxn modelId="{AF4198A3-72EB-4175-B518-C6DCBD1DB1FC}" srcId="{23B026DB-3678-43B2-B9E7-85176AF13793}" destId="{5B774DC0-E5BD-4B41-8A19-22547CFFE4EC}" srcOrd="1" destOrd="0" parTransId="{3D76D795-AC94-4C96-BD3F-45C18F733C12}" sibTransId="{7E307AE3-2826-422D-A625-092365EFE9A2}"/>
    <dgm:cxn modelId="{DD0FB377-EF76-4124-BE52-5A0D55124A01}" type="presOf" srcId="{5B774DC0-E5BD-4B41-8A19-22547CFFE4EC}" destId="{A87979D0-8364-42BD-8F73-420D75648243}" srcOrd="0" destOrd="0" presId="urn:microsoft.com/office/officeart/2005/8/layout/default"/>
    <dgm:cxn modelId="{E4B862C1-1FC9-4FD6-90E3-2C71A801E516}" type="presOf" srcId="{B5600809-5A6D-4239-9188-8F488811DF46}" destId="{78C71812-5AD7-43A8-BC4F-DC9F4781E1D4}" srcOrd="0" destOrd="0" presId="urn:microsoft.com/office/officeart/2005/8/layout/default"/>
    <dgm:cxn modelId="{A6E24D80-2891-4981-BE6A-19C57BC52991}" type="presOf" srcId="{23B026DB-3678-43B2-B9E7-85176AF13793}" destId="{4FAE9569-02A7-429A-8ADE-9EB53E056F84}" srcOrd="0" destOrd="0" presId="urn:microsoft.com/office/officeart/2005/8/layout/default"/>
    <dgm:cxn modelId="{E2D1FFF6-785D-4E97-BE54-D960491251B8}" type="presParOf" srcId="{4FAE9569-02A7-429A-8ADE-9EB53E056F84}" destId="{8D9C91E8-2D9C-46BA-AEAF-21AE0481F8CB}" srcOrd="0" destOrd="0" presId="urn:microsoft.com/office/officeart/2005/8/layout/default"/>
    <dgm:cxn modelId="{FF1E8E01-5719-4B03-8801-36032254D01F}" type="presParOf" srcId="{4FAE9569-02A7-429A-8ADE-9EB53E056F84}" destId="{9193EA98-7217-48F7-9488-E4F3DF9B1EC0}" srcOrd="1" destOrd="0" presId="urn:microsoft.com/office/officeart/2005/8/layout/default"/>
    <dgm:cxn modelId="{A37532A0-9C5E-4037-B7A5-F62D857EB795}" type="presParOf" srcId="{4FAE9569-02A7-429A-8ADE-9EB53E056F84}" destId="{A87979D0-8364-42BD-8F73-420D75648243}" srcOrd="2" destOrd="0" presId="urn:microsoft.com/office/officeart/2005/8/layout/default"/>
    <dgm:cxn modelId="{C14CE93E-FD08-4441-B89A-BE491D078329}" type="presParOf" srcId="{4FAE9569-02A7-429A-8ADE-9EB53E056F84}" destId="{7A76DFD5-970F-4CB4-BBCF-BE3C00CB2E6E}" srcOrd="3" destOrd="0" presId="urn:microsoft.com/office/officeart/2005/8/layout/default"/>
    <dgm:cxn modelId="{8ECA805E-D0EE-4380-9031-4C503656394C}" type="presParOf" srcId="{4FAE9569-02A7-429A-8ADE-9EB53E056F84}" destId="{FA29D0F6-99DE-4181-81E3-4C222B080C2C}" srcOrd="4" destOrd="0" presId="urn:microsoft.com/office/officeart/2005/8/layout/default"/>
    <dgm:cxn modelId="{525CF5EA-880D-42CD-927E-14AE3E684286}" type="presParOf" srcId="{4FAE9569-02A7-429A-8ADE-9EB53E056F84}" destId="{ED3DE6E9-F631-43EA-9488-AF6188F20D37}" srcOrd="5" destOrd="0" presId="urn:microsoft.com/office/officeart/2005/8/layout/default"/>
    <dgm:cxn modelId="{A4B0ADDA-8BE3-40FB-B169-B1D18DC5C37F}" type="presParOf" srcId="{4FAE9569-02A7-429A-8ADE-9EB53E056F84}" destId="{83521084-BBA1-4232-A087-4238F904DC8C}" srcOrd="6" destOrd="0" presId="urn:microsoft.com/office/officeart/2005/8/layout/default"/>
    <dgm:cxn modelId="{B098F230-3274-4A07-86CD-AB628858953F}" type="presParOf" srcId="{4FAE9569-02A7-429A-8ADE-9EB53E056F84}" destId="{4E61F02C-C877-4B05-857B-2828995B09DE}" srcOrd="7" destOrd="0" presId="urn:microsoft.com/office/officeart/2005/8/layout/default"/>
    <dgm:cxn modelId="{EFE75109-4E94-43CD-A477-C6DF79892555}" type="presParOf" srcId="{4FAE9569-02A7-429A-8ADE-9EB53E056F84}" destId="{78C71812-5AD7-43A8-BC4F-DC9F4781E1D4}" srcOrd="8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C1C696F6-5392-4C35-A90D-A7E153EA5723}">
      <dsp:nvSpPr>
        <dsp:cNvPr id="0" name=""/>
        <dsp:cNvSpPr/>
      </dsp:nvSpPr>
      <dsp:spPr>
        <a:xfrm rot="10800000">
          <a:off x="510447" y="2608"/>
          <a:ext cx="8123104" cy="1093373"/>
        </a:xfrm>
        <a:prstGeom prst="homePlate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82147" tIns="137160" rIns="256032" bIns="1371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600" kern="1200" dirty="0" smtClean="0">
              <a:latin typeface="Monotype Corsiva" pitchFamily="66" charset="0"/>
            </a:rPr>
            <a:t>аварії з витоком сильнодіючих отруйних речовин ;</a:t>
          </a:r>
          <a:endParaRPr lang="ru-RU" sz="3600" kern="1200" dirty="0">
            <a:latin typeface="Monotype Corsiva" pitchFamily="66" charset="0"/>
          </a:endParaRPr>
        </a:p>
      </dsp:txBody>
      <dsp:txXfrm rot="10800000">
        <a:off x="510447" y="2608"/>
        <a:ext cx="8123104" cy="1093373"/>
      </dsp:txXfrm>
    </dsp:sp>
    <dsp:sp modelId="{45E4B6D0-1CAA-49BC-B3B3-491325B4E1A7}">
      <dsp:nvSpPr>
        <dsp:cNvPr id="0" name=""/>
        <dsp:cNvSpPr/>
      </dsp:nvSpPr>
      <dsp:spPr>
        <a:xfrm rot="21437979">
          <a:off x="189788" y="-26362"/>
          <a:ext cx="1093373" cy="1093373"/>
        </a:xfrm>
        <a:prstGeom prst="ellipse">
          <a:avLst/>
        </a:prstGeom>
        <a:gradFill rotWithShape="0">
          <a:gsLst>
            <a:gs pos="0">
              <a:schemeClr val="accent3">
                <a:tint val="5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tint val="5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tint val="5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2D6EC31E-291E-4EE0-9533-038BBB24452E}">
      <dsp:nvSpPr>
        <dsp:cNvPr id="0" name=""/>
        <dsp:cNvSpPr/>
      </dsp:nvSpPr>
      <dsp:spPr>
        <a:xfrm rot="10800000">
          <a:off x="510447" y="1422361"/>
          <a:ext cx="8123104" cy="1093373"/>
        </a:xfrm>
        <a:prstGeom prst="homePlate">
          <a:avLst/>
        </a:prstGeom>
        <a:gradFill rotWithShape="0">
          <a:gsLst>
            <a:gs pos="0">
              <a:schemeClr val="accent3">
                <a:hueOff val="3750088"/>
                <a:satOff val="-5627"/>
                <a:lumOff val="-915"/>
                <a:alphaOff val="0"/>
                <a:shade val="51000"/>
                <a:satMod val="130000"/>
              </a:schemeClr>
            </a:gs>
            <a:gs pos="80000">
              <a:schemeClr val="accent3">
                <a:hueOff val="3750088"/>
                <a:satOff val="-5627"/>
                <a:lumOff val="-915"/>
                <a:alphaOff val="0"/>
                <a:shade val="93000"/>
                <a:satMod val="130000"/>
              </a:schemeClr>
            </a:gs>
            <a:gs pos="100000">
              <a:schemeClr val="accent3">
                <a:hueOff val="3750088"/>
                <a:satOff val="-5627"/>
                <a:lumOff val="-915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82147" tIns="137160" rIns="256032" bIns="1371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600" kern="1200" dirty="0" smtClean="0">
              <a:latin typeface="Monotype Corsiva" pitchFamily="66" charset="0"/>
            </a:rPr>
            <a:t>аварії з викидом радіоактивних речовин в навколишнє середовище;</a:t>
          </a:r>
          <a:endParaRPr lang="ru-RU" sz="3600" kern="1200" dirty="0">
            <a:latin typeface="Monotype Corsiva" pitchFamily="66" charset="0"/>
          </a:endParaRPr>
        </a:p>
      </dsp:txBody>
      <dsp:txXfrm rot="10800000">
        <a:off x="510447" y="1422361"/>
        <a:ext cx="8123104" cy="1093373"/>
      </dsp:txXfrm>
    </dsp:sp>
    <dsp:sp modelId="{E3ED7172-CF61-48AB-B4F6-FAD230F78099}">
      <dsp:nvSpPr>
        <dsp:cNvPr id="0" name=""/>
        <dsp:cNvSpPr/>
      </dsp:nvSpPr>
      <dsp:spPr>
        <a:xfrm rot="21437979">
          <a:off x="189788" y="1251314"/>
          <a:ext cx="1093373" cy="1093373"/>
        </a:xfrm>
        <a:prstGeom prst="ellipse">
          <a:avLst/>
        </a:prstGeom>
        <a:gradFill rotWithShape="0">
          <a:gsLst>
            <a:gs pos="0">
              <a:schemeClr val="accent3">
                <a:tint val="50000"/>
                <a:hueOff val="3584065"/>
                <a:satOff val="-4703"/>
                <a:lumOff val="-463"/>
                <a:alphaOff val="0"/>
                <a:shade val="51000"/>
                <a:satMod val="130000"/>
              </a:schemeClr>
            </a:gs>
            <a:gs pos="80000">
              <a:schemeClr val="accent3">
                <a:tint val="50000"/>
                <a:hueOff val="3584065"/>
                <a:satOff val="-4703"/>
                <a:lumOff val="-463"/>
                <a:alphaOff val="0"/>
                <a:shade val="93000"/>
                <a:satMod val="130000"/>
              </a:schemeClr>
            </a:gs>
            <a:gs pos="100000">
              <a:schemeClr val="accent3">
                <a:tint val="50000"/>
                <a:hueOff val="3584065"/>
                <a:satOff val="-4703"/>
                <a:lumOff val="-463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7F697D23-1537-48BF-A52D-951F63F99199}">
      <dsp:nvSpPr>
        <dsp:cNvPr id="0" name=""/>
        <dsp:cNvSpPr/>
      </dsp:nvSpPr>
      <dsp:spPr>
        <a:xfrm rot="10800000">
          <a:off x="510447" y="2842115"/>
          <a:ext cx="8123104" cy="1093373"/>
        </a:xfrm>
        <a:prstGeom prst="homePlate">
          <a:avLst/>
        </a:prstGeom>
        <a:gradFill rotWithShape="0">
          <a:gsLst>
            <a:gs pos="0">
              <a:schemeClr val="accent3">
                <a:hueOff val="7500176"/>
                <a:satOff val="-11253"/>
                <a:lumOff val="-1830"/>
                <a:alphaOff val="0"/>
                <a:shade val="51000"/>
                <a:satMod val="130000"/>
              </a:schemeClr>
            </a:gs>
            <a:gs pos="80000">
              <a:schemeClr val="accent3">
                <a:hueOff val="7500176"/>
                <a:satOff val="-11253"/>
                <a:lumOff val="-1830"/>
                <a:alphaOff val="0"/>
                <a:shade val="93000"/>
                <a:satMod val="130000"/>
              </a:schemeClr>
            </a:gs>
            <a:gs pos="100000">
              <a:schemeClr val="accent3">
                <a:hueOff val="7500176"/>
                <a:satOff val="-11253"/>
                <a:lumOff val="-183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82147" tIns="137160" rIns="256032" bIns="1371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600" kern="1200" dirty="0" smtClean="0">
              <a:latin typeface="Monotype Corsiva" pitchFamily="66" charset="0"/>
            </a:rPr>
            <a:t>аварії на транспорті ;</a:t>
          </a:r>
          <a:endParaRPr lang="ru-RU" sz="3600" kern="1200" dirty="0">
            <a:latin typeface="Monotype Corsiva" pitchFamily="66" charset="0"/>
          </a:endParaRPr>
        </a:p>
      </dsp:txBody>
      <dsp:txXfrm rot="10800000">
        <a:off x="510447" y="2842115"/>
        <a:ext cx="8123104" cy="1093373"/>
      </dsp:txXfrm>
    </dsp:sp>
    <dsp:sp modelId="{F899C72B-D0BF-4B02-BA60-19E590624124}">
      <dsp:nvSpPr>
        <dsp:cNvPr id="0" name=""/>
        <dsp:cNvSpPr/>
      </dsp:nvSpPr>
      <dsp:spPr>
        <a:xfrm rot="21437979">
          <a:off x="189788" y="2671067"/>
          <a:ext cx="1093373" cy="1093373"/>
        </a:xfrm>
        <a:prstGeom prst="ellipse">
          <a:avLst/>
        </a:prstGeom>
        <a:gradFill rotWithShape="0">
          <a:gsLst>
            <a:gs pos="0">
              <a:schemeClr val="accent3">
                <a:tint val="50000"/>
                <a:hueOff val="7168130"/>
                <a:satOff val="-9405"/>
                <a:lumOff val="-925"/>
                <a:alphaOff val="0"/>
                <a:shade val="51000"/>
                <a:satMod val="130000"/>
              </a:schemeClr>
            </a:gs>
            <a:gs pos="80000">
              <a:schemeClr val="accent3">
                <a:tint val="50000"/>
                <a:hueOff val="7168130"/>
                <a:satOff val="-9405"/>
                <a:lumOff val="-925"/>
                <a:alphaOff val="0"/>
                <a:shade val="93000"/>
                <a:satMod val="130000"/>
              </a:schemeClr>
            </a:gs>
            <a:gs pos="100000">
              <a:schemeClr val="accent3">
                <a:tint val="50000"/>
                <a:hueOff val="7168130"/>
                <a:satOff val="-9405"/>
                <a:lumOff val="-925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C7A69831-CF4E-4ECE-8893-AABDAEB7C60E}">
      <dsp:nvSpPr>
        <dsp:cNvPr id="0" name=""/>
        <dsp:cNvSpPr/>
      </dsp:nvSpPr>
      <dsp:spPr>
        <a:xfrm rot="10800000">
          <a:off x="510447" y="4261868"/>
          <a:ext cx="8123104" cy="1093373"/>
        </a:xfrm>
        <a:prstGeom prst="homePlate">
          <a:avLst/>
        </a:prstGeom>
        <a:gradFill rotWithShape="0">
          <a:gsLst>
            <a:gs pos="0">
              <a:schemeClr val="accent3">
                <a:hueOff val="11250264"/>
                <a:satOff val="-16880"/>
                <a:lumOff val="-2745"/>
                <a:alphaOff val="0"/>
                <a:shade val="51000"/>
                <a:satMod val="130000"/>
              </a:schemeClr>
            </a:gs>
            <a:gs pos="80000">
              <a:schemeClr val="accent3">
                <a:hueOff val="11250264"/>
                <a:satOff val="-16880"/>
                <a:lumOff val="-2745"/>
                <a:alphaOff val="0"/>
                <a:shade val="93000"/>
                <a:satMod val="130000"/>
              </a:schemeClr>
            </a:gs>
            <a:gs pos="100000">
              <a:schemeClr val="accent3">
                <a:hueOff val="11250264"/>
                <a:satOff val="-16880"/>
                <a:lumOff val="-2745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82147" tIns="137160" rIns="256032" bIns="1371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600" kern="1200" dirty="0" smtClean="0">
              <a:latin typeface="Monotype Corsiva" pitchFamily="66" charset="0"/>
            </a:rPr>
            <a:t>пожежі та вибухи;</a:t>
          </a:r>
          <a:endParaRPr lang="ru-RU" sz="3600" kern="1200" dirty="0">
            <a:latin typeface="Monotype Corsiva" pitchFamily="66" charset="0"/>
          </a:endParaRPr>
        </a:p>
      </dsp:txBody>
      <dsp:txXfrm rot="10800000">
        <a:off x="510447" y="4261868"/>
        <a:ext cx="8123104" cy="1093373"/>
      </dsp:txXfrm>
    </dsp:sp>
    <dsp:sp modelId="{7AE88184-2C38-4E66-8F3E-C360EA826ECD}">
      <dsp:nvSpPr>
        <dsp:cNvPr id="0" name=""/>
        <dsp:cNvSpPr/>
      </dsp:nvSpPr>
      <dsp:spPr>
        <a:xfrm rot="21437979">
          <a:off x="189788" y="4090821"/>
          <a:ext cx="1093373" cy="1093373"/>
        </a:xfrm>
        <a:prstGeom prst="ellipse">
          <a:avLst/>
        </a:prstGeom>
        <a:gradFill rotWithShape="0">
          <a:gsLst>
            <a:gs pos="0">
              <a:schemeClr val="accent3">
                <a:tint val="50000"/>
                <a:hueOff val="10752195"/>
                <a:satOff val="-14108"/>
                <a:lumOff val="-1388"/>
                <a:alphaOff val="0"/>
                <a:shade val="51000"/>
                <a:satMod val="130000"/>
              </a:schemeClr>
            </a:gs>
            <a:gs pos="80000">
              <a:schemeClr val="accent3">
                <a:tint val="50000"/>
                <a:hueOff val="10752195"/>
                <a:satOff val="-14108"/>
                <a:lumOff val="-1388"/>
                <a:alphaOff val="0"/>
                <a:shade val="93000"/>
                <a:satMod val="130000"/>
              </a:schemeClr>
            </a:gs>
            <a:gs pos="100000">
              <a:schemeClr val="accent3">
                <a:tint val="50000"/>
                <a:hueOff val="10752195"/>
                <a:satOff val="-14108"/>
                <a:lumOff val="-1388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BF9BC51F-620D-43E5-8E4D-957FA2785C1A}">
      <dsp:nvSpPr>
        <dsp:cNvPr id="0" name=""/>
        <dsp:cNvSpPr/>
      </dsp:nvSpPr>
      <dsp:spPr>
        <a:xfrm>
          <a:off x="0" y="305821"/>
          <a:ext cx="7138987" cy="1471860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0970" tIns="140970" rIns="140970" bIns="140970" numCol="1" spcCol="1270" anchor="ctr" anchorCtr="0">
          <a:noAutofit/>
        </a:bodyPr>
        <a:lstStyle/>
        <a:p>
          <a:pPr lvl="0" algn="l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700" kern="1200" dirty="0" err="1" smtClean="0"/>
            <a:t>невеликі</a:t>
          </a:r>
          <a:r>
            <a:rPr lang="ru-RU" sz="3700" kern="1200" dirty="0" smtClean="0"/>
            <a:t> </a:t>
          </a:r>
          <a:r>
            <a:rPr lang="ru-RU" sz="3700" kern="1200" dirty="0" err="1" smtClean="0"/>
            <a:t>джерела</a:t>
          </a:r>
          <a:r>
            <a:rPr lang="ru-RU" sz="3700" kern="1200" dirty="0" smtClean="0"/>
            <a:t> </a:t>
          </a:r>
          <a:r>
            <a:rPr lang="ru-RU" sz="3700" kern="1200" dirty="0" err="1" smtClean="0"/>
            <a:t>пожежі</a:t>
          </a:r>
          <a:r>
            <a:rPr lang="ru-RU" sz="3700" kern="1200" dirty="0" smtClean="0"/>
            <a:t> </a:t>
          </a:r>
          <a:r>
            <a:rPr lang="ru-RU" sz="3700" kern="1200" dirty="0" err="1" smtClean="0"/>
            <a:t>можна</a:t>
          </a:r>
          <a:r>
            <a:rPr lang="ru-RU" sz="3700" kern="1200" dirty="0" smtClean="0"/>
            <a:t> </a:t>
          </a:r>
          <a:r>
            <a:rPr lang="ru-RU" sz="3700" kern="1200" dirty="0" err="1" smtClean="0"/>
            <a:t>гасити</a:t>
          </a:r>
          <a:r>
            <a:rPr lang="ru-RU" sz="3700" kern="1200" dirty="0" smtClean="0"/>
            <a:t> мокрою </a:t>
          </a:r>
          <a:r>
            <a:rPr lang="ru-RU" sz="3700" kern="1200" dirty="0" err="1" smtClean="0"/>
            <a:t>ганчіркою</a:t>
          </a:r>
          <a:r>
            <a:rPr lang="ru-RU" sz="3700" kern="1200" dirty="0" smtClean="0"/>
            <a:t> </a:t>
          </a:r>
          <a:endParaRPr lang="ru-RU" sz="3700" kern="1200" dirty="0"/>
        </a:p>
      </dsp:txBody>
      <dsp:txXfrm>
        <a:off x="0" y="305821"/>
        <a:ext cx="7138987" cy="1471860"/>
      </dsp:txXfrm>
    </dsp:sp>
    <dsp:sp modelId="{C638CC45-18AF-4FCA-AC1D-E1AB4F0B885B}">
      <dsp:nvSpPr>
        <dsp:cNvPr id="0" name=""/>
        <dsp:cNvSpPr/>
      </dsp:nvSpPr>
      <dsp:spPr>
        <a:xfrm>
          <a:off x="0" y="1884241"/>
          <a:ext cx="7138987" cy="1471860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0970" tIns="140970" rIns="140970" bIns="140970" numCol="1" spcCol="1270" anchor="ctr" anchorCtr="0">
          <a:noAutofit/>
        </a:bodyPr>
        <a:lstStyle/>
        <a:p>
          <a:pPr lvl="0" algn="l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700" kern="1200" dirty="0" err="1" smtClean="0"/>
            <a:t>відкрутити</a:t>
          </a:r>
          <a:r>
            <a:rPr lang="ru-RU" sz="3700" kern="1200" dirty="0" smtClean="0"/>
            <a:t> </a:t>
          </a:r>
          <a:r>
            <a:rPr lang="ru-RU" sz="3700" kern="1200" dirty="0" err="1" smtClean="0"/>
            <a:t>усі</a:t>
          </a:r>
          <a:r>
            <a:rPr lang="ru-RU" sz="3700" kern="1200" dirty="0" smtClean="0"/>
            <a:t> </a:t>
          </a:r>
          <a:r>
            <a:rPr lang="ru-RU" sz="3700" kern="1200" dirty="0" err="1" smtClean="0"/>
            <a:t>крани</a:t>
          </a:r>
          <a:r>
            <a:rPr lang="ru-RU" sz="3700" kern="1200" dirty="0" smtClean="0"/>
            <a:t> </a:t>
          </a:r>
          <a:r>
            <a:rPr lang="ru-RU" sz="3700" kern="1200" dirty="0" err="1" smtClean="0"/>
            <a:t>з</a:t>
          </a:r>
          <a:r>
            <a:rPr lang="ru-RU" sz="3700" kern="1200" dirty="0" smtClean="0"/>
            <a:t> водою на </a:t>
          </a:r>
          <a:r>
            <a:rPr lang="ru-RU" sz="3700" kern="1200" dirty="0" err="1" smtClean="0"/>
            <a:t>повну</a:t>
          </a:r>
          <a:r>
            <a:rPr lang="ru-RU" sz="3700" kern="1200" dirty="0" smtClean="0"/>
            <a:t> </a:t>
          </a:r>
          <a:r>
            <a:rPr lang="ru-RU" sz="3700" kern="1200" dirty="0" err="1" smtClean="0"/>
            <a:t>потужність</a:t>
          </a:r>
          <a:endParaRPr lang="ru-RU" sz="3700" kern="1200" dirty="0"/>
        </a:p>
      </dsp:txBody>
      <dsp:txXfrm>
        <a:off x="0" y="1884241"/>
        <a:ext cx="7138987" cy="1471860"/>
      </dsp:txXfrm>
    </dsp:sp>
    <dsp:sp modelId="{14510F2E-8F7C-47B4-8275-1A7DAD0F9B83}">
      <dsp:nvSpPr>
        <dsp:cNvPr id="0" name=""/>
        <dsp:cNvSpPr/>
      </dsp:nvSpPr>
      <dsp:spPr>
        <a:xfrm>
          <a:off x="0" y="3462661"/>
          <a:ext cx="7138987" cy="1471860"/>
        </a:xfrm>
        <a:prstGeom prst="round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0970" tIns="140970" rIns="140970" bIns="140970" numCol="1" spcCol="1270" anchor="ctr" anchorCtr="0">
          <a:noAutofit/>
        </a:bodyPr>
        <a:lstStyle/>
        <a:p>
          <a:pPr lvl="0" algn="l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700" kern="1200" dirty="0" smtClean="0"/>
            <a:t>землю </a:t>
          </a:r>
          <a:r>
            <a:rPr lang="ru-RU" sz="3700" kern="1200" dirty="0" err="1" smtClean="0"/>
            <a:t>можна</a:t>
          </a:r>
          <a:r>
            <a:rPr lang="ru-RU" sz="3700" kern="1200" dirty="0" smtClean="0"/>
            <a:t> </a:t>
          </a:r>
          <a:r>
            <a:rPr lang="ru-RU" sz="3700" kern="1200" dirty="0" err="1" smtClean="0"/>
            <a:t>використати</a:t>
          </a:r>
          <a:r>
            <a:rPr lang="ru-RU" sz="3700" kern="1200" dirty="0" smtClean="0"/>
            <a:t> для </a:t>
          </a:r>
          <a:r>
            <a:rPr lang="ru-RU" sz="3700" kern="1200" dirty="0" err="1" smtClean="0"/>
            <a:t>гасіння</a:t>
          </a:r>
          <a:r>
            <a:rPr lang="ru-RU" sz="3700" kern="1200" dirty="0" smtClean="0"/>
            <a:t> </a:t>
          </a:r>
          <a:r>
            <a:rPr lang="ru-RU" sz="3700" kern="1200" dirty="0" err="1" smtClean="0"/>
            <a:t>вогню</a:t>
          </a:r>
          <a:endParaRPr lang="ru-RU" sz="3700" kern="1200" dirty="0"/>
        </a:p>
      </dsp:txBody>
      <dsp:txXfrm>
        <a:off x="0" y="3462661"/>
        <a:ext cx="7138987" cy="1471860"/>
      </dsp:txXfrm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1CC5E1D5-6159-4A54-898D-9846A8351435}">
      <dsp:nvSpPr>
        <dsp:cNvPr id="0" name=""/>
        <dsp:cNvSpPr/>
      </dsp:nvSpPr>
      <dsp:spPr>
        <a:xfrm>
          <a:off x="0" y="729501"/>
          <a:ext cx="7329510" cy="1597050"/>
        </a:xfrm>
        <a:prstGeom prst="roundRect">
          <a:avLst/>
        </a:prstGeom>
        <a:solidFill>
          <a:schemeClr val="accent1">
            <a:lumMod val="75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lvl="0" algn="l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000" kern="1200" dirty="0" smtClean="0"/>
            <a:t>не </a:t>
          </a:r>
          <a:r>
            <a:rPr lang="ru-RU" sz="4000" kern="1200" dirty="0" err="1" smtClean="0"/>
            <a:t>витягай</a:t>
          </a:r>
          <a:r>
            <a:rPr lang="ru-RU" sz="4000" kern="1200" dirty="0" smtClean="0"/>
            <a:t> </a:t>
          </a:r>
          <a:r>
            <a:rPr lang="ru-RU" sz="4000" kern="1200" dirty="0" err="1" smtClean="0"/>
            <a:t>з</a:t>
          </a:r>
          <a:r>
            <a:rPr lang="ru-RU" sz="4000" kern="1200" dirty="0" smtClean="0"/>
            <a:t> </a:t>
          </a:r>
          <a:r>
            <a:rPr lang="ru-RU" sz="4000" kern="1200" dirty="0" err="1" smtClean="0"/>
            <a:t>вогню</a:t>
          </a:r>
          <a:r>
            <a:rPr lang="ru-RU" sz="4000" kern="1200" dirty="0" smtClean="0"/>
            <a:t> </a:t>
          </a:r>
          <a:r>
            <a:rPr lang="ru-RU" sz="4000" kern="1200" dirty="0" err="1" smtClean="0"/>
            <a:t>предмети</a:t>
          </a:r>
          <a:r>
            <a:rPr lang="ru-RU" sz="4000" kern="1200" dirty="0" smtClean="0"/>
            <a:t>, </a:t>
          </a:r>
          <a:r>
            <a:rPr lang="ru-RU" sz="4000" kern="1200" dirty="0" err="1" smtClean="0"/>
            <a:t>що</a:t>
          </a:r>
          <a:r>
            <a:rPr lang="ru-RU" sz="4000" kern="1200" dirty="0" smtClean="0"/>
            <a:t> </a:t>
          </a:r>
          <a:r>
            <a:rPr lang="ru-RU" sz="4000" kern="1200" dirty="0" err="1" smtClean="0"/>
            <a:t>горять</a:t>
          </a:r>
          <a:r>
            <a:rPr lang="ru-RU" sz="4000" kern="1200" dirty="0" smtClean="0"/>
            <a:t> </a:t>
          </a:r>
          <a:endParaRPr lang="ru-RU" sz="4000" kern="1200" dirty="0"/>
        </a:p>
      </dsp:txBody>
      <dsp:txXfrm>
        <a:off x="0" y="729501"/>
        <a:ext cx="7329510" cy="1597050"/>
      </dsp:txXfrm>
    </dsp:sp>
    <dsp:sp modelId="{9649BAC2-A0A3-4755-8A72-1A16152F2C7D}">
      <dsp:nvSpPr>
        <dsp:cNvPr id="0" name=""/>
        <dsp:cNvSpPr/>
      </dsp:nvSpPr>
      <dsp:spPr>
        <a:xfrm>
          <a:off x="0" y="2928962"/>
          <a:ext cx="7329510" cy="1597050"/>
        </a:xfrm>
        <a:prstGeom prst="roundRect">
          <a:avLst/>
        </a:prstGeom>
        <a:solidFill>
          <a:schemeClr val="accent6">
            <a:lumMod val="75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lvl="0" algn="l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000" kern="1200" dirty="0" err="1" smtClean="0"/>
            <a:t>намагайся</a:t>
          </a:r>
          <a:r>
            <a:rPr lang="ru-RU" sz="4000" kern="1200" dirty="0" smtClean="0"/>
            <a:t> не </a:t>
          </a:r>
          <a:r>
            <a:rPr lang="ru-RU" sz="4000" kern="1200" dirty="0" err="1" smtClean="0"/>
            <a:t>відчиняти</a:t>
          </a:r>
          <a:r>
            <a:rPr lang="ru-RU" sz="4000" kern="1200" dirty="0" smtClean="0"/>
            <a:t> </a:t>
          </a:r>
          <a:r>
            <a:rPr lang="ru-RU" sz="4000" kern="1200" dirty="0" err="1" smtClean="0"/>
            <a:t>вікна</a:t>
          </a:r>
          <a:r>
            <a:rPr lang="ru-RU" sz="4000" kern="1200" dirty="0" smtClean="0"/>
            <a:t> </a:t>
          </a:r>
          <a:r>
            <a:rPr lang="ru-RU" sz="4000" kern="1200" dirty="0" err="1" smtClean="0"/>
            <a:t>і</a:t>
          </a:r>
          <a:r>
            <a:rPr lang="ru-RU" sz="4000" kern="1200" dirty="0" smtClean="0"/>
            <a:t> </a:t>
          </a:r>
          <a:r>
            <a:rPr lang="ru-RU" sz="4000" kern="1200" dirty="0" err="1" smtClean="0"/>
            <a:t>двері</a:t>
          </a:r>
          <a:endParaRPr lang="ru-RU" sz="4000" kern="1200" dirty="0"/>
        </a:p>
      </dsp:txBody>
      <dsp:txXfrm>
        <a:off x="0" y="2928962"/>
        <a:ext cx="7329510" cy="1597050"/>
      </dsp:txXfrm>
    </dsp:sp>
  </dsp:spTree>
</dsp:drawing>
</file>

<file path=ppt/diagrams/drawing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E95FF28E-CE73-49E2-8963-BC6948EE90F1}">
      <dsp:nvSpPr>
        <dsp:cNvPr id="0" name=""/>
        <dsp:cNvSpPr/>
      </dsp:nvSpPr>
      <dsp:spPr>
        <a:xfrm rot="5400000">
          <a:off x="-245635" y="246082"/>
          <a:ext cx="1637567" cy="1146297"/>
        </a:xfrm>
        <a:prstGeom prst="chevron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kern="1200" dirty="0" smtClean="0"/>
            <a:t>1</a:t>
          </a:r>
          <a:endParaRPr lang="ru-RU" sz="3200" kern="1200" dirty="0"/>
        </a:p>
      </dsp:txBody>
      <dsp:txXfrm rot="5400000">
        <a:off x="-245635" y="246082"/>
        <a:ext cx="1637567" cy="1146297"/>
      </dsp:txXfrm>
    </dsp:sp>
    <dsp:sp modelId="{C8A86B68-250C-4C7D-9B7E-8051A5E4E2BE}">
      <dsp:nvSpPr>
        <dsp:cNvPr id="0" name=""/>
        <dsp:cNvSpPr/>
      </dsp:nvSpPr>
      <dsp:spPr>
        <a:xfrm rot="5400000">
          <a:off x="3646151" y="-2499406"/>
          <a:ext cx="1064418" cy="6064127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27584" tIns="20320" rIns="20320" bIns="20320" numCol="1" spcCol="1270" anchor="ctr" anchorCtr="0">
          <a:noAutofit/>
        </a:bodyPr>
        <a:lstStyle/>
        <a:p>
          <a:pPr marL="285750" lvl="1" indent="-285750" algn="l" defTabSz="1422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3200" kern="1200" dirty="0" smtClean="0"/>
            <a:t>Покидай </a:t>
          </a:r>
          <a:r>
            <a:rPr lang="ru-RU" sz="3200" kern="1200" dirty="0" err="1" smtClean="0"/>
            <a:t>приміщення</a:t>
          </a:r>
          <a:r>
            <a:rPr lang="ru-RU" sz="3200" kern="1200" dirty="0" smtClean="0"/>
            <a:t>, пригнувшись </a:t>
          </a:r>
          <a:r>
            <a:rPr lang="ru-RU" sz="3200" kern="1200" dirty="0" err="1" smtClean="0"/>
            <a:t>якнайнижче</a:t>
          </a:r>
          <a:endParaRPr lang="ru-RU" sz="3200" kern="1200" dirty="0"/>
        </a:p>
      </dsp:txBody>
      <dsp:txXfrm rot="5400000">
        <a:off x="3646151" y="-2499406"/>
        <a:ext cx="1064418" cy="6064127"/>
      </dsp:txXfrm>
    </dsp:sp>
    <dsp:sp modelId="{8BFE550B-EE81-4B21-A5C0-CFC03873B461}">
      <dsp:nvSpPr>
        <dsp:cNvPr id="0" name=""/>
        <dsp:cNvSpPr/>
      </dsp:nvSpPr>
      <dsp:spPr>
        <a:xfrm rot="5400000">
          <a:off x="-245635" y="1689832"/>
          <a:ext cx="1637567" cy="1146297"/>
        </a:xfrm>
        <a:prstGeom prst="chevron">
          <a:avLst/>
        </a:prstGeom>
        <a:gradFill rotWithShape="0">
          <a:gsLst>
            <a:gs pos="0">
              <a:schemeClr val="accent5">
                <a:hueOff val="-4966938"/>
                <a:satOff val="19906"/>
                <a:lumOff val="4314"/>
                <a:alphaOff val="0"/>
                <a:shade val="51000"/>
                <a:satMod val="130000"/>
              </a:schemeClr>
            </a:gs>
            <a:gs pos="80000">
              <a:schemeClr val="accent5">
                <a:hueOff val="-4966938"/>
                <a:satOff val="19906"/>
                <a:lumOff val="4314"/>
                <a:alphaOff val="0"/>
                <a:shade val="93000"/>
                <a:satMod val="130000"/>
              </a:schemeClr>
            </a:gs>
            <a:gs pos="100000">
              <a:schemeClr val="accent5">
                <a:hueOff val="-4966938"/>
                <a:satOff val="19906"/>
                <a:lumOff val="4314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5">
              <a:hueOff val="-4966938"/>
              <a:satOff val="19906"/>
              <a:lumOff val="4314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kern="1200" dirty="0" smtClean="0"/>
            <a:t>2</a:t>
          </a:r>
          <a:endParaRPr lang="ru-RU" sz="3200" kern="1200" dirty="0"/>
        </a:p>
      </dsp:txBody>
      <dsp:txXfrm rot="5400000">
        <a:off x="-245635" y="1689832"/>
        <a:ext cx="1637567" cy="1146297"/>
      </dsp:txXfrm>
    </dsp:sp>
    <dsp:sp modelId="{23662F4E-CC1C-4A6A-97BA-F2005D5438D4}">
      <dsp:nvSpPr>
        <dsp:cNvPr id="0" name=""/>
        <dsp:cNvSpPr/>
      </dsp:nvSpPr>
      <dsp:spPr>
        <a:xfrm rot="5400000">
          <a:off x="3646151" y="-1055656"/>
          <a:ext cx="1064418" cy="6064127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-4966938"/>
              <a:satOff val="19906"/>
              <a:lumOff val="4314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27584" tIns="20320" rIns="20320" bIns="20320" numCol="1" spcCol="1270" anchor="ctr" anchorCtr="0">
          <a:noAutofit/>
        </a:bodyPr>
        <a:lstStyle/>
        <a:p>
          <a:pPr marL="285750" lvl="1" indent="-285750" algn="l" defTabSz="1422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3200" kern="1200" dirty="0" smtClean="0"/>
            <a:t>При </a:t>
          </a:r>
          <a:r>
            <a:rPr lang="ru-RU" sz="3200" kern="1200" dirty="0" err="1" smtClean="0"/>
            <a:t>пожежі</a:t>
          </a:r>
          <a:r>
            <a:rPr lang="ru-RU" sz="3200" kern="1200" dirty="0" smtClean="0"/>
            <a:t> не спускайся у </a:t>
          </a:r>
          <a:r>
            <a:rPr lang="ru-RU" sz="3200" kern="1200" dirty="0" err="1" smtClean="0"/>
            <a:t>ліфті</a:t>
          </a:r>
          <a:endParaRPr lang="ru-RU" sz="3200" kern="1200" dirty="0"/>
        </a:p>
      </dsp:txBody>
      <dsp:txXfrm rot="5400000">
        <a:off x="3646151" y="-1055656"/>
        <a:ext cx="1064418" cy="6064127"/>
      </dsp:txXfrm>
    </dsp:sp>
    <dsp:sp modelId="{5EB510B3-5095-4F91-8C14-0A56C640135C}">
      <dsp:nvSpPr>
        <dsp:cNvPr id="0" name=""/>
        <dsp:cNvSpPr/>
      </dsp:nvSpPr>
      <dsp:spPr>
        <a:xfrm rot="5400000">
          <a:off x="-245635" y="3133582"/>
          <a:ext cx="1637567" cy="1146297"/>
        </a:xfrm>
        <a:prstGeom prst="chevron">
          <a:avLst/>
        </a:prstGeom>
        <a:gradFill rotWithShape="0">
          <a:gsLst>
            <a:gs pos="0">
              <a:schemeClr val="accent5">
                <a:hueOff val="-9933876"/>
                <a:satOff val="39811"/>
                <a:lumOff val="8628"/>
                <a:alphaOff val="0"/>
                <a:shade val="51000"/>
                <a:satMod val="130000"/>
              </a:schemeClr>
            </a:gs>
            <a:gs pos="80000">
              <a:schemeClr val="accent5">
                <a:hueOff val="-9933876"/>
                <a:satOff val="39811"/>
                <a:lumOff val="8628"/>
                <a:alphaOff val="0"/>
                <a:shade val="93000"/>
                <a:satMod val="130000"/>
              </a:schemeClr>
            </a:gs>
            <a:gs pos="100000">
              <a:schemeClr val="accent5">
                <a:hueOff val="-9933876"/>
                <a:satOff val="39811"/>
                <a:lumOff val="8628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5">
              <a:hueOff val="-9933876"/>
              <a:satOff val="39811"/>
              <a:lumOff val="8628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kern="1200" dirty="0" smtClean="0"/>
            <a:t>3</a:t>
          </a:r>
          <a:endParaRPr lang="ru-RU" sz="3200" kern="1200" dirty="0"/>
        </a:p>
      </dsp:txBody>
      <dsp:txXfrm rot="5400000">
        <a:off x="-245635" y="3133582"/>
        <a:ext cx="1637567" cy="1146297"/>
      </dsp:txXfrm>
    </dsp:sp>
    <dsp:sp modelId="{B791B1FD-2C27-4E34-86E6-B661E49226B0}">
      <dsp:nvSpPr>
        <dsp:cNvPr id="0" name=""/>
        <dsp:cNvSpPr/>
      </dsp:nvSpPr>
      <dsp:spPr>
        <a:xfrm rot="5400000">
          <a:off x="3646151" y="388093"/>
          <a:ext cx="1064418" cy="6064127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-9933876"/>
              <a:satOff val="39811"/>
              <a:lumOff val="8628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27584" tIns="20320" rIns="20320" bIns="20320" numCol="1" spcCol="1270" anchor="ctr" anchorCtr="0">
          <a:noAutofit/>
        </a:bodyPr>
        <a:lstStyle/>
        <a:p>
          <a:pPr marL="285750" lvl="1" indent="-285750" algn="l" defTabSz="1422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3200" kern="1200" dirty="0" err="1" smtClean="0"/>
            <a:t>Змочи</a:t>
          </a:r>
          <a:r>
            <a:rPr lang="ru-RU" sz="3200" kern="1200" dirty="0" smtClean="0"/>
            <a:t> </a:t>
          </a:r>
          <a:r>
            <a:rPr lang="ru-RU" sz="3200" kern="1200" dirty="0" err="1" smtClean="0"/>
            <a:t>якусь</a:t>
          </a:r>
          <a:r>
            <a:rPr lang="ru-RU" sz="3200" kern="1200" dirty="0" smtClean="0"/>
            <a:t> тканину, </a:t>
          </a:r>
          <a:r>
            <a:rPr lang="ru-RU" sz="3200" kern="1200" dirty="0" err="1" smtClean="0"/>
            <a:t>прикрий</a:t>
          </a:r>
          <a:r>
            <a:rPr lang="ru-RU" sz="3200" kern="1200" dirty="0" smtClean="0"/>
            <a:t> нею </a:t>
          </a:r>
          <a:r>
            <a:rPr lang="ru-RU" sz="3200" kern="1200" dirty="0" err="1" smtClean="0"/>
            <a:t>ніс</a:t>
          </a:r>
          <a:r>
            <a:rPr lang="ru-RU" sz="3200" kern="1200" dirty="0" smtClean="0"/>
            <a:t> </a:t>
          </a:r>
          <a:r>
            <a:rPr lang="ru-RU" sz="3200" kern="1200" dirty="0" err="1" smtClean="0"/>
            <a:t>і</a:t>
          </a:r>
          <a:r>
            <a:rPr lang="ru-RU" sz="3200" kern="1200" dirty="0" smtClean="0"/>
            <a:t> рот</a:t>
          </a:r>
          <a:endParaRPr lang="ru-RU" sz="3200" kern="1200" dirty="0"/>
        </a:p>
      </dsp:txBody>
      <dsp:txXfrm rot="5400000">
        <a:off x="3646151" y="388093"/>
        <a:ext cx="1064418" cy="6064127"/>
      </dsp:txXfrm>
    </dsp:sp>
  </dsp:spTree>
</dsp:drawing>
</file>

<file path=ppt/diagrams/drawing5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4767A575-12C6-488A-B276-8B0C1BED9C4D}">
      <dsp:nvSpPr>
        <dsp:cNvPr id="0" name=""/>
        <dsp:cNvSpPr/>
      </dsp:nvSpPr>
      <dsp:spPr>
        <a:xfrm rot="5400000">
          <a:off x="-254371" y="279153"/>
          <a:ext cx="1860235" cy="1302164"/>
        </a:xfrm>
        <a:prstGeom prst="chevron">
          <a:avLst/>
        </a:prstGeom>
        <a:solidFill>
          <a:schemeClr val="accent2"/>
        </a:soli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600" kern="1200" dirty="0" smtClean="0"/>
            <a:t>4</a:t>
          </a:r>
          <a:endParaRPr lang="ru-RU" sz="3600" kern="1200" dirty="0"/>
        </a:p>
      </dsp:txBody>
      <dsp:txXfrm rot="5400000">
        <a:off x="-254371" y="279153"/>
        <a:ext cx="1860235" cy="1302164"/>
      </dsp:txXfrm>
    </dsp:sp>
    <dsp:sp modelId="{593F2938-3454-438A-A36E-7E5F57726369}">
      <dsp:nvSpPr>
        <dsp:cNvPr id="0" name=""/>
        <dsp:cNvSpPr/>
      </dsp:nvSpPr>
      <dsp:spPr>
        <a:xfrm rot="5400000">
          <a:off x="4057395" y="-2680488"/>
          <a:ext cx="1209153" cy="6570366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06248" tIns="18415" rIns="18415" bIns="18415" numCol="1" spcCol="1270" anchor="ctr" anchorCtr="0">
          <a:noAutofit/>
        </a:bodyPr>
        <a:lstStyle/>
        <a:p>
          <a:pPr marL="285750" lvl="1" indent="-285750" algn="l" defTabSz="1289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900" kern="1200" dirty="0" smtClean="0"/>
            <a:t>При </a:t>
          </a:r>
          <a:r>
            <a:rPr lang="ru-RU" sz="2900" kern="1200" dirty="0" err="1" smtClean="0"/>
            <a:t>загорянн</a:t>
          </a:r>
          <a:r>
            <a:rPr lang="uk-UA" sz="2900" kern="1200" dirty="0" smtClean="0"/>
            <a:t>і </a:t>
          </a:r>
          <a:r>
            <a:rPr lang="ru-RU" sz="2900" kern="1200" dirty="0" err="1" smtClean="0"/>
            <a:t>одягу</a:t>
          </a:r>
          <a:r>
            <a:rPr lang="ru-RU" sz="2900" kern="1200" dirty="0" smtClean="0"/>
            <a:t> - лягайте на землю </a:t>
          </a:r>
          <a:r>
            <a:rPr lang="ru-RU" sz="2900" kern="1200" dirty="0" err="1" smtClean="0"/>
            <a:t>і</a:t>
          </a:r>
          <a:r>
            <a:rPr lang="ru-RU" sz="2900" kern="1200" dirty="0" smtClean="0"/>
            <a:t> </a:t>
          </a:r>
          <a:r>
            <a:rPr lang="ru-RU" sz="2900" kern="1200" dirty="0" err="1" smtClean="0"/>
            <a:t>перевертайтесь</a:t>
          </a:r>
          <a:endParaRPr lang="ru-RU" sz="2900" kern="1200" dirty="0"/>
        </a:p>
      </dsp:txBody>
      <dsp:txXfrm rot="5400000">
        <a:off x="4057395" y="-2680488"/>
        <a:ext cx="1209153" cy="6570366"/>
      </dsp:txXfrm>
    </dsp:sp>
    <dsp:sp modelId="{44F46031-E662-45BC-9494-620B8BAE203D}">
      <dsp:nvSpPr>
        <dsp:cNvPr id="0" name=""/>
        <dsp:cNvSpPr/>
      </dsp:nvSpPr>
      <dsp:spPr>
        <a:xfrm rot="5400000">
          <a:off x="-254371" y="1947664"/>
          <a:ext cx="1860235" cy="1302164"/>
        </a:xfrm>
        <a:prstGeom prst="chevron">
          <a:avLst/>
        </a:prstGeom>
        <a:solidFill>
          <a:schemeClr val="bg2">
            <a:lumMod val="25000"/>
          </a:schemeClr>
        </a:solidFill>
        <a:ln w="9525" cap="flat" cmpd="sng" algn="ctr">
          <a:solidFill>
            <a:schemeClr val="accent3">
              <a:hueOff val="5625132"/>
              <a:satOff val="-8440"/>
              <a:lumOff val="-1373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600" kern="1200" dirty="0" smtClean="0"/>
            <a:t>5</a:t>
          </a:r>
          <a:endParaRPr lang="ru-RU" sz="3600" kern="1200" dirty="0"/>
        </a:p>
      </dsp:txBody>
      <dsp:txXfrm rot="5400000">
        <a:off x="-254371" y="1947664"/>
        <a:ext cx="1860235" cy="1302164"/>
      </dsp:txXfrm>
    </dsp:sp>
    <dsp:sp modelId="{263951BA-8CA4-4A91-BAB9-1C78B253864B}">
      <dsp:nvSpPr>
        <dsp:cNvPr id="0" name=""/>
        <dsp:cNvSpPr/>
      </dsp:nvSpPr>
      <dsp:spPr>
        <a:xfrm rot="5400000">
          <a:off x="4057395" y="-1011977"/>
          <a:ext cx="1209153" cy="6570366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5625132"/>
              <a:satOff val="-8440"/>
              <a:lumOff val="-1373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06248" tIns="18415" rIns="18415" bIns="18415" numCol="1" spcCol="1270" anchor="ctr" anchorCtr="0">
          <a:noAutofit/>
        </a:bodyPr>
        <a:lstStyle/>
        <a:p>
          <a:pPr marL="285750" lvl="1" indent="-285750" algn="l" defTabSz="1289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900" kern="1200" dirty="0" err="1" smtClean="0"/>
            <a:t>Якщо</a:t>
          </a:r>
          <a:r>
            <a:rPr lang="ru-RU" sz="2900" kern="1200" dirty="0" smtClean="0"/>
            <a:t> </a:t>
          </a:r>
          <a:r>
            <a:rPr lang="ru-RU" sz="2900" kern="1200" dirty="0" err="1" smtClean="0"/>
            <a:t>людина</a:t>
          </a:r>
          <a:r>
            <a:rPr lang="ru-RU" sz="2900" kern="1200" dirty="0" smtClean="0"/>
            <a:t> пала</a:t>
          </a:r>
          <a:r>
            <a:rPr lang="uk-UA" sz="2900" kern="1200" dirty="0" smtClean="0"/>
            <a:t>є - </a:t>
          </a:r>
          <a:r>
            <a:rPr lang="ru-RU" sz="2900" kern="1200" dirty="0" smtClean="0"/>
            <a:t>накиньте на не</a:t>
          </a:r>
          <a:r>
            <a:rPr lang="uk-UA" sz="2900" kern="1200" dirty="0" smtClean="0"/>
            <a:t>ї</a:t>
          </a:r>
          <a:r>
            <a:rPr lang="ru-RU" sz="2900" kern="1200" dirty="0" smtClean="0"/>
            <a:t> пальто, плащ </a:t>
          </a:r>
          <a:r>
            <a:rPr lang="ru-RU" sz="2900" kern="1200" dirty="0" err="1" smtClean="0"/>
            <a:t>або</a:t>
          </a:r>
          <a:r>
            <a:rPr lang="ru-RU" sz="2900" kern="1200" dirty="0" smtClean="0"/>
            <a:t> </a:t>
          </a:r>
          <a:r>
            <a:rPr lang="ru-RU" sz="2900" kern="1200" dirty="0" err="1" smtClean="0"/>
            <a:t>якесь</a:t>
          </a:r>
          <a:r>
            <a:rPr lang="ru-RU" sz="2900" kern="1200" dirty="0" smtClean="0"/>
            <a:t> </a:t>
          </a:r>
          <a:r>
            <a:rPr lang="ru-RU" sz="2900" kern="1200" dirty="0" err="1" smtClean="0"/>
            <a:t>покривало</a:t>
          </a:r>
          <a:endParaRPr lang="ru-RU" sz="2900" kern="1200" dirty="0"/>
        </a:p>
      </dsp:txBody>
      <dsp:txXfrm rot="5400000">
        <a:off x="4057395" y="-1011977"/>
        <a:ext cx="1209153" cy="6570366"/>
      </dsp:txXfrm>
    </dsp:sp>
    <dsp:sp modelId="{71E3CF82-AD0C-4DAC-AFC4-4224FFC55A3E}">
      <dsp:nvSpPr>
        <dsp:cNvPr id="0" name=""/>
        <dsp:cNvSpPr/>
      </dsp:nvSpPr>
      <dsp:spPr>
        <a:xfrm rot="5400000">
          <a:off x="-254371" y="3616174"/>
          <a:ext cx="1860235" cy="1302164"/>
        </a:xfrm>
        <a:prstGeom prst="chevron">
          <a:avLst/>
        </a:prstGeom>
        <a:solidFill>
          <a:srgbClr val="D60093"/>
        </a:solidFill>
        <a:ln w="9525" cap="flat" cmpd="sng" algn="ctr">
          <a:solidFill>
            <a:schemeClr val="accent3">
              <a:hueOff val="11250264"/>
              <a:satOff val="-16880"/>
              <a:lumOff val="-2745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600" kern="1200" dirty="0" smtClean="0"/>
            <a:t>6</a:t>
          </a:r>
          <a:endParaRPr lang="ru-RU" sz="3600" kern="1200" dirty="0"/>
        </a:p>
      </dsp:txBody>
      <dsp:txXfrm rot="5400000">
        <a:off x="-254371" y="3616174"/>
        <a:ext cx="1860235" cy="1302164"/>
      </dsp:txXfrm>
    </dsp:sp>
    <dsp:sp modelId="{B0910D2F-9945-4477-AB46-0F69420BF942}">
      <dsp:nvSpPr>
        <dsp:cNvPr id="0" name=""/>
        <dsp:cNvSpPr/>
      </dsp:nvSpPr>
      <dsp:spPr>
        <a:xfrm rot="5400000">
          <a:off x="4057395" y="655898"/>
          <a:ext cx="1209153" cy="6571633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11250264"/>
              <a:satOff val="-16880"/>
              <a:lumOff val="-2745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06248" tIns="18415" rIns="18415" bIns="18415" numCol="1" spcCol="1270" anchor="ctr" anchorCtr="0">
          <a:noAutofit/>
        </a:bodyPr>
        <a:lstStyle/>
        <a:p>
          <a:pPr marL="285750" lvl="1" indent="-285750" algn="l" defTabSz="1289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900" kern="1200" dirty="0" err="1" smtClean="0"/>
            <a:t>Під</a:t>
          </a:r>
          <a:r>
            <a:rPr lang="ru-RU" sz="2900" kern="1200" dirty="0" smtClean="0"/>
            <a:t> час </a:t>
          </a:r>
          <a:r>
            <a:rPr lang="ru-RU" sz="2900" kern="1200" dirty="0" err="1" smtClean="0"/>
            <a:t>переходів</a:t>
          </a:r>
          <a:r>
            <a:rPr lang="ru-RU" sz="2900" kern="1200" dirty="0" smtClean="0"/>
            <a:t> через </a:t>
          </a:r>
          <a:r>
            <a:rPr lang="ru-RU" sz="2900" kern="1200" dirty="0" err="1" smtClean="0"/>
            <a:t>задимлені</a:t>
          </a:r>
          <a:r>
            <a:rPr lang="ru-RU" sz="2900" kern="1200" dirty="0" smtClean="0"/>
            <a:t> </a:t>
          </a:r>
          <a:r>
            <a:rPr lang="ru-RU" sz="2900" kern="1200" dirty="0" err="1" smtClean="0"/>
            <a:t>ділянки</a:t>
          </a:r>
          <a:r>
            <a:rPr lang="ru-RU" sz="2900" kern="1200" dirty="0" smtClean="0"/>
            <a:t> </a:t>
          </a:r>
          <a:r>
            <a:rPr lang="ru-RU" sz="2900" kern="1200" dirty="0" err="1" smtClean="0"/>
            <a:t>затримуй</a:t>
          </a:r>
          <a:r>
            <a:rPr lang="ru-RU" sz="2900" kern="1200" dirty="0" smtClean="0"/>
            <a:t> </a:t>
          </a:r>
          <a:r>
            <a:rPr lang="ru-RU" sz="2900" kern="1200" dirty="0" err="1" smtClean="0"/>
            <a:t>дихання</a:t>
          </a:r>
          <a:endParaRPr lang="ru-RU" sz="2900" kern="1200" dirty="0"/>
        </a:p>
      </dsp:txBody>
      <dsp:txXfrm rot="5400000">
        <a:off x="4057395" y="655898"/>
        <a:ext cx="1209153" cy="6571633"/>
      </dsp:txXfrm>
    </dsp:sp>
  </dsp:spTree>
</dsp:drawing>
</file>

<file path=ppt/diagrams/drawing6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8D9C91E8-2D9C-46BA-AEAF-21AE0481F8CB}">
      <dsp:nvSpPr>
        <dsp:cNvPr id="0" name=""/>
        <dsp:cNvSpPr/>
      </dsp:nvSpPr>
      <dsp:spPr>
        <a:xfrm>
          <a:off x="428639" y="6"/>
          <a:ext cx="3431809" cy="1627105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kern="1200" dirty="0" err="1" smtClean="0"/>
            <a:t>запаморочення</a:t>
          </a:r>
          <a:r>
            <a:rPr lang="ru-RU" sz="3200" kern="1200" dirty="0" smtClean="0"/>
            <a:t>;</a:t>
          </a:r>
          <a:endParaRPr lang="ru-RU" sz="3200" kern="1200" dirty="0"/>
        </a:p>
      </dsp:txBody>
      <dsp:txXfrm>
        <a:off x="428639" y="6"/>
        <a:ext cx="3431809" cy="1627105"/>
      </dsp:txXfrm>
    </dsp:sp>
    <dsp:sp modelId="{A87979D0-8364-42BD-8F73-420D75648243}">
      <dsp:nvSpPr>
        <dsp:cNvPr id="0" name=""/>
        <dsp:cNvSpPr/>
      </dsp:nvSpPr>
      <dsp:spPr>
        <a:xfrm>
          <a:off x="4286290" y="6"/>
          <a:ext cx="3431755" cy="1627105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kern="1200" dirty="0" err="1" smtClean="0"/>
            <a:t>блювота</a:t>
          </a:r>
          <a:endParaRPr lang="ru-RU" sz="3200" kern="1200" dirty="0"/>
        </a:p>
      </dsp:txBody>
      <dsp:txXfrm>
        <a:off x="4286290" y="6"/>
        <a:ext cx="3431755" cy="1627105"/>
      </dsp:txXfrm>
    </dsp:sp>
    <dsp:sp modelId="{FA29D0F6-99DE-4181-81E3-4C222B080C2C}">
      <dsp:nvSpPr>
        <dsp:cNvPr id="0" name=""/>
        <dsp:cNvSpPr/>
      </dsp:nvSpPr>
      <dsp:spPr>
        <a:xfrm>
          <a:off x="428625" y="1857391"/>
          <a:ext cx="3431836" cy="1627105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kern="1200" dirty="0" err="1" smtClean="0"/>
            <a:t>головний</a:t>
          </a:r>
          <a:r>
            <a:rPr lang="ru-RU" sz="3200" kern="1200" dirty="0" smtClean="0"/>
            <a:t> </a:t>
          </a:r>
          <a:r>
            <a:rPr lang="ru-RU" sz="3200" kern="1200" dirty="0" err="1" smtClean="0"/>
            <a:t>біль</a:t>
          </a:r>
          <a:endParaRPr lang="ru-RU" sz="3200" kern="1200" dirty="0"/>
        </a:p>
      </dsp:txBody>
      <dsp:txXfrm>
        <a:off x="428625" y="1857391"/>
        <a:ext cx="3431836" cy="1627105"/>
      </dsp:txXfrm>
    </dsp:sp>
    <dsp:sp modelId="{83521084-BBA1-4232-A087-4238F904DC8C}">
      <dsp:nvSpPr>
        <dsp:cNvPr id="0" name=""/>
        <dsp:cNvSpPr/>
      </dsp:nvSpPr>
      <dsp:spPr>
        <a:xfrm>
          <a:off x="4291808" y="1857391"/>
          <a:ext cx="3426223" cy="1627105"/>
        </a:xfrm>
        <a:prstGeom prst="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kern="1200" dirty="0" err="1" smtClean="0"/>
            <a:t>червоний</a:t>
          </a:r>
          <a:r>
            <a:rPr lang="ru-RU" sz="3200" kern="1200" dirty="0" smtClean="0"/>
            <a:t> </a:t>
          </a:r>
          <a:r>
            <a:rPr lang="ru-RU" sz="3200" kern="1200" dirty="0" err="1" smtClean="0"/>
            <a:t>колір</a:t>
          </a:r>
          <a:r>
            <a:rPr lang="ru-RU" sz="3200" kern="1200" dirty="0" smtClean="0"/>
            <a:t> </a:t>
          </a:r>
          <a:r>
            <a:rPr lang="ru-RU" sz="3200" kern="1200" dirty="0" err="1" smtClean="0"/>
            <a:t>обличчя</a:t>
          </a:r>
          <a:endParaRPr lang="ru-RU" sz="3200" kern="1200" dirty="0"/>
        </a:p>
      </dsp:txBody>
      <dsp:txXfrm>
        <a:off x="4291808" y="1857391"/>
        <a:ext cx="3426223" cy="1627105"/>
      </dsp:txXfrm>
    </dsp:sp>
    <dsp:sp modelId="{78C71812-5AD7-43A8-BC4F-DC9F4781E1D4}">
      <dsp:nvSpPr>
        <dsp:cNvPr id="0" name=""/>
        <dsp:cNvSpPr/>
      </dsp:nvSpPr>
      <dsp:spPr>
        <a:xfrm>
          <a:off x="2283187" y="3802151"/>
          <a:ext cx="3717610" cy="1627105"/>
        </a:xfrm>
        <a:prstGeom prst="rect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6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kern="1200" dirty="0" err="1" smtClean="0"/>
            <a:t>непритомність</a:t>
          </a:r>
          <a:endParaRPr lang="ru-RU" sz="3200" kern="1200" dirty="0"/>
        </a:p>
      </dsp:txBody>
      <dsp:txXfrm>
        <a:off x="2283187" y="3802151"/>
        <a:ext cx="3717610" cy="162710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E:\Photoshop\17.jp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23528" y="836712"/>
            <a:ext cx="7772400" cy="14700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15616" y="270892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rgbClr val="FBFBB7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 dirty="0"/>
          </a:p>
        </p:txBody>
      </p:sp>
    </p:spTree>
  </p:cSld>
  <p:clrMapOvr>
    <a:masterClrMapping/>
  </p:clrMapOvr>
  <p:transition>
    <p:dissolv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E:\Photoshop\21.jp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FBFBB7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</p:spTree>
  </p:cSld>
  <p:clrMapOvr>
    <a:masterClrMapping/>
  </p:clrMapOvr>
  <p:transition>
    <p:dissolve/>
  </p:transition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E:\Photoshop\2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7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8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3" r:id="rId1"/>
    <p:sldLayoutId id="2147483654" r:id="rId2"/>
  </p:sldLayoutIdLst>
  <p:transition>
    <p:dissolve/>
  </p:transition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rgbClr val="FBFBB7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FBFBB7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FBFBB7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FBFBB7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FBFBB7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FBFBB7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FBFBB7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FBFBB7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FBFBB7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Заголовок 1"/>
          <p:cNvSpPr>
            <a:spLocks noGrp="1"/>
          </p:cNvSpPr>
          <p:nvPr>
            <p:ph type="ctrTitle"/>
          </p:nvPr>
        </p:nvSpPr>
        <p:spPr>
          <a:xfrm>
            <a:off x="0" y="1500174"/>
            <a:ext cx="7772400" cy="2663852"/>
          </a:xfrm>
        </p:spPr>
        <p:txBody>
          <a:bodyPr/>
          <a:lstStyle/>
          <a:p>
            <a:r>
              <a:rPr lang="uk-UA" sz="4800" b="1" dirty="0" smtClean="0">
                <a:solidFill>
                  <a:srgbClr val="FBFBB7"/>
                </a:solidFill>
                <a:latin typeface="Century" pitchFamily="18" charset="0"/>
              </a:rPr>
              <a:t>Аварії та пожежі. Правила поведінки при пожежі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 smtClean="0"/>
          </a:p>
        </p:txBody>
      </p:sp>
      <p:sp>
        <p:nvSpPr>
          <p:cNvPr id="4" name="TextBox 3"/>
          <p:cNvSpPr txBox="1"/>
          <p:nvPr/>
        </p:nvSpPr>
        <p:spPr>
          <a:xfrm>
            <a:off x="0" y="5786454"/>
            <a:ext cx="371474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rgbClr val="FBFBB7"/>
                </a:solidFill>
              </a:rPr>
              <a:t>Кононова, </a:t>
            </a:r>
            <a:r>
              <a:rPr lang="ru-RU" sz="2800" dirty="0" err="1" smtClean="0">
                <a:solidFill>
                  <a:srgbClr val="FBFBB7"/>
                </a:solidFill>
              </a:rPr>
              <a:t>Ступарь</a:t>
            </a:r>
            <a:r>
              <a:rPr lang="ru-RU" sz="2800" dirty="0" smtClean="0">
                <a:solidFill>
                  <a:srgbClr val="FBFBB7"/>
                </a:solidFill>
              </a:rPr>
              <a:t> 11-2</a:t>
            </a:r>
            <a:endParaRPr lang="ru-RU" sz="2800" dirty="0">
              <a:solidFill>
                <a:srgbClr val="FBFBB7"/>
              </a:solidFill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image.tsn.ua/media/images2/original/Dec2012/38371655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14480" y="2643182"/>
            <a:ext cx="5972188" cy="1328734"/>
          </a:xfrm>
        </p:spPr>
        <p:txBody>
          <a:bodyPr/>
          <a:lstStyle/>
          <a:p>
            <a:pPr>
              <a:buNone/>
            </a:pPr>
            <a:r>
              <a:rPr lang="uk-UA" sz="6000" dirty="0" smtClean="0">
                <a:solidFill>
                  <a:srgbClr val="FBFBB7"/>
                </a:solidFill>
              </a:rPr>
              <a:t>Дякуємо за увагу</a:t>
            </a:r>
            <a:endParaRPr lang="ru-RU" sz="6000" dirty="0">
              <a:solidFill>
                <a:srgbClr val="FBFBB7"/>
              </a:solidFill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3.05556E-6 3.7037E-6 L -0.0007 -0.12686 " pathEditMode="relative" rAng="0" ptsTypes="AA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63"/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4857760"/>
            <a:ext cx="8229600" cy="1714512"/>
          </a:xfrm>
        </p:spPr>
        <p:txBody>
          <a:bodyPr/>
          <a:lstStyle/>
          <a:p>
            <a:r>
              <a:rPr lang="uk-UA" dirty="0" smtClean="0">
                <a:latin typeface="Garamond" pitchFamily="18" charset="0"/>
              </a:rPr>
              <a:t>Аварія — це небезпечна подія техногенного характеру, що створює загрозу і призводить до руйнування чи завдає шкоди довкіллю.</a:t>
            </a:r>
            <a:endParaRPr lang="uk-UA" dirty="0">
              <a:latin typeface="Garamond" pitchFamily="18" charset="0"/>
            </a:endParaRPr>
          </a:p>
        </p:txBody>
      </p:sp>
      <p:pic>
        <p:nvPicPr>
          <p:cNvPr id="9218" name="Picture 2" descr="http://www.astro-logia.ru/RUS/HAES%20-%20HAES-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7" y="1955954"/>
            <a:ext cx="4429156" cy="2882733"/>
          </a:xfrm>
          <a:prstGeom prst="rect">
            <a:avLst/>
          </a:prstGeom>
          <a:noFill/>
        </p:spPr>
      </p:pic>
      <p:pic>
        <p:nvPicPr>
          <p:cNvPr id="9220" name="Picture 4" descr="http://img3.joyreactor.cc/pics/post/full/%D0%B0%D0%B2%D0%B0%D1%80%D0%B8%D1%8F-%D0%BD%D0%B0-%D0%A7%D0%90%D0%AD%D0%A1-26-%D0%BB%D0%B5%D1%82-146563.jpeg"/>
          <p:cNvPicPr>
            <a:picLocks noChangeAspect="1" noChangeArrowheads="1"/>
          </p:cNvPicPr>
          <p:nvPr/>
        </p:nvPicPr>
        <p:blipFill>
          <a:blip r:embed="rId3" cstate="print"/>
          <a:srcRect b="5485"/>
          <a:stretch>
            <a:fillRect/>
          </a:stretch>
        </p:blipFill>
        <p:spPr bwMode="auto">
          <a:xfrm>
            <a:off x="4286248" y="357166"/>
            <a:ext cx="4500594" cy="2716997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E:\Photoshop\2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0"/>
            <a:ext cx="8229600" cy="1143000"/>
          </a:xfrm>
        </p:spPr>
        <p:txBody>
          <a:bodyPr/>
          <a:lstStyle/>
          <a:p>
            <a:r>
              <a:rPr lang="ru-RU" dirty="0" err="1" smtClean="0"/>
              <a:t>Види</a:t>
            </a:r>
            <a:r>
              <a:rPr lang="ru-RU" dirty="0" smtClean="0"/>
              <a:t> </a:t>
            </a:r>
            <a:r>
              <a:rPr lang="ru-RU" dirty="0" err="1" smtClean="0"/>
              <a:t>аварій</a:t>
            </a:r>
            <a:endParaRPr lang="ru-RU" dirty="0"/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idx="1"/>
          </p:nvPr>
        </p:nvGraphicFramePr>
        <p:xfrm>
          <a:off x="0" y="1285860"/>
          <a:ext cx="9144000" cy="53578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E:\Photoshop\2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5286388"/>
            <a:ext cx="8229600" cy="1257296"/>
          </a:xfrm>
        </p:spPr>
        <p:txBody>
          <a:bodyPr/>
          <a:lstStyle/>
          <a:p>
            <a:r>
              <a:rPr lang="uk-UA" sz="3600" b="1" dirty="0" smtClean="0">
                <a:latin typeface="Monotype Corsiva" pitchFamily="66" charset="0"/>
              </a:rPr>
              <a:t>Пожежа – </a:t>
            </a:r>
            <a:r>
              <a:rPr lang="uk-UA" sz="3600" dirty="0" smtClean="0">
                <a:latin typeface="Monotype Corsiva" pitchFamily="66" charset="0"/>
              </a:rPr>
              <a:t>це стихійне лихо, вогонь, що вийшов з під контролю людини. </a:t>
            </a:r>
            <a:endParaRPr lang="uk-UA" sz="3600" dirty="0">
              <a:latin typeface="Monotype Corsiva" pitchFamily="66" charset="0"/>
            </a:endParaRPr>
          </a:p>
        </p:txBody>
      </p:sp>
      <p:pic>
        <p:nvPicPr>
          <p:cNvPr id="7172" name="Picture 4" descr="http://upload.wikimedia.org/wikipedia/commons/thumb/8/8a/Midsummer_bonfire_closeup.jpg/300px-Midsummer_bonfire_closeup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20" y="1785926"/>
            <a:ext cx="4762513" cy="3571885"/>
          </a:xfrm>
          <a:prstGeom prst="rect">
            <a:avLst/>
          </a:prstGeom>
          <a:noFill/>
        </p:spPr>
      </p:pic>
      <p:pic>
        <p:nvPicPr>
          <p:cNvPr id="7176" name="Picture 8" descr="http://image.tsn.ua/media/images2/original/Jun2007/165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43438" y="357166"/>
            <a:ext cx="4175062" cy="3000396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9" name="Picture 3" descr="E:\Photoshop\1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14290"/>
            <a:ext cx="8229600" cy="1143000"/>
          </a:xfrm>
        </p:spPr>
        <p:txBody>
          <a:bodyPr/>
          <a:lstStyle/>
          <a:p>
            <a:r>
              <a:rPr lang="uk-UA" sz="4000" b="1" dirty="0" smtClean="0"/>
              <a:t>Правила поведінки при пожежі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idx="1"/>
          </p:nvPr>
        </p:nvGraphicFramePr>
        <p:xfrm>
          <a:off x="1714480" y="1285860"/>
          <a:ext cx="7138987" cy="524034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E:\Photoshop\2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graphicFrame>
        <p:nvGraphicFramePr>
          <p:cNvPr id="5" name="Содержимое 4"/>
          <p:cNvGraphicFramePr>
            <a:graphicFrameLocks noGrp="1"/>
          </p:cNvGraphicFramePr>
          <p:nvPr>
            <p:ph idx="1"/>
          </p:nvPr>
        </p:nvGraphicFramePr>
        <p:xfrm>
          <a:off x="357158" y="785794"/>
          <a:ext cx="7329510" cy="484030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ransition>
    <p:dissolv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E:\Photoshop\1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/>
              <a:t>Якщо</a:t>
            </a:r>
            <a:r>
              <a:rPr lang="ru-RU" dirty="0" smtClean="0"/>
              <a:t> </a:t>
            </a:r>
            <a:r>
              <a:rPr lang="ru-RU" dirty="0" err="1" smtClean="0"/>
              <a:t>погасити</a:t>
            </a:r>
            <a:r>
              <a:rPr lang="ru-RU" dirty="0" smtClean="0"/>
              <a:t> </a:t>
            </a:r>
            <a:r>
              <a:rPr lang="ru-RU" dirty="0" err="1" smtClean="0"/>
              <a:t>пожежу</a:t>
            </a:r>
            <a:r>
              <a:rPr lang="ru-RU" dirty="0" smtClean="0"/>
              <a:t> </a:t>
            </a:r>
            <a:r>
              <a:rPr lang="ru-RU" dirty="0" err="1" smtClean="0"/>
              <a:t>неможливо</a:t>
            </a:r>
            <a:endParaRPr lang="ru-RU" dirty="0"/>
          </a:p>
        </p:txBody>
      </p:sp>
      <p:graphicFrame>
        <p:nvGraphicFramePr>
          <p:cNvPr id="6" name="Содержимое 5"/>
          <p:cNvGraphicFramePr>
            <a:graphicFrameLocks noGrp="1"/>
          </p:cNvGraphicFramePr>
          <p:nvPr>
            <p:ph idx="1"/>
          </p:nvPr>
        </p:nvGraphicFramePr>
        <p:xfrm>
          <a:off x="1476375" y="1600200"/>
          <a:ext cx="7210425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E:\Photoshop\2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graphicFrame>
        <p:nvGraphicFramePr>
          <p:cNvPr id="5" name="Содержимое 4"/>
          <p:cNvGraphicFramePr>
            <a:graphicFrameLocks noGrp="1"/>
          </p:cNvGraphicFramePr>
          <p:nvPr>
            <p:ph idx="1"/>
          </p:nvPr>
        </p:nvGraphicFramePr>
        <p:xfrm>
          <a:off x="457200" y="928670"/>
          <a:ext cx="7972452" cy="519749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ransition>
    <p:dissolv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E:\Photoshop\1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914400" y="285728"/>
            <a:ext cx="8229600" cy="1143000"/>
          </a:xfrm>
        </p:spPr>
        <p:txBody>
          <a:bodyPr/>
          <a:lstStyle/>
          <a:p>
            <a:r>
              <a:rPr lang="ru-RU" sz="4000" b="1" dirty="0" err="1" smtClean="0"/>
              <a:t>Ознаки</a:t>
            </a:r>
            <a:r>
              <a:rPr lang="ru-RU" sz="4000" b="1" dirty="0" smtClean="0"/>
              <a:t> </a:t>
            </a:r>
            <a:r>
              <a:rPr lang="ru-RU" sz="4000" b="1" dirty="0" err="1" smtClean="0"/>
              <a:t>отруєння</a:t>
            </a:r>
            <a:r>
              <a:rPr lang="ru-RU" sz="4000" b="1" dirty="0" smtClean="0"/>
              <a:t> </a:t>
            </a:r>
            <a:r>
              <a:rPr lang="ru-RU" sz="4000" b="1" dirty="0" err="1" smtClean="0"/>
              <a:t>чадним</a:t>
            </a:r>
            <a:r>
              <a:rPr lang="ru-RU" sz="4000" b="1" dirty="0" smtClean="0"/>
              <a:t> </a:t>
            </a:r>
            <a:r>
              <a:rPr lang="ru-RU" sz="4000" b="1" dirty="0" smtClean="0"/>
              <a:t>газом</a:t>
            </a:r>
            <a:endParaRPr lang="ru-RU" sz="4000" dirty="0"/>
          </a:p>
        </p:txBody>
      </p:sp>
      <p:graphicFrame>
        <p:nvGraphicFramePr>
          <p:cNvPr id="6" name="Содержимое 5"/>
          <p:cNvGraphicFramePr>
            <a:graphicFrameLocks noGrp="1"/>
          </p:cNvGraphicFramePr>
          <p:nvPr>
            <p:ph idx="1"/>
          </p:nvPr>
        </p:nvGraphicFramePr>
        <p:xfrm>
          <a:off x="1071539" y="1428736"/>
          <a:ext cx="8072462" cy="54292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GoldNight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GoldNight</Template>
  <TotalTime>51</TotalTime>
  <Words>191</Words>
  <Application>Microsoft Office PowerPoint</Application>
  <PresentationFormat>Экран (4:3)</PresentationFormat>
  <Paragraphs>35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GoldNight</vt:lpstr>
      <vt:lpstr>Аварії та пожежі. Правила поведінки при пожежі </vt:lpstr>
      <vt:lpstr>Слайд 2</vt:lpstr>
      <vt:lpstr>Види аварій</vt:lpstr>
      <vt:lpstr>Слайд 4</vt:lpstr>
      <vt:lpstr>Правила поведінки при пожежі </vt:lpstr>
      <vt:lpstr>Слайд 6</vt:lpstr>
      <vt:lpstr>Якщо погасити пожежу неможливо</vt:lpstr>
      <vt:lpstr>Слайд 8</vt:lpstr>
      <vt:lpstr>Ознаки отруєння чадним газом</vt:lpstr>
      <vt:lpstr>Слайд 10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Аварії та пожежі. Правила поведінки при пожежі </dc:title>
  <dc:creator>kristi</dc:creator>
  <cp:lastModifiedBy>kristi</cp:lastModifiedBy>
  <cp:revision>7</cp:revision>
  <dcterms:created xsi:type="dcterms:W3CDTF">2013-11-17T17:28:32Z</dcterms:created>
  <dcterms:modified xsi:type="dcterms:W3CDTF">2013-11-17T18:19:42Z</dcterms:modified>
</cp:coreProperties>
</file>