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6" autoAdjust="0"/>
    <p:restoredTop sz="94660"/>
  </p:normalViewPr>
  <p:slideViewPr>
    <p:cSldViewPr>
      <p:cViewPr varScale="1">
        <p:scale>
          <a:sx n="69" d="100"/>
          <a:sy n="69" d="100"/>
        </p:scale>
        <p:origin x="-14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5" y="0"/>
            <a:ext cx="8985098" cy="682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983" y="5624523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«</a:t>
            </a:r>
            <a:r>
              <a:rPr lang="ru-RU" sz="3600" dirty="0" err="1"/>
              <a:t>Запорожці</a:t>
            </a:r>
            <a:r>
              <a:rPr lang="ru-RU" sz="3600" dirty="0"/>
              <a:t> </a:t>
            </a:r>
            <a:r>
              <a:rPr lang="ru-RU" sz="3600" dirty="0" err="1"/>
              <a:t>пишуть</a:t>
            </a:r>
            <a:r>
              <a:rPr lang="ru-RU" sz="3600" dirty="0"/>
              <a:t> листа </a:t>
            </a:r>
            <a:r>
              <a:rPr lang="ru-RU" sz="3600" dirty="0" err="1"/>
              <a:t>турецькому</a:t>
            </a:r>
            <a:r>
              <a:rPr lang="ru-RU" sz="3600" dirty="0"/>
              <a:t> султану» (1880)</a:t>
            </a:r>
          </a:p>
        </p:txBody>
      </p:sp>
      <p:pic>
        <p:nvPicPr>
          <p:cNvPr id="2" name="Бетховн - Місячна сона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50149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017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233086"/>
            <a:ext cx="550637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«</a:t>
            </a:r>
            <a:r>
              <a:rPr lang="ru-RU" sz="4800" dirty="0" err="1"/>
              <a:t>Іов</a:t>
            </a:r>
            <a:r>
              <a:rPr lang="ru-RU" sz="4800" dirty="0"/>
              <a:t> та </a:t>
            </a:r>
            <a:r>
              <a:rPr lang="ru-RU" sz="4800" dirty="0" err="1"/>
              <a:t>його</a:t>
            </a:r>
            <a:r>
              <a:rPr lang="ru-RU" sz="4800" dirty="0"/>
              <a:t> </a:t>
            </a:r>
            <a:r>
              <a:rPr lang="ru-RU" sz="4800" dirty="0" err="1"/>
              <a:t>друзі</a:t>
            </a:r>
            <a:r>
              <a:rPr lang="ru-RU" sz="4800" dirty="0"/>
              <a:t>»,</a:t>
            </a:r>
          </a:p>
        </p:txBody>
      </p:sp>
    </p:spTree>
    <p:extLst>
      <p:ext uri="{BB962C8B-B14F-4D97-AF65-F5344CB8AC3E}">
        <p14:creationId xmlns:p14="http://schemas.microsoft.com/office/powerpoint/2010/main" val="3514225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116632"/>
            <a:ext cx="46085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 smtClean="0"/>
              <a:t>«Протодиякон»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24878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4" y="16202"/>
            <a:ext cx="9147219" cy="684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229200"/>
            <a:ext cx="6120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dirty="0" smtClean="0"/>
              <a:t>«Хресний хід в Курській губернії»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38764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31640" y="188640"/>
            <a:ext cx="51125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dirty="0" smtClean="0"/>
              <a:t>«Діоген і хлопчик»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4007184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653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260648"/>
            <a:ext cx="3672408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/>
              <a:t>«Арешт пропагандиста»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5462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32656"/>
            <a:ext cx="324036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/>
              <a:t>«Негритянка»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45240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5301208"/>
            <a:ext cx="3419872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dirty="0" smtClean="0"/>
              <a:t>« Не чекали»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882073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0" y="0"/>
            <a:ext cx="9113200" cy="6875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88640"/>
            <a:ext cx="419186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dirty="0" smtClean="0"/>
              <a:t>«Яблука і листя»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427374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36"/>
            <a:ext cx="9144000" cy="6823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381642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/>
              <a:t>«Панянки серед стада корів»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480297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55"/>
            <a:ext cx="9144000" cy="6888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27856"/>
            <a:ext cx="4176464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dirty="0" smtClean="0"/>
              <a:t>«Відмова від сповіді»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03641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2667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5617"/>
            <a:ext cx="604867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sz="4400" dirty="0" smtClean="0"/>
              <a:t>«Бурлаки </a:t>
            </a:r>
            <a:r>
              <a:rPr lang="ru-RU" sz="4400" dirty="0"/>
              <a:t>на </a:t>
            </a:r>
            <a:r>
              <a:rPr lang="ru-RU" sz="4400" dirty="0" err="1"/>
              <a:t>Волзі</a:t>
            </a:r>
            <a:r>
              <a:rPr lang="ru-RU" sz="4400" dirty="0"/>
              <a:t>» 1870–1873</a:t>
            </a:r>
          </a:p>
        </p:txBody>
      </p:sp>
    </p:spTree>
    <p:extLst>
      <p:ext uri="{BB962C8B-B14F-4D97-AF65-F5344CB8AC3E}">
        <p14:creationId xmlns:p14="http://schemas.microsoft.com/office/powerpoint/2010/main" val="28401453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-14172"/>
            <a:ext cx="9120336" cy="687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4581128"/>
            <a:ext cx="262778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/>
              <a:t>«Царівна Софія»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2320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" y="0"/>
            <a:ext cx="91409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188640"/>
            <a:ext cx="273630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/>
              <a:t>«18 жовтня 1905»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9215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05"/>
            <a:ext cx="9144000" cy="687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188640"/>
            <a:ext cx="493204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000" dirty="0" smtClean="0"/>
              <a:t>« В залі Державної думи»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83058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" y="0"/>
            <a:ext cx="9141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56176" y="517322"/>
            <a:ext cx="2736304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/>
              <a:t>Портрет </a:t>
            </a:r>
            <a:r>
              <a:rPr lang="uk-UA" sz="3600" dirty="0" err="1" smtClean="0"/>
              <a:t>Яницької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015760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84376" cy="6823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11960" y="260648"/>
            <a:ext cx="4608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7200" dirty="0" smtClean="0"/>
              <a:t>Портрет Миколи ІІ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78161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00"/>
            <a:ext cx="9144000" cy="671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60648"/>
            <a:ext cx="24117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smtClean="0"/>
              <a:t>«Два українських </a:t>
            </a:r>
            <a:r>
              <a:rPr lang="uk-UA" sz="2800" dirty="0" err="1" smtClean="0"/>
              <a:t>хритиянина</a:t>
            </a:r>
            <a:r>
              <a:rPr lang="uk-UA" sz="2800" dirty="0" smtClean="0"/>
              <a:t>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17366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"/>
            <a:ext cx="9144000" cy="6845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260648"/>
            <a:ext cx="2736304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dirty="0" smtClean="0"/>
              <a:t>« Українка»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42295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236" y="323505"/>
            <a:ext cx="3626684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400" dirty="0" smtClean="0"/>
              <a:t>«Вечорниці»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84497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4725144"/>
            <a:ext cx="38884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6600" dirty="0" smtClean="0"/>
              <a:t>«Гопак»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02407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1634"/>
            <a:ext cx="9118670" cy="6879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64088" y="4653136"/>
            <a:ext cx="3384376" cy="144655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400" dirty="0" smtClean="0"/>
              <a:t>«Солоха і дяк»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6625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04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0"/>
            <a:ext cx="3168352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sz="3600" dirty="0" smtClean="0"/>
              <a:t>«</a:t>
            </a:r>
            <a:r>
              <a:rPr lang="ru-RU" sz="3600" dirty="0" err="1"/>
              <a:t>Іван</a:t>
            </a:r>
            <a:r>
              <a:rPr lang="ru-RU" sz="3600" dirty="0"/>
              <a:t> </a:t>
            </a:r>
            <a:r>
              <a:rPr lang="ru-RU" sz="3600" dirty="0" err="1"/>
              <a:t>Грозний</a:t>
            </a:r>
            <a:r>
              <a:rPr lang="ru-RU" sz="3600" dirty="0"/>
              <a:t> і </a:t>
            </a:r>
            <a:r>
              <a:rPr lang="ru-RU" sz="3600" dirty="0" err="1"/>
              <a:t>син</a:t>
            </a:r>
            <a:r>
              <a:rPr lang="ru-RU" sz="3600" dirty="0"/>
              <a:t> </a:t>
            </a:r>
            <a:r>
              <a:rPr lang="ru-RU" sz="3600" dirty="0" err="1"/>
              <a:t>його</a:t>
            </a:r>
            <a:r>
              <a:rPr lang="ru-RU" sz="3600" dirty="0"/>
              <a:t> </a:t>
            </a:r>
            <a:r>
              <a:rPr lang="ru-RU" sz="3600" dirty="0" err="1"/>
              <a:t>Іван</a:t>
            </a:r>
            <a:r>
              <a:rPr lang="ru-RU" sz="3600" dirty="0"/>
              <a:t>» (1870–1873)</a:t>
            </a:r>
          </a:p>
        </p:txBody>
      </p:sp>
    </p:spTree>
    <p:extLst>
      <p:ext uri="{BB962C8B-B14F-4D97-AF65-F5344CB8AC3E}">
        <p14:creationId xmlns:p14="http://schemas.microsoft.com/office/powerpoint/2010/main" val="399153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9" y="31900"/>
            <a:ext cx="9121761" cy="6709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5301208"/>
            <a:ext cx="345638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600" dirty="0" smtClean="0"/>
              <a:t>« Запорожець»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632072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30"/>
            <a:ext cx="9144000" cy="683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5085184"/>
            <a:ext cx="633670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dirty="0"/>
              <a:t>«</a:t>
            </a:r>
            <a:r>
              <a:rPr lang="ru-RU" sz="4800" dirty="0" err="1"/>
              <a:t>Українська</a:t>
            </a:r>
            <a:r>
              <a:rPr lang="ru-RU" sz="4800" dirty="0"/>
              <a:t> хата», 1880</a:t>
            </a:r>
          </a:p>
        </p:txBody>
      </p:sp>
    </p:spTree>
    <p:extLst>
      <p:ext uri="{BB962C8B-B14F-4D97-AF65-F5344CB8AC3E}">
        <p14:creationId xmlns:p14="http://schemas.microsoft.com/office/powerpoint/2010/main" val="3870357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4734342"/>
            <a:ext cx="3528392" cy="212365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400" dirty="0"/>
              <a:t>«Букет. Абрамцево», 1878</a:t>
            </a:r>
          </a:p>
        </p:txBody>
      </p:sp>
    </p:spTree>
    <p:extLst>
      <p:ext uri="{BB962C8B-B14F-4D97-AF65-F5344CB8AC3E}">
        <p14:creationId xmlns:p14="http://schemas.microsoft.com/office/powerpoint/2010/main" val="1920652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021288"/>
            <a:ext cx="3766865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dirty="0"/>
              <a:t>«Садко», 1876</a:t>
            </a:r>
            <a:r>
              <a:rPr lang="ru-RU" sz="4000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1829974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71"/>
            <a:ext cx="9144000" cy="685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4" y="5657671"/>
            <a:ext cx="5607233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3600" dirty="0"/>
              <a:t>«</a:t>
            </a:r>
            <a:r>
              <a:rPr lang="ru-RU" sz="3600" dirty="0" err="1"/>
              <a:t>Воскресіння</a:t>
            </a:r>
            <a:r>
              <a:rPr lang="ru-RU" sz="3600" dirty="0"/>
              <a:t> </a:t>
            </a:r>
            <a:r>
              <a:rPr lang="ru-RU" sz="3600" dirty="0" err="1"/>
              <a:t>доньки</a:t>
            </a:r>
            <a:r>
              <a:rPr lang="ru-RU" sz="3600" dirty="0"/>
              <a:t> </a:t>
            </a:r>
            <a:r>
              <a:rPr lang="ru-RU" sz="3600" dirty="0" err="1"/>
              <a:t>Іаіра</a:t>
            </a:r>
            <a:r>
              <a:rPr lang="ru-RU" sz="3600" dirty="0"/>
              <a:t>», 1871 р.,</a:t>
            </a:r>
          </a:p>
        </p:txBody>
      </p:sp>
    </p:spTree>
    <p:extLst>
      <p:ext uri="{BB962C8B-B14F-4D97-AF65-F5344CB8AC3E}">
        <p14:creationId xmlns:p14="http://schemas.microsoft.com/office/powerpoint/2010/main" val="1108021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6165304"/>
            <a:ext cx="652422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3200" dirty="0"/>
              <a:t>«Христос у </a:t>
            </a:r>
            <a:r>
              <a:rPr lang="ru-RU" sz="3200" dirty="0" err="1"/>
              <a:t>Гетсиманському</a:t>
            </a:r>
            <a:r>
              <a:rPr lang="ru-RU" sz="3200" dirty="0"/>
              <a:t> саду».</a:t>
            </a:r>
          </a:p>
        </p:txBody>
      </p:sp>
    </p:spTree>
    <p:extLst>
      <p:ext uri="{BB962C8B-B14F-4D97-AF65-F5344CB8AC3E}">
        <p14:creationId xmlns:p14="http://schemas.microsoft.com/office/powerpoint/2010/main" val="3416813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41862" y="5949280"/>
            <a:ext cx="5702138" cy="7694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4400" dirty="0" smtClean="0"/>
              <a:t>«Голгофа», </a:t>
            </a:r>
            <a:r>
              <a:rPr lang="ru-RU" sz="4400" dirty="0" err="1" smtClean="0"/>
              <a:t>бл</a:t>
            </a:r>
            <a:r>
              <a:rPr lang="ru-RU" sz="4400" dirty="0" smtClean="0"/>
              <a:t>. 1922 р.,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3110325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135</TotalTime>
  <Words>158</Words>
  <Application>Microsoft Office PowerPoint</Application>
  <PresentationFormat>Экран (4:3)</PresentationFormat>
  <Paragraphs>32</Paragraphs>
  <Slides>30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Yulya</dc:creator>
  <cp:lastModifiedBy>Yulya</cp:lastModifiedBy>
  <cp:revision>12</cp:revision>
  <dcterms:created xsi:type="dcterms:W3CDTF">2014-04-06T17:17:04Z</dcterms:created>
  <dcterms:modified xsi:type="dcterms:W3CDTF">2014-04-06T19:45:07Z</dcterms:modified>
</cp:coreProperties>
</file>