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A95DADD-F78B-4B6C-81B0-BC64E661B1DC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09F4BB9-2C05-4A6A-B2AE-E9C219E06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7920880" cy="10801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Фр</a:t>
            </a:r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дерік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Шопен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3853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377" y="188640"/>
            <a:ext cx="6827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Міжнародний</a:t>
            </a:r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конкурс</a:t>
            </a:r>
          </a:p>
          <a:p>
            <a:pPr algn="ctr"/>
            <a:r>
              <a:rPr lang="uk-UA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Шопена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22920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 1927 року з </a:t>
            </a:r>
            <a:r>
              <a:rPr lang="ru-RU" dirty="0" err="1" smtClean="0"/>
              <a:t>ініціативи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 </a:t>
            </a:r>
            <a:r>
              <a:rPr lang="ru-RU" dirty="0" err="1" smtClean="0"/>
              <a:t>піаніста</a:t>
            </a:r>
            <a:r>
              <a:rPr lang="ru-RU" dirty="0" smtClean="0"/>
              <a:t> й </a:t>
            </a:r>
            <a:r>
              <a:rPr lang="ru-RU" dirty="0" err="1" smtClean="0"/>
              <a:t>музичного</a:t>
            </a:r>
            <a:r>
              <a:rPr lang="ru-RU" dirty="0" smtClean="0"/>
              <a:t> педагога </a:t>
            </a:r>
            <a:r>
              <a:rPr lang="ru-RU" dirty="0" err="1" smtClean="0"/>
              <a:t>Єжи</a:t>
            </a:r>
            <a:r>
              <a:rPr lang="ru-RU" dirty="0" smtClean="0"/>
              <a:t> </a:t>
            </a:r>
            <a:r>
              <a:rPr lang="ru-RU" dirty="0" err="1" smtClean="0"/>
              <a:t>Журавльова</a:t>
            </a:r>
            <a:r>
              <a:rPr lang="ru-RU" dirty="0" smtClean="0"/>
              <a:t> у </a:t>
            </a:r>
            <a:r>
              <a:rPr lang="ru-RU" dirty="0" err="1" smtClean="0"/>
              <a:t>Варшаві</a:t>
            </a:r>
            <a:r>
              <a:rPr lang="ru-RU" dirty="0" smtClean="0"/>
              <a:t> </a:t>
            </a:r>
            <a:r>
              <a:rPr lang="ru-RU" dirty="0" err="1" smtClean="0"/>
              <a:t>кожні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проходить конкурс </a:t>
            </a:r>
            <a:r>
              <a:rPr lang="ru-RU" dirty="0" err="1" smtClean="0"/>
              <a:t>піаністів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Шопена.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0" y="1952672"/>
            <a:ext cx="5184577" cy="32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332656"/>
            <a:ext cx="167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План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3200" dirty="0" smtClean="0"/>
              <a:t>Дитинство</a:t>
            </a:r>
          </a:p>
          <a:p>
            <a:pPr marL="342900" indent="-342900">
              <a:buAutoNum type="arabicParenR"/>
            </a:pPr>
            <a:endParaRPr lang="uk-UA" sz="3200" dirty="0"/>
          </a:p>
          <a:p>
            <a:pPr marL="342900" indent="-342900">
              <a:buAutoNum type="arabicParenR"/>
            </a:pPr>
            <a:r>
              <a:rPr lang="uk-UA" sz="3200" dirty="0" smtClean="0"/>
              <a:t>Юність</a:t>
            </a:r>
          </a:p>
          <a:p>
            <a:pPr marL="342900" indent="-342900">
              <a:buAutoNum type="arabicParenR"/>
            </a:pPr>
            <a:endParaRPr lang="uk-UA" sz="3200" dirty="0"/>
          </a:p>
          <a:p>
            <a:pPr marL="342900" indent="-342900">
              <a:buAutoNum type="arabicParenR"/>
            </a:pPr>
            <a:r>
              <a:rPr lang="uk-UA" sz="3200" dirty="0" smtClean="0"/>
              <a:t>Кар'єра в Парижі</a:t>
            </a:r>
          </a:p>
          <a:p>
            <a:pPr marL="342900" indent="-342900">
              <a:buAutoNum type="arabicParenR"/>
            </a:pPr>
            <a:endParaRPr lang="uk-UA" sz="3200" dirty="0"/>
          </a:p>
          <a:p>
            <a:pPr marL="342900" indent="-342900">
              <a:buAutoNum type="arabicParenR"/>
            </a:pPr>
            <a:r>
              <a:rPr lang="uk-UA" sz="3200" dirty="0" smtClean="0"/>
              <a:t>Смерть і поховання</a:t>
            </a:r>
          </a:p>
          <a:p>
            <a:pPr marL="342900" indent="-342900">
              <a:buAutoNum type="arabicParenR"/>
            </a:pPr>
            <a:endParaRPr lang="uk-UA" sz="3200" dirty="0"/>
          </a:p>
          <a:p>
            <a:pPr marL="342900" indent="-342900">
              <a:buAutoNum type="arabicParenR"/>
            </a:pPr>
            <a:r>
              <a:rPr lang="uk-UA" sz="3200" dirty="0" smtClean="0"/>
              <a:t>Що залишилось після Шопена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60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784" y="2636912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Народився 1 березня 1810 року.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/>
              <a:t>дитиною</a:t>
            </a:r>
            <a:r>
              <a:rPr lang="ru-RU" dirty="0"/>
              <a:t> Шопен проявив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; у 7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почали </a:t>
            </a:r>
            <a:r>
              <a:rPr lang="ru-RU" dirty="0" err="1"/>
              <a:t>учити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 на </a:t>
            </a:r>
            <a:r>
              <a:rPr lang="ru-RU" dirty="0" err="1" smtClean="0"/>
              <a:t>фортепіано</a:t>
            </a:r>
            <a:r>
              <a:rPr lang="ru-RU" dirty="0" smtClean="0"/>
              <a:t>, </a:t>
            </a:r>
            <a:r>
              <a:rPr lang="ru-RU" dirty="0"/>
              <a:t>і в тому ж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виданий</a:t>
            </a:r>
            <a:r>
              <a:rPr lang="ru-RU" dirty="0"/>
              <a:t> </a:t>
            </a:r>
            <a:r>
              <a:rPr lang="ru-RU" dirty="0" err="1"/>
              <a:t>складений</a:t>
            </a:r>
            <a:r>
              <a:rPr lang="ru-RU" dirty="0"/>
              <a:t> ним маленький </a:t>
            </a:r>
            <a:r>
              <a:rPr lang="ru-RU" dirty="0" smtClean="0"/>
              <a:t>полонез</a:t>
            </a:r>
            <a:r>
              <a:rPr lang="ru-RU" dirty="0"/>
              <a:t> соль </a:t>
            </a:r>
            <a:r>
              <a:rPr lang="ru-RU" dirty="0" err="1"/>
              <a:t>мінор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уроки </a:t>
            </a:r>
            <a:r>
              <a:rPr lang="ru-RU" dirty="0" err="1"/>
              <a:t>гри</a:t>
            </a:r>
            <a:r>
              <a:rPr lang="ru-RU" dirty="0"/>
              <a:t> на </a:t>
            </a:r>
            <a:r>
              <a:rPr lang="ru-RU" dirty="0" err="1"/>
              <a:t>фортепіано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Войцеха</a:t>
            </a:r>
            <a:r>
              <a:rPr lang="ru-RU" dirty="0"/>
              <a:t> </a:t>
            </a:r>
            <a:r>
              <a:rPr lang="ru-RU" dirty="0" err="1"/>
              <a:t>Живного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тривали</a:t>
            </a:r>
            <a:r>
              <a:rPr lang="ru-RU" dirty="0"/>
              <a:t> з </a:t>
            </a:r>
            <a:r>
              <a:rPr lang="ru-RU" dirty="0" smtClean="0"/>
              <a:t>1816</a:t>
            </a:r>
            <a:r>
              <a:rPr lang="ru-RU" dirty="0"/>
              <a:t> до </a:t>
            </a:r>
            <a:r>
              <a:rPr lang="ru-RU" dirty="0" smtClean="0"/>
              <a:t>1822. </a:t>
            </a:r>
            <a:r>
              <a:rPr lang="ru-RU" dirty="0" err="1"/>
              <a:t>Незабаром</a:t>
            </a:r>
            <a:r>
              <a:rPr lang="ru-RU" dirty="0"/>
              <a:t> Шопен став </a:t>
            </a:r>
            <a:r>
              <a:rPr lang="ru-RU" dirty="0" err="1"/>
              <a:t>улюбленцем</a:t>
            </a:r>
            <a:r>
              <a:rPr lang="ru-RU" dirty="0"/>
              <a:t> </a:t>
            </a:r>
            <a:r>
              <a:rPr lang="ru-RU" dirty="0" err="1"/>
              <a:t>аристократичних</a:t>
            </a:r>
            <a:r>
              <a:rPr lang="ru-RU" dirty="0"/>
              <a:t> </a:t>
            </a:r>
            <a:r>
              <a:rPr lang="ru-RU" dirty="0" err="1"/>
              <a:t>салонів</a:t>
            </a:r>
            <a:r>
              <a:rPr lang="ru-RU" dirty="0"/>
              <a:t> </a:t>
            </a:r>
            <a:r>
              <a:rPr lang="ru-RU" dirty="0" err="1" smtClean="0"/>
              <a:t>Варшави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683371" cy="370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0072" y="1484784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Дитинство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9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585" y="2312031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Шопена </a:t>
            </a:r>
            <a:r>
              <a:rPr lang="ru-RU" dirty="0" err="1"/>
              <a:t>опікувався</a:t>
            </a:r>
            <a:r>
              <a:rPr lang="ru-RU" dirty="0"/>
              <a:t>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ru-RU" dirty="0" err="1"/>
              <a:t>Вюрфель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 </a:t>
            </a:r>
            <a:r>
              <a:rPr lang="ru-RU" dirty="0" err="1" smtClean="0"/>
              <a:t>піаніст</a:t>
            </a:r>
            <a:r>
              <a:rPr lang="ru-RU" dirty="0"/>
              <a:t> давав Шопену </a:t>
            </a:r>
            <a:r>
              <a:rPr lang="ru-RU" dirty="0" err="1"/>
              <a:t>цінні</a:t>
            </a:r>
            <a:r>
              <a:rPr lang="ru-RU" dirty="0"/>
              <a:t>  уроки </a:t>
            </a:r>
            <a:r>
              <a:rPr lang="ru-RU" dirty="0" err="1"/>
              <a:t>органної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і,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фортепіано</a:t>
            </a:r>
            <a:r>
              <a:rPr lang="ru-RU" dirty="0"/>
              <a:t>. З </a:t>
            </a:r>
            <a:r>
              <a:rPr lang="ru-RU" dirty="0" smtClean="0"/>
              <a:t>1823 по</a:t>
            </a:r>
            <a:r>
              <a:rPr lang="ru-RU" dirty="0"/>
              <a:t> </a:t>
            </a:r>
            <a:r>
              <a:rPr lang="ru-RU" dirty="0" smtClean="0"/>
              <a:t>1826</a:t>
            </a:r>
            <a:r>
              <a:rPr lang="ru-RU" dirty="0"/>
              <a:t> роки Шопен </a:t>
            </a:r>
            <a:r>
              <a:rPr lang="ru-RU" dirty="0" err="1"/>
              <a:t>навчався</a:t>
            </a:r>
            <a:r>
              <a:rPr lang="ru-RU" dirty="0"/>
              <a:t> у </a:t>
            </a:r>
            <a:r>
              <a:rPr lang="ru-RU" dirty="0" err="1"/>
              <a:t>Варшавському</a:t>
            </a:r>
            <a:r>
              <a:rPr lang="ru-RU" dirty="0"/>
              <a:t> </a:t>
            </a:r>
            <a:r>
              <a:rPr lang="ru-RU" dirty="0" err="1"/>
              <a:t>ліцеї</a:t>
            </a:r>
            <a:r>
              <a:rPr lang="ru-RU" dirty="0"/>
              <a:t>. </a:t>
            </a:r>
            <a:r>
              <a:rPr lang="ru-RU" dirty="0" err="1"/>
              <a:t>Восени</a:t>
            </a:r>
            <a:r>
              <a:rPr lang="ru-RU" dirty="0"/>
              <a:t> </a:t>
            </a:r>
            <a:r>
              <a:rPr lang="ru-RU" dirty="0" smtClean="0"/>
              <a:t>1826</a:t>
            </a:r>
            <a:r>
              <a:rPr lang="ru-RU" dirty="0"/>
              <a:t> </a:t>
            </a:r>
            <a:r>
              <a:rPr lang="ru-RU" dirty="0" err="1"/>
              <a:t>юний</a:t>
            </a:r>
            <a:r>
              <a:rPr lang="ru-RU" dirty="0"/>
              <a:t> </a:t>
            </a:r>
            <a:r>
              <a:rPr lang="ru-RU" dirty="0" err="1"/>
              <a:t>музикант</a:t>
            </a:r>
            <a:r>
              <a:rPr lang="ru-RU" dirty="0"/>
              <a:t> почав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музичну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, </a:t>
            </a:r>
            <a:r>
              <a:rPr lang="ru-RU" dirty="0" err="1"/>
              <a:t>фігурний</a:t>
            </a:r>
            <a:r>
              <a:rPr lang="ru-RU" dirty="0"/>
              <a:t> бас, і </a:t>
            </a:r>
            <a:r>
              <a:rPr lang="ru-RU" dirty="0" err="1"/>
              <a:t>композицію</a:t>
            </a:r>
            <a:r>
              <a:rPr lang="ru-RU" dirty="0"/>
              <a:t> з Йозефом </a:t>
            </a:r>
            <a:r>
              <a:rPr lang="ru-RU" dirty="0" err="1"/>
              <a:t>Ельснером</a:t>
            </a:r>
            <a:r>
              <a:rPr lang="ru-RU" dirty="0"/>
              <a:t> у </a:t>
            </a:r>
            <a:r>
              <a:rPr lang="ru-RU" dirty="0" err="1"/>
              <a:t>Варшавській</a:t>
            </a:r>
            <a:r>
              <a:rPr lang="ru-RU" dirty="0"/>
              <a:t> </a:t>
            </a:r>
            <a:r>
              <a:rPr lang="ru-RU" dirty="0" err="1"/>
              <a:t>консерваторії</a:t>
            </a:r>
            <a:r>
              <a:rPr lang="ru-RU" dirty="0"/>
              <a:t>. У </a:t>
            </a:r>
            <a:r>
              <a:rPr lang="ru-RU" dirty="0" smtClean="0"/>
              <a:t>1831</a:t>
            </a:r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виїхав</a:t>
            </a:r>
            <a:r>
              <a:rPr lang="ru-RU" dirty="0"/>
              <a:t> з </a:t>
            </a:r>
            <a:r>
              <a:rPr lang="ru-RU" dirty="0" err="1" smtClean="0"/>
              <a:t>Польщі</a:t>
            </a:r>
            <a:r>
              <a:rPr lang="ru-RU" dirty="0"/>
              <a:t> до </a:t>
            </a:r>
            <a:r>
              <a:rPr lang="ru-RU" dirty="0" err="1" smtClean="0"/>
              <a:t>Відня</a:t>
            </a:r>
            <a:r>
              <a:rPr lang="ru-RU" dirty="0" smtClean="0"/>
              <a:t>, </a:t>
            </a:r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 як </a:t>
            </a:r>
            <a:r>
              <a:rPr lang="ru-RU" dirty="0" err="1"/>
              <a:t>оселився</a:t>
            </a:r>
            <a:r>
              <a:rPr lang="ru-RU" dirty="0"/>
              <a:t> у </a:t>
            </a:r>
            <a:r>
              <a:rPr lang="ru-RU" dirty="0" err="1" smtClean="0"/>
              <a:t>Парижі</a:t>
            </a:r>
            <a:r>
              <a:rPr lang="ru-RU" dirty="0" smtClean="0"/>
              <a:t>, </a:t>
            </a:r>
            <a:r>
              <a:rPr lang="ru-RU" dirty="0"/>
              <a:t>де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664296" cy="383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124744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Юність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4" y="692696"/>
            <a:ext cx="2752725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66" y="2708920"/>
            <a:ext cx="1752600" cy="26098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04" y="3195329"/>
            <a:ext cx="1828800" cy="24955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1838325" cy="24955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04" y="357546"/>
            <a:ext cx="13716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26" y="730796"/>
            <a:ext cx="2828925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3709" y="332656"/>
            <a:ext cx="5650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єра</a:t>
            </a:r>
            <a:r>
              <a:rPr lang="uk-UA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Парижі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398" y="4256720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Шопен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відвідав</a:t>
            </a:r>
            <a:r>
              <a:rPr lang="ru-RU" dirty="0"/>
              <a:t> </a:t>
            </a:r>
            <a:r>
              <a:rPr lang="ru-RU" dirty="0" err="1" smtClean="0"/>
              <a:t>Відень</a:t>
            </a:r>
            <a:r>
              <a:rPr lang="ru-RU" dirty="0"/>
              <a:t> на початку 1829, де давав концерт на </a:t>
            </a:r>
            <a:r>
              <a:rPr lang="ru-RU" dirty="0" err="1"/>
              <a:t>фортепіано</a:t>
            </a:r>
            <a:r>
              <a:rPr lang="ru-RU" dirty="0"/>
              <a:t> і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похвальні</a:t>
            </a:r>
            <a:r>
              <a:rPr lang="ru-RU" dirty="0"/>
              <a:t> </a:t>
            </a:r>
            <a:r>
              <a:rPr lang="ru-RU" dirty="0" err="1"/>
              <a:t>рецензії</a:t>
            </a:r>
            <a:r>
              <a:rPr lang="ru-RU" dirty="0"/>
              <a:t>.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Варшави</a:t>
            </a:r>
            <a:r>
              <a:rPr lang="ru-RU" dirty="0"/>
              <a:t>, де у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Театрі</a:t>
            </a:r>
            <a:r>
              <a:rPr lang="ru-RU" dirty="0"/>
              <a:t> дав </a:t>
            </a:r>
            <a:r>
              <a:rPr lang="ru-RU" dirty="0" err="1"/>
              <a:t>прем'єру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Концерту для </a:t>
            </a:r>
            <a:r>
              <a:rPr lang="ru-RU" dirty="0" err="1"/>
              <a:t>фортепіано</a:t>
            </a:r>
            <a:r>
              <a:rPr lang="ru-RU" dirty="0"/>
              <a:t> фа </a:t>
            </a:r>
            <a:r>
              <a:rPr lang="ru-RU" dirty="0" err="1"/>
              <a:t>мінор</a:t>
            </a:r>
            <a:r>
              <a:rPr lang="ru-RU" dirty="0"/>
              <a:t>. 1831-го року Шопен </a:t>
            </a:r>
            <a:r>
              <a:rPr lang="ru-RU" dirty="0" err="1"/>
              <a:t>покидає</a:t>
            </a:r>
            <a:r>
              <a:rPr lang="ru-RU" dirty="0"/>
              <a:t> Польщу і </a:t>
            </a:r>
            <a:r>
              <a:rPr lang="ru-RU" dirty="0" err="1"/>
              <a:t>оселяється</a:t>
            </a:r>
            <a:r>
              <a:rPr lang="ru-RU" dirty="0"/>
              <a:t> в </a:t>
            </a:r>
            <a:r>
              <a:rPr lang="ru-RU" dirty="0" err="1" smtClean="0"/>
              <a:t>Парижі</a:t>
            </a:r>
            <a:r>
              <a:rPr lang="ru-RU" dirty="0" smtClean="0"/>
              <a:t>. </a:t>
            </a:r>
            <a:r>
              <a:rPr lang="ru-RU" dirty="0"/>
              <a:t>Там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над </a:t>
            </a:r>
            <a:r>
              <a:rPr lang="ru-RU" dirty="0" err="1"/>
              <a:t>своїми</a:t>
            </a:r>
            <a:r>
              <a:rPr lang="ru-RU" dirty="0"/>
              <a:t> першими скерцо і </a:t>
            </a:r>
            <a:r>
              <a:rPr lang="ru-RU" dirty="0" err="1"/>
              <a:t>баладами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перший </a:t>
            </a:r>
            <a:r>
              <a:rPr lang="ru-RU" dirty="0" err="1"/>
              <a:t>зошит</a:t>
            </a:r>
            <a:r>
              <a:rPr lang="ru-RU" dirty="0"/>
              <a:t> </a:t>
            </a:r>
            <a:r>
              <a:rPr lang="ru-RU" dirty="0" err="1"/>
              <a:t>етюдів.Початок</a:t>
            </a:r>
            <a:r>
              <a:rPr lang="ru-RU" dirty="0"/>
              <a:t> і середина 1830-х у </a:t>
            </a:r>
            <a:r>
              <a:rPr lang="ru-RU" dirty="0" err="1"/>
              <a:t>Парижі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плідним</a:t>
            </a:r>
            <a:r>
              <a:rPr lang="ru-RU" dirty="0"/>
              <a:t> часом композитора. </a:t>
            </a:r>
            <a:r>
              <a:rPr lang="ru-RU" dirty="0" err="1"/>
              <a:t>Він</a:t>
            </a:r>
            <a:r>
              <a:rPr lang="ru-RU" dirty="0"/>
              <a:t> завершив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найвідоміші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регулярно давав </a:t>
            </a:r>
            <a:r>
              <a:rPr lang="ru-RU" dirty="0" err="1"/>
              <a:t>концерти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шалені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..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62" y="227687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34" y="239798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23" y="1933752"/>
            <a:ext cx="2055967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590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Смерть і </a:t>
            </a:r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поховання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067" y="501317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Шопен помер в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паризькій</a:t>
            </a:r>
            <a:r>
              <a:rPr lang="ru-RU" dirty="0" smtClean="0"/>
              <a:t> </a:t>
            </a:r>
            <a:r>
              <a:rPr lang="ru-RU" dirty="0" err="1" smtClean="0"/>
              <a:t>квартирі</a:t>
            </a:r>
            <a:r>
              <a:rPr lang="ru-RU" dirty="0" smtClean="0"/>
              <a:t> на </a:t>
            </a:r>
            <a:r>
              <a:rPr lang="ru-RU" dirty="0" err="1" smtClean="0"/>
              <a:t>Вандомській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17 </a:t>
            </a:r>
            <a:r>
              <a:rPr lang="ru-RU" dirty="0" err="1" smtClean="0"/>
              <a:t>жовтня</a:t>
            </a:r>
            <a:r>
              <a:rPr lang="ru-RU" dirty="0" smtClean="0"/>
              <a:t> 1849.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на </a:t>
            </a:r>
            <a:r>
              <a:rPr lang="ru-RU" dirty="0" err="1" smtClean="0"/>
              <a:t>відспівуванні</a:t>
            </a:r>
            <a:r>
              <a:rPr lang="ru-RU" dirty="0" smtClean="0"/>
              <a:t> в </a:t>
            </a:r>
            <a:r>
              <a:rPr lang="ru-RU" dirty="0" err="1" smtClean="0"/>
              <a:t>церкві</a:t>
            </a:r>
            <a:r>
              <a:rPr lang="ru-RU" dirty="0" smtClean="0"/>
              <a:t> св. Мадлен прозвучали </a:t>
            </a:r>
            <a:r>
              <a:rPr lang="ru-RU" dirty="0" err="1" smtClean="0"/>
              <a:t>фрагменти</a:t>
            </a:r>
            <a:r>
              <a:rPr lang="ru-RU" dirty="0" smtClean="0"/>
              <a:t> </a:t>
            </a:r>
            <a:r>
              <a:rPr lang="ru-RU" dirty="0" err="1" smtClean="0"/>
              <a:t>реквієму</a:t>
            </a:r>
            <a:r>
              <a:rPr lang="ru-RU" dirty="0" smtClean="0"/>
              <a:t> Моцарта. Шопен </a:t>
            </a:r>
            <a:r>
              <a:rPr lang="ru-RU" dirty="0" err="1" smtClean="0"/>
              <a:t>похований</a:t>
            </a:r>
            <a:r>
              <a:rPr lang="ru-RU" dirty="0" smtClean="0"/>
              <a:t> на </a:t>
            </a:r>
            <a:r>
              <a:rPr lang="ru-RU" dirty="0" err="1" smtClean="0"/>
              <a:t>паризькому</a:t>
            </a:r>
            <a:r>
              <a:rPr lang="ru-RU" dirty="0" smtClean="0"/>
              <a:t> </a:t>
            </a:r>
            <a:r>
              <a:rPr lang="ru-RU" dirty="0" err="1" smtClean="0"/>
              <a:t>кладовищі</a:t>
            </a:r>
            <a:r>
              <a:rPr lang="ru-RU" dirty="0" smtClean="0"/>
              <a:t> Пер-Лашез. </a:t>
            </a:r>
            <a:r>
              <a:rPr lang="ru-RU" dirty="0" err="1" smtClean="0"/>
              <a:t>Серце</a:t>
            </a:r>
            <a:r>
              <a:rPr lang="ru-RU" dirty="0" smtClean="0"/>
              <a:t> Шопена,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заповітом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перевезено на </a:t>
            </a:r>
            <a:r>
              <a:rPr lang="ru-RU" dirty="0" err="1" smtClean="0"/>
              <a:t>Батьківщину</a:t>
            </a:r>
            <a:r>
              <a:rPr lang="ru-RU" dirty="0" smtClean="0"/>
              <a:t> і </a:t>
            </a:r>
            <a:r>
              <a:rPr lang="ru-RU" dirty="0" err="1" smtClean="0"/>
              <a:t>покоїться</a:t>
            </a:r>
            <a:r>
              <a:rPr lang="ru-RU" dirty="0" smtClean="0"/>
              <a:t> в </a:t>
            </a:r>
            <a:r>
              <a:rPr lang="ru-RU" dirty="0" err="1" smtClean="0"/>
              <a:t>костелі</a:t>
            </a:r>
            <a:r>
              <a:rPr lang="ru-RU" dirty="0" smtClean="0"/>
              <a:t> Святого </a:t>
            </a:r>
            <a:r>
              <a:rPr lang="ru-RU" dirty="0" err="1" smtClean="0"/>
              <a:t>Хреста</a:t>
            </a:r>
            <a:r>
              <a:rPr lang="ru-RU" dirty="0" smtClean="0"/>
              <a:t> у </a:t>
            </a:r>
            <a:r>
              <a:rPr lang="ru-RU" dirty="0" err="1" smtClean="0"/>
              <a:t>Варшаві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9" y="1619250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86" y="2130198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7007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21786"/>
            <a:ext cx="1909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Твори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140968"/>
            <a:ext cx="9082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57 мазурок, 16 </a:t>
            </a:r>
            <a:r>
              <a:rPr lang="ru-RU" dirty="0" err="1" smtClean="0"/>
              <a:t>полонезів</a:t>
            </a:r>
            <a:r>
              <a:rPr lang="ru-RU" dirty="0" smtClean="0"/>
              <a:t>, (з них 9 </a:t>
            </a:r>
            <a:r>
              <a:rPr lang="ru-RU" dirty="0" err="1" smtClean="0"/>
              <a:t>опубліковано</a:t>
            </a:r>
            <a:r>
              <a:rPr lang="ru-RU" dirty="0" smtClean="0"/>
              <a:t> посмертно)</a:t>
            </a:r>
          </a:p>
          <a:p>
            <a:r>
              <a:rPr lang="ru-RU" dirty="0" smtClean="0"/>
              <a:t>19 </a:t>
            </a:r>
            <a:r>
              <a:rPr lang="ru-RU" dirty="0" err="1" smtClean="0"/>
              <a:t>вальсів</a:t>
            </a:r>
            <a:r>
              <a:rPr lang="ru-RU" dirty="0" smtClean="0"/>
              <a:t> (з них 11 </a:t>
            </a:r>
            <a:r>
              <a:rPr lang="ru-RU" dirty="0" err="1" smtClean="0"/>
              <a:t>опубліковано</a:t>
            </a:r>
            <a:r>
              <a:rPr lang="ru-RU" dirty="0" smtClean="0"/>
              <a:t> посмертно)</a:t>
            </a:r>
          </a:p>
          <a:p>
            <a:r>
              <a:rPr lang="ru-RU" dirty="0" smtClean="0"/>
              <a:t>19 </a:t>
            </a:r>
            <a:r>
              <a:rPr lang="ru-RU" dirty="0" err="1" smtClean="0"/>
              <a:t>ноктюрнів</a:t>
            </a:r>
            <a:r>
              <a:rPr lang="ru-RU" dirty="0" smtClean="0"/>
              <a:t> (один — </a:t>
            </a:r>
            <a:r>
              <a:rPr lang="ru-RU" dirty="0" err="1" smtClean="0"/>
              <a:t>опубліковано</a:t>
            </a:r>
            <a:r>
              <a:rPr lang="ru-RU" dirty="0" smtClean="0"/>
              <a:t> посмертно)</a:t>
            </a:r>
          </a:p>
          <a:p>
            <a:r>
              <a:rPr lang="ru-RU" dirty="0" smtClean="0"/>
              <a:t>4 </a:t>
            </a:r>
            <a:r>
              <a:rPr lang="ru-RU" dirty="0" err="1" smtClean="0"/>
              <a:t>балади</a:t>
            </a:r>
            <a:r>
              <a:rPr lang="ru-RU" dirty="0" smtClean="0"/>
              <a:t> (</a:t>
            </a:r>
            <a:r>
              <a:rPr lang="en-US" dirty="0" smtClean="0"/>
              <a:t>op.23, op.38, op.47, op.52)</a:t>
            </a:r>
          </a:p>
          <a:p>
            <a:r>
              <a:rPr lang="en-US" dirty="0" smtClean="0"/>
              <a:t>4 </a:t>
            </a:r>
            <a:r>
              <a:rPr lang="ru-RU" dirty="0" smtClean="0"/>
              <a:t>скерцо (</a:t>
            </a:r>
            <a:r>
              <a:rPr lang="en-US" dirty="0" smtClean="0"/>
              <a:t>op.20, op.31, op.39, op.54)</a:t>
            </a:r>
          </a:p>
          <a:p>
            <a:r>
              <a:rPr lang="en-US" dirty="0" smtClean="0"/>
              <a:t>3 </a:t>
            </a:r>
            <a:r>
              <a:rPr lang="ru-RU" dirty="0" err="1" smtClean="0"/>
              <a:t>сонати</a:t>
            </a:r>
            <a:r>
              <a:rPr lang="ru-RU" dirty="0" smtClean="0"/>
              <a:t> для </a:t>
            </a:r>
            <a:r>
              <a:rPr lang="ru-RU" dirty="0" err="1" smtClean="0"/>
              <a:t>фортепіано</a:t>
            </a:r>
            <a:r>
              <a:rPr lang="ru-RU" dirty="0" smtClean="0"/>
              <a:t> (</a:t>
            </a:r>
            <a:r>
              <a:rPr lang="en-US" dirty="0" smtClean="0"/>
              <a:t>op.4, op.35, op.58)</a:t>
            </a:r>
          </a:p>
          <a:p>
            <a:r>
              <a:rPr lang="en-US" dirty="0" smtClean="0"/>
              <a:t>26 </a:t>
            </a:r>
            <a:r>
              <a:rPr lang="ru-RU" dirty="0" err="1" smtClean="0"/>
              <a:t>прелюдій</a:t>
            </a:r>
            <a:r>
              <a:rPr lang="ru-RU" dirty="0" smtClean="0"/>
              <a:t> (цикл з 24 </a:t>
            </a:r>
            <a:r>
              <a:rPr lang="ru-RU" dirty="0" err="1" smtClean="0"/>
              <a:t>прелюдій</a:t>
            </a:r>
            <a:r>
              <a:rPr lang="ru-RU" dirty="0" smtClean="0"/>
              <a:t>, </a:t>
            </a:r>
            <a:r>
              <a:rPr lang="en-US" dirty="0" smtClean="0"/>
              <a:t>op.28; op.45 </a:t>
            </a:r>
            <a:r>
              <a:rPr lang="ru-RU" dirty="0" smtClean="0"/>
              <a:t>та ля-бемоль мажор, </a:t>
            </a:r>
            <a:r>
              <a:rPr lang="ru-RU" dirty="0" err="1" smtClean="0"/>
              <a:t>опублікована</a:t>
            </a:r>
            <a:r>
              <a:rPr lang="ru-RU" dirty="0" smtClean="0"/>
              <a:t> посмертно)</a:t>
            </a:r>
          </a:p>
          <a:p>
            <a:r>
              <a:rPr lang="ru-RU" dirty="0" smtClean="0"/>
              <a:t>27 </a:t>
            </a:r>
            <a:r>
              <a:rPr lang="ru-RU" dirty="0" err="1" smtClean="0"/>
              <a:t>етюдів</a:t>
            </a:r>
            <a:r>
              <a:rPr lang="ru-RU" dirty="0" smtClean="0"/>
              <a:t> (з них по 12 </a:t>
            </a:r>
            <a:r>
              <a:rPr lang="ru-RU" dirty="0" err="1" smtClean="0"/>
              <a:t>етюдів</a:t>
            </a:r>
            <a:r>
              <a:rPr lang="ru-RU" dirty="0" smtClean="0"/>
              <a:t> </a:t>
            </a:r>
            <a:r>
              <a:rPr lang="en-US" dirty="0" smtClean="0"/>
              <a:t>op.10 </a:t>
            </a:r>
            <a:r>
              <a:rPr lang="ru-RU" dirty="0" smtClean="0"/>
              <a:t>та </a:t>
            </a:r>
            <a:r>
              <a:rPr lang="en-US" dirty="0" smtClean="0"/>
              <a:t>op.25 </a:t>
            </a:r>
            <a:r>
              <a:rPr lang="ru-RU" dirty="0" smtClean="0"/>
              <a:t>та 3 </a:t>
            </a:r>
            <a:r>
              <a:rPr lang="ru-RU" dirty="0" err="1" smtClean="0"/>
              <a:t>етюди</a:t>
            </a:r>
            <a:r>
              <a:rPr lang="ru-RU" dirty="0" smtClean="0"/>
              <a:t> без </a:t>
            </a:r>
            <a:r>
              <a:rPr lang="ru-RU" dirty="0" err="1" smtClean="0"/>
              <a:t>зазначення</a:t>
            </a:r>
            <a:r>
              <a:rPr lang="ru-RU" dirty="0" smtClean="0"/>
              <a:t> опусу)</a:t>
            </a:r>
          </a:p>
          <a:p>
            <a:r>
              <a:rPr lang="ru-RU" dirty="0" smtClean="0"/>
              <a:t>3 </a:t>
            </a:r>
            <a:r>
              <a:rPr lang="ru-RU" dirty="0" err="1" smtClean="0"/>
              <a:t>експромти</a:t>
            </a:r>
            <a:r>
              <a:rPr lang="ru-RU" dirty="0" smtClean="0"/>
              <a:t> та </a:t>
            </a:r>
            <a:r>
              <a:rPr lang="ru-RU" dirty="0" err="1" smtClean="0"/>
              <a:t>фантазія-експромт</a:t>
            </a:r>
            <a:r>
              <a:rPr lang="ru-RU" dirty="0" smtClean="0"/>
              <a:t> (</a:t>
            </a:r>
            <a:r>
              <a:rPr lang="ru-RU" dirty="0" err="1" smtClean="0"/>
              <a:t>опублікована</a:t>
            </a:r>
            <a:r>
              <a:rPr lang="ru-RU" dirty="0" smtClean="0"/>
              <a:t> посмертно)</a:t>
            </a:r>
          </a:p>
          <a:p>
            <a:r>
              <a:rPr lang="ru-RU" dirty="0" err="1" smtClean="0"/>
              <a:t>Окремі</a:t>
            </a:r>
            <a:r>
              <a:rPr lang="ru-RU" dirty="0" smtClean="0"/>
              <a:t> твори — </a:t>
            </a:r>
            <a:r>
              <a:rPr lang="ru-RU" dirty="0" err="1" smtClean="0"/>
              <a:t>Фантазія</a:t>
            </a:r>
            <a:r>
              <a:rPr lang="ru-RU" dirty="0" smtClean="0"/>
              <a:t>, Баркарола, </a:t>
            </a:r>
            <a:r>
              <a:rPr lang="ru-RU" dirty="0" err="1" smtClean="0"/>
              <a:t>Тарантела</a:t>
            </a:r>
            <a:r>
              <a:rPr lang="ru-RU" dirty="0" smtClean="0"/>
              <a:t>, Болеро, </a:t>
            </a:r>
            <a:r>
              <a:rPr lang="ru-RU" dirty="0" err="1" smtClean="0"/>
              <a:t>Колискова</a:t>
            </a:r>
            <a:endParaRPr lang="ru-RU" dirty="0" smtClean="0"/>
          </a:p>
          <a:p>
            <a:r>
              <a:rPr lang="ru-RU" dirty="0" err="1" smtClean="0"/>
              <a:t>Інші</a:t>
            </a:r>
            <a:r>
              <a:rPr lang="ru-RU" dirty="0" smtClean="0"/>
              <a:t> твори для </a:t>
            </a:r>
            <a:r>
              <a:rPr lang="ru-RU" dirty="0" err="1" smtClean="0"/>
              <a:t>фортепіано</a:t>
            </a:r>
            <a:r>
              <a:rPr lang="ru-RU" dirty="0" smtClean="0"/>
              <a:t> (рондо, </a:t>
            </a:r>
            <a:r>
              <a:rPr lang="ru-RU" dirty="0" err="1" smtClean="0"/>
              <a:t>варіації</a:t>
            </a:r>
            <a:r>
              <a:rPr lang="ru-RU" dirty="0" smtClean="0"/>
              <a:t>, марши),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в 4 руки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03"/>
            <a:ext cx="2314575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1891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55" y="1169832"/>
            <a:ext cx="1280695" cy="2023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3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751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єкти</a:t>
            </a:r>
            <a:r>
              <a:rPr lang="uk-UA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що носять</a:t>
            </a:r>
          </a:p>
          <a:p>
            <a:pPr algn="ctr"/>
            <a:r>
              <a:rPr lang="uk-UA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uk-UA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ого </a:t>
            </a:r>
            <a:r>
              <a:rPr lang="uk-UA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ім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381250" cy="15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780928"/>
            <a:ext cx="2381250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1755"/>
            <a:ext cx="238125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440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0502"/>
            <a:ext cx="2333625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2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70</TotalTime>
  <Words>287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Фрідерік Шопен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Фрідерік Шопен</dc:title>
  <dc:creator>лариса</dc:creator>
  <cp:lastModifiedBy>Admin</cp:lastModifiedBy>
  <cp:revision>8</cp:revision>
  <dcterms:created xsi:type="dcterms:W3CDTF">2013-01-27T16:20:52Z</dcterms:created>
  <dcterms:modified xsi:type="dcterms:W3CDTF">2013-11-26T15:53:04Z</dcterms:modified>
</cp:coreProperties>
</file>