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bv10022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25" y="9525"/>
            <a:ext cx="1062038" cy="682942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Рисунок 7" descr="b5d5c195d26d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142875"/>
            <a:ext cx="7858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EE%EC%E0%ED%F2%E8%E7%EC" TargetMode="External"/><Relationship Id="rId2" Type="http://schemas.openxmlformats.org/officeDocument/2006/relationships/hyperlink" Target="http://www.krugosvet.ru/enc/kultura_i_obrazovanie/literatura/ROMANTIZM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</a:t>
            </a:r>
            <a:r>
              <a:rPr lang="ru-RU" sz="9600" dirty="0" smtClean="0"/>
              <a:t>омантизм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в</a:t>
            </a:r>
            <a:r>
              <a:rPr lang="ru-RU" sz="3600" dirty="0" smtClean="0"/>
              <a:t> разных видах искусства </a:t>
            </a:r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Источники информации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543800" cy="4525963"/>
          </a:xfrm>
        </p:spPr>
        <p:txBody>
          <a:bodyPr/>
          <a:lstStyle/>
          <a:p>
            <a:pPr>
              <a:buAutoNum type="arabicPeriod"/>
            </a:pPr>
            <a:r>
              <a:rPr lang="en-US" sz="2800" dirty="0" smtClean="0">
                <a:hlinkClick r:id="rId2"/>
              </a:rPr>
              <a:t>http://www.krugosvet.ru/enc/kultura_i_obrazovanie/literatura/ROMANTIZM.html </a:t>
            </a:r>
            <a:endParaRPr lang="ru-RU" sz="2800" dirty="0" smtClean="0"/>
          </a:p>
          <a:p>
            <a:pPr>
              <a:buAutoNum type="arabicPeriod"/>
            </a:pPr>
            <a:r>
              <a:rPr lang="en-US" sz="2800" dirty="0" smtClean="0">
                <a:hlinkClick r:id="rId3"/>
              </a:rPr>
              <a:t>http://ru.wikipedia.org/wiki/%D0%EE%EC%E0%ED%F2%E8%E7%EC </a:t>
            </a:r>
            <a:r>
              <a:rPr lang="ru-RU" sz="1800" dirty="0" smtClean="0">
                <a:hlinkClick r:id="rId3"/>
              </a:rPr>
              <a:t/>
            </a:r>
            <a:br>
              <a:rPr lang="ru-RU" sz="1800" dirty="0" smtClean="0">
                <a:hlinkClick r:id="rId3"/>
              </a:rPr>
            </a:b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85860"/>
            <a:ext cx="75438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Презентацию подготовила</a:t>
            </a:r>
          </a:p>
          <a:p>
            <a:pPr algn="ctr">
              <a:buNone/>
            </a:pPr>
            <a:r>
              <a:rPr lang="ru-RU" dirty="0" smtClean="0"/>
              <a:t>Ученица 9-А класса</a:t>
            </a:r>
          </a:p>
          <a:p>
            <a:pPr algn="ctr">
              <a:buNone/>
            </a:pPr>
            <a:r>
              <a:rPr lang="ru-RU" dirty="0" smtClean="0"/>
              <a:t>Стороженко Юлия</a:t>
            </a:r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4286280" cy="650085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РОМАНТИЗМ </a:t>
            </a:r>
            <a:r>
              <a:rPr lang="ru-RU" sz="1600" b="0" dirty="0" smtClean="0"/>
              <a:t>– (фр. </a:t>
            </a:r>
            <a:r>
              <a:rPr lang="ru-RU" sz="1600" b="0" dirty="0" err="1" smtClean="0"/>
              <a:t>romantisme</a:t>
            </a:r>
            <a:r>
              <a:rPr lang="ru-RU" sz="1600" b="0" dirty="0" smtClean="0"/>
              <a:t>, от средневекового фр. </a:t>
            </a:r>
            <a:r>
              <a:rPr lang="ru-RU" sz="1600" b="0" dirty="0" err="1" smtClean="0"/>
              <a:t>romant</a:t>
            </a:r>
            <a:r>
              <a:rPr lang="ru-RU" sz="1600" b="0" dirty="0" smtClean="0"/>
              <a:t> – роман) – направление в искусстве, сформировавшееся в рамках общелитературного течения на рубеже 18–19 вв. в Германии. Получил распространение во всех странах Европы и Америки. Наивысший пик романтизма приходится на первую четверть 19 в.</a:t>
            </a:r>
          </a:p>
          <a:p>
            <a:pPr>
              <a:buNone/>
            </a:pPr>
            <a:r>
              <a:rPr lang="ru-RU" sz="1600" b="0" dirty="0" smtClean="0"/>
              <a:t>    Характеризуется </a:t>
            </a:r>
            <a:r>
              <a:rPr lang="ru-RU" sz="1600" b="0" dirty="0" smtClean="0"/>
              <a:t>утверждением </a:t>
            </a:r>
            <a:r>
              <a:rPr lang="ru-RU" sz="1600" b="0" dirty="0" err="1" smtClean="0"/>
              <a:t>самоценности</a:t>
            </a:r>
            <a:r>
              <a:rPr lang="ru-RU" sz="1600" b="0" dirty="0" smtClean="0"/>
              <a:t> духовно-творческой жизни личности, изображением сильных (зачастую бунтарских) страстей и характеров, одухотворённой и целительной природы. Распространилось на различные сферы деятельности человека. В XVIII веке романтическим называли всё странное, фантастическое, живописное и существующее в книгах, а не в действительности. В начале XIX века романтизм стал обозначением нового направления, </a:t>
            </a:r>
            <a:r>
              <a:rPr lang="ru-RU" sz="1600" b="0" dirty="0" smtClean="0"/>
              <a:t>противоположного</a:t>
            </a:r>
            <a:r>
              <a:rPr lang="ru-RU" sz="1600" b="0" baseline="30000" dirty="0" smtClean="0"/>
              <a:t> </a:t>
            </a:r>
            <a:r>
              <a:rPr lang="ru-RU" sz="1600" b="0" dirty="0" smtClean="0"/>
              <a:t>классицизму</a:t>
            </a:r>
            <a:r>
              <a:rPr lang="ru-RU" sz="1600" b="0" dirty="0" smtClean="0"/>
              <a:t> и Просвещению.</a:t>
            </a:r>
            <a:endParaRPr lang="ru-RU" sz="1600" dirty="0"/>
          </a:p>
        </p:txBody>
      </p:sp>
      <p:pic>
        <p:nvPicPr>
          <p:cNvPr id="1028" name="Picture 4" descr="C:\Documents and Settings\Admin\Мои документы\Downloads\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428868"/>
            <a:ext cx="2929792" cy="221312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Downloads\77854097_large_183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3"/>
            <a:ext cx="3786214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60"/>
            <a:ext cx="277179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543800" cy="4525963"/>
          </a:xfrm>
        </p:spPr>
        <p:txBody>
          <a:bodyPr/>
          <a:lstStyle/>
          <a:p>
            <a:r>
              <a:rPr lang="ru-RU" sz="1600" b="0" dirty="0" smtClean="0"/>
              <a:t>Романтизм сменяет эпоху Просвещения и совпадает с промышленным переворотом, обозначенным появлением паровой машины, паровоза, парохода, фотографии и фабрично-заводских окраин. Если Просвещение характеризуется культом разума и основанной на его началах цивилизации, то романтизм утверждает культ природы, чувств и естественного в человеке. Именно в эпоху романтизма оформляются феномены туризма, альпинизма и пикника, призванные восстановить единство человека и природы. Востребованным оказывается образ «благородного дикаря», вооруженного «народной мудростью» и не испорченного цивилизацией. То есть </a:t>
            </a:r>
            <a:r>
              <a:rPr lang="ru-RU" sz="1600" b="0" dirty="0" err="1" smtClean="0"/>
              <a:t>романтисты</a:t>
            </a:r>
            <a:r>
              <a:rPr lang="ru-RU" sz="1600" b="0" dirty="0" smtClean="0"/>
              <a:t> хотели показать необычного человека в необычных </a:t>
            </a:r>
            <a:r>
              <a:rPr lang="ru-RU" sz="1600" b="0" dirty="0" err="1" smtClean="0"/>
              <a:t>обстоятельствax</a:t>
            </a:r>
            <a:r>
              <a:rPr lang="ru-RU" sz="1600" b="0" dirty="0" smtClean="0"/>
              <a:t>. Одним словом, </a:t>
            </a:r>
            <a:r>
              <a:rPr lang="ru-RU" sz="1600" b="0" dirty="0" err="1" smtClean="0"/>
              <a:t>романтисты</a:t>
            </a:r>
            <a:r>
              <a:rPr lang="ru-RU" sz="1600" b="0" dirty="0" smtClean="0"/>
              <a:t> противостояли прогрессивной цивилизации.</a:t>
            </a:r>
            <a:endParaRPr lang="ru-RU" sz="1600" dirty="0"/>
          </a:p>
        </p:txBody>
      </p:sp>
      <p:pic>
        <p:nvPicPr>
          <p:cNvPr id="2050" name="Picture 2" descr="C:\Documents and Settings\Admin\Мои документы\Downloads\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857652" cy="266963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Downloads\Joseph_Mallord_William_Turner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378621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Романтизм в живописи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142984"/>
            <a:ext cx="5357826" cy="5500726"/>
          </a:xfrm>
        </p:spPr>
        <p:txBody>
          <a:bodyPr/>
          <a:lstStyle/>
          <a:p>
            <a:r>
              <a:rPr lang="ru-RU" sz="1600" b="0" dirty="0" smtClean="0"/>
              <a:t>Представители: Франсиско Гойя, Антуан-Жан Гро, Теодор Жерико, Эжен Делакруа, Карл Брюллов</a:t>
            </a:r>
            <a:r>
              <a:rPr lang="ru-RU" sz="1600" b="0" dirty="0" smtClean="0"/>
              <a:t>, Уильям </a:t>
            </a:r>
            <a:r>
              <a:rPr lang="ru-RU" sz="1600" b="0" dirty="0" smtClean="0"/>
              <a:t>Тёрнер, </a:t>
            </a:r>
            <a:r>
              <a:rPr lang="ru-RU" sz="1600" b="0" dirty="0" err="1" smtClean="0"/>
              <a:t>Каспар</a:t>
            </a:r>
            <a:r>
              <a:rPr lang="ru-RU" sz="1600" b="0" dirty="0" smtClean="0"/>
              <a:t> Давид Фридрих, Карл Фридрих Лессинг, Карл </a:t>
            </a:r>
            <a:r>
              <a:rPr lang="ru-RU" sz="1600" b="0" dirty="0" err="1" smtClean="0"/>
              <a:t>Шпицвег</a:t>
            </a:r>
            <a:r>
              <a:rPr lang="ru-RU" sz="1600" b="0" dirty="0" smtClean="0"/>
              <a:t>, Карл </a:t>
            </a:r>
            <a:r>
              <a:rPr lang="ru-RU" sz="1600" b="0" dirty="0" err="1" smtClean="0"/>
              <a:t>Блехен</a:t>
            </a:r>
            <a:r>
              <a:rPr lang="ru-RU" sz="1600" b="0" dirty="0" smtClean="0"/>
              <a:t>, Альберт </a:t>
            </a:r>
            <a:r>
              <a:rPr lang="ru-RU" sz="1600" b="0" dirty="0" err="1" smtClean="0"/>
              <a:t>Бирштадт</a:t>
            </a:r>
            <a:r>
              <a:rPr lang="ru-RU" sz="1600" b="0" dirty="0" smtClean="0"/>
              <a:t>, Фредерик Эдвин </a:t>
            </a:r>
            <a:r>
              <a:rPr lang="ru-RU" sz="1600" b="0" dirty="0" smtClean="0"/>
              <a:t>Чёрч.  </a:t>
            </a:r>
          </a:p>
          <a:p>
            <a:pPr>
              <a:buNone/>
            </a:pPr>
            <a:r>
              <a:rPr lang="ru-RU" sz="1600" b="0" dirty="0" smtClean="0"/>
              <a:t> </a:t>
            </a:r>
            <a:r>
              <a:rPr lang="ru-RU" sz="1600" b="0" dirty="0" smtClean="0"/>
              <a:t>     Развитие </a:t>
            </a:r>
            <a:r>
              <a:rPr lang="ru-RU" sz="1600" b="0" dirty="0" smtClean="0"/>
              <a:t>романтизма в живописи протекало в острой полемике с приверженцами классицизма. Романтики укоряли своих предшественников в «холодной рассудочности» и отсутствии «движения жизни». В 20-30-х годах работы многих художников отличались патетикой, нервной возбуждённостью; в них наметилось тяготение к экзотическим мотивам и игре воображения, способного увести от «тусклой повседневности». Борьба против застывших </a:t>
            </a:r>
            <a:r>
              <a:rPr lang="ru-RU" sz="1600" b="0" dirty="0" err="1" smtClean="0"/>
              <a:t>классицистских</a:t>
            </a:r>
            <a:r>
              <a:rPr lang="ru-RU" sz="1600" b="0" dirty="0" smtClean="0"/>
              <a:t> норм длилась долго, почти полстолетия. Первым, кому удалось закрепить новое направление и «оправдать» романтизм, был Теодор Жерико.</a:t>
            </a:r>
            <a:endParaRPr lang="ru-RU" sz="1600" dirty="0"/>
          </a:p>
        </p:txBody>
      </p:sp>
      <p:pic>
        <p:nvPicPr>
          <p:cNvPr id="3074" name="Picture 2" descr="C:\Documents and Settings\Admin\Мои документы\Downloads\220px-Théodore_Géricault_by_Alexandre_Colin_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14422"/>
            <a:ext cx="278605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dmin\Мои документы\Download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14818"/>
            <a:ext cx="3846520" cy="2490622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Мои документы\Downloads\199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42" y="4206144"/>
            <a:ext cx="3308358" cy="265185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Downloads\0d0e0e6d08f35b926fd1d5a7163fbd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7430"/>
            <a:ext cx="2954316" cy="220437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Downloads\757_v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0"/>
            <a:ext cx="3286148" cy="2460504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Downloads\54632124_1265091998_Veneciya_1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4842" y="0"/>
            <a:ext cx="385915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71480"/>
            <a:ext cx="7543800" cy="35719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/>
              <a:t>Романтизм в литературе</a:t>
            </a:r>
            <a:br>
              <a:rPr lang="ru-RU" sz="3600" b="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00" cy="5197493"/>
          </a:xfrm>
        </p:spPr>
        <p:txBody>
          <a:bodyPr/>
          <a:lstStyle/>
          <a:p>
            <a:r>
              <a:rPr lang="ru-RU" sz="1600" b="0" dirty="0" smtClean="0"/>
              <a:t>Романтизм впервые возник в Германии, в кругу писателей и философов </a:t>
            </a:r>
            <a:r>
              <a:rPr lang="ru-RU" sz="1600" b="0" dirty="0" err="1" smtClean="0"/>
              <a:t>йенской</a:t>
            </a:r>
            <a:r>
              <a:rPr lang="ru-RU" sz="1600" b="0" dirty="0" smtClean="0"/>
              <a:t> </a:t>
            </a:r>
            <a:r>
              <a:rPr lang="ru-RU" sz="1600" b="0" dirty="0" smtClean="0"/>
              <a:t>школы (</a:t>
            </a:r>
            <a:r>
              <a:rPr lang="ru-RU" sz="1600" b="0" dirty="0" smtClean="0"/>
              <a:t>В. Г. </a:t>
            </a:r>
            <a:r>
              <a:rPr lang="ru-RU" sz="1600" b="0" dirty="0" err="1" smtClean="0"/>
              <a:t>Ваккенродер</a:t>
            </a:r>
            <a:r>
              <a:rPr lang="ru-RU" sz="1600" b="0" dirty="0" smtClean="0"/>
              <a:t>, </a:t>
            </a:r>
            <a:r>
              <a:rPr lang="ru-RU" sz="1600" b="0" dirty="0" smtClean="0"/>
              <a:t> Людвиг </a:t>
            </a:r>
            <a:r>
              <a:rPr lang="ru-RU" sz="1600" b="0" dirty="0" smtClean="0"/>
              <a:t>Тик, Новалис, братья Ф. и А. Шлегели). Философия романтизма была систематизирована в трудах Ф. Шлегеля </a:t>
            </a:r>
            <a:r>
              <a:rPr lang="ru-RU" sz="1600" b="0" dirty="0" smtClean="0"/>
              <a:t>и Ф.Шеллинга</a:t>
            </a:r>
            <a:r>
              <a:rPr lang="ru-RU" sz="1600" b="0" dirty="0" smtClean="0"/>
              <a:t>. В дальнейшем развитии немецкий романтизм отличает интерес к сказочным и мифологическим мотивам, что особенно ярко выразилось в творчестве братьев Вильгельма </a:t>
            </a:r>
            <a:r>
              <a:rPr lang="ru-RU" sz="1600" b="0" dirty="0" smtClean="0"/>
              <a:t>и </a:t>
            </a:r>
            <a:r>
              <a:rPr lang="ru-RU" sz="1600" b="0" dirty="0" err="1" smtClean="0"/>
              <a:t>Якоба</a:t>
            </a:r>
            <a:r>
              <a:rPr lang="ru-RU" sz="1600" b="0" dirty="0" smtClean="0"/>
              <a:t> </a:t>
            </a:r>
            <a:r>
              <a:rPr lang="ru-RU" sz="1600" b="0" dirty="0" smtClean="0"/>
              <a:t>Гримм, Гофмана. Гейне, начиная свое творчество в рамках романтизма, позднее подверг его критическому пересмотру</a:t>
            </a:r>
            <a:r>
              <a:rPr lang="ru-RU" sz="1600" b="0" dirty="0" smtClean="0"/>
              <a:t>.</a:t>
            </a:r>
            <a:r>
              <a:rPr lang="ru-RU" sz="1600" b="0" dirty="0" smtClean="0"/>
              <a:t> В Англии романтизм во многом обусловлен германским влиянием. В Англии его первыми представителями являются поэты «Озёрной школы»,Вордсворт и Кольридж. Они установили теоретические основы своего направления, ознакомившись во время путешествия по Германии с философией Шеллинга и взглядами первых немецких романтиков. Для английского романтизма характерен интерес к общественным проблемам: современному буржуазному обществу они противопоставляют старые, </a:t>
            </a:r>
            <a:r>
              <a:rPr lang="ru-RU" sz="1600" b="0" dirty="0" err="1" smtClean="0"/>
              <a:t>добуржуазные</a:t>
            </a:r>
            <a:r>
              <a:rPr lang="ru-RU" sz="1600" b="0" dirty="0" smtClean="0"/>
              <a:t> отношения, воспевание природы, простых, естественных </a:t>
            </a:r>
            <a:r>
              <a:rPr lang="ru-RU" sz="1600" b="0" dirty="0" smtClean="0"/>
              <a:t>чувств. Ярким представителем английского романтизма является Байрон, который, по выражению Пушкина,</a:t>
            </a:r>
            <a:r>
              <a:rPr lang="ru-RU" sz="1600" b="0" i="1" dirty="0" smtClean="0"/>
              <a:t>«облек в унылый романтизм и безнадежный эгоизм»</a:t>
            </a:r>
            <a:r>
              <a:rPr lang="ru-RU" sz="1600" b="0" dirty="0" smtClean="0"/>
              <a:t>. Его творчество проникнуто пафосом борьбы и протеста против современного мира, воспеванием свободы и индивидуализма. Также </a:t>
            </a:r>
            <a:r>
              <a:rPr lang="ru-RU" sz="1600" b="0" dirty="0" smtClean="0"/>
              <a:t>к английскому романтизму относится творчество Шелли, Джона Китса, </a:t>
            </a:r>
            <a:r>
              <a:rPr lang="ru-RU" sz="1600" b="0" u="sng" dirty="0" smtClean="0"/>
              <a:t>Уильяма Блейка</a:t>
            </a:r>
            <a:r>
              <a:rPr lang="ru-RU" sz="1600" b="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/>
              <a:t>Романтизм в </a:t>
            </a:r>
            <a:r>
              <a:rPr lang="ru-RU" sz="3600" b="0" dirty="0" smtClean="0"/>
              <a:t>музыке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85860"/>
            <a:ext cx="7543800" cy="5214974"/>
          </a:xfrm>
        </p:spPr>
        <p:txBody>
          <a:bodyPr/>
          <a:lstStyle/>
          <a:p>
            <a:r>
              <a:rPr lang="ru-RU" sz="1800" b="0" dirty="0" smtClean="0"/>
              <a:t>В музыке направление романтизма сложилось в 1820-е годы, развитие его заняло весь XIX век. Композиторы-романтики старались с помощью музыкальных средств выразить глубину и богатство внутреннего мира человека. Музыка становится более рельефной, индивидуальной. Получают развитие песенные жанры, в том числе баллада.</a:t>
            </a:r>
          </a:p>
          <a:p>
            <a:r>
              <a:rPr lang="ru-RU" sz="1800" b="0" dirty="0" smtClean="0"/>
              <a:t>Виднейшими представителями романтизма в музыке являются: Франц </a:t>
            </a:r>
            <a:r>
              <a:rPr lang="ru-RU" sz="1800" b="0" dirty="0" err="1" smtClean="0"/>
              <a:t>Шуберт,Иоганнес</a:t>
            </a:r>
            <a:r>
              <a:rPr lang="ru-RU" sz="1800" b="0" dirty="0" smtClean="0"/>
              <a:t> Брамс, Фредерик Шопен, Феликс Мендельсон, Роберт Шуман, Луи Шпор, А. А. </a:t>
            </a:r>
            <a:r>
              <a:rPr lang="ru-RU" sz="1800" b="0" dirty="0" err="1" smtClean="0"/>
              <a:t>Алябьев</a:t>
            </a:r>
            <a:r>
              <a:rPr lang="ru-RU" sz="1800" b="0" dirty="0" smtClean="0"/>
              <a:t>, М. И. Глинка, Даргомыжский, Балакирев, Н. А. </a:t>
            </a:r>
            <a:r>
              <a:rPr lang="ru-RU" sz="1800" b="0" dirty="0" smtClean="0"/>
              <a:t>Римский Корсаков</a:t>
            </a:r>
            <a:r>
              <a:rPr lang="ru-RU" sz="1800" b="0" dirty="0" smtClean="0"/>
              <a:t>, Мусоргский, Бородин, Кюи, П. И. Чайковский.</a:t>
            </a:r>
          </a:p>
          <a:p>
            <a:r>
              <a:rPr lang="ru-RU" sz="1800" b="0" dirty="0" smtClean="0"/>
              <a:t>Для романтического мировоззрения характерен резкий конфликт между реальной действительностью и мечтой. Действительность низка и бездуховна, она пронизана духом мещанства, филистерства, и достойна только отрицания. Мечта — это нечто прекрасное, совершенное, но недостижимое и непостижимое разумом.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Downloads\220px-Théodore_Géricault_by_Alexandre_Colin_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2928958" cy="328612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Downloads\114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476500" cy="29432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Downloads\7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83060"/>
            <a:ext cx="2357454" cy="307494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Мои документы\Downloads\324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643050"/>
            <a:ext cx="2066931" cy="2964754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Downloads\0063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5" y="3500437"/>
            <a:ext cx="2928926" cy="3254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71480"/>
            <a:ext cx="7543800" cy="5554683"/>
          </a:xfrm>
        </p:spPr>
        <p:txBody>
          <a:bodyPr/>
          <a:lstStyle/>
          <a:p>
            <a:r>
              <a:rPr lang="ru-RU" sz="2400" b="0" dirty="0" smtClean="0"/>
              <a:t>Если в литературе и живописи романтическое направление в основном завершает свое развитие к середине XIX столетия, то жизнь музыкального романтизма в Европе гораздо продолжительнее. Музыкальный романтизм как направление сложился в начале XIX века и развивался в тесной связи с различными течениями в литературе, живописи и театре. Начальный этап музыкального романтизма представлен творчеством Ф. Шуберта, Э. Т. А. Гофмана, К. М. Вебера, Н. Паганини, Дж. Россини; последующий этап (1830—50-е гг.) — творчеством Ф. Шопена, Р. Шумана, Ф. Мендельсона, Г. Берлиоза, Ф. Листа, Р. Вагнера, Дж. Верди. Поздний этап романтизма простирается до конца XIX века.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biruz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biruza</Template>
  <TotalTime>141</TotalTime>
  <Words>118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biruza</vt:lpstr>
      <vt:lpstr>Романтизм</vt:lpstr>
      <vt:lpstr>Слайд 2</vt:lpstr>
      <vt:lpstr>Слайд 3</vt:lpstr>
      <vt:lpstr>Романтизм в живописи</vt:lpstr>
      <vt:lpstr>Слайд 5</vt:lpstr>
      <vt:lpstr>Романтизм в литературе </vt:lpstr>
      <vt:lpstr>Романтизм в музыке</vt:lpstr>
      <vt:lpstr>Слайд 8</vt:lpstr>
      <vt:lpstr>Слайд 9</vt:lpstr>
      <vt:lpstr>Источники информации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cp:lastModifiedBy>Admin</cp:lastModifiedBy>
  <cp:revision>16</cp:revision>
  <dcterms:modified xsi:type="dcterms:W3CDTF">2014-02-19T21:27:52Z</dcterms:modified>
</cp:coreProperties>
</file>