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2" r:id="rId12"/>
    <p:sldId id="279" r:id="rId13"/>
    <p:sldId id="281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102" d="100"/>
          <a:sy n="102" d="100"/>
        </p:scale>
        <p:origin x="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D753E-2A8C-436F-984F-E6CC90B6A3A8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8DB6589B-9480-4C7E-A80A-D758E9BB8556}">
      <dgm:prSet phldrT="[Текст]"/>
      <dgm:spPr/>
      <dgm:t>
        <a:bodyPr/>
        <a:lstStyle/>
        <a:p>
          <a:r>
            <a:rPr lang="ru-RU" dirty="0" err="1" smtClean="0"/>
            <a:t>Україні</a:t>
          </a:r>
          <a:r>
            <a:rPr lang="ru-RU" dirty="0" smtClean="0"/>
            <a:t> </a:t>
          </a:r>
          <a:r>
            <a:rPr lang="ru-RU" dirty="0" err="1" smtClean="0"/>
            <a:t>немає</a:t>
          </a:r>
          <a:r>
            <a:rPr lang="ru-RU" dirty="0" smtClean="0"/>
            <a:t> </a:t>
          </a:r>
          <a:r>
            <a:rPr lang="ru-RU" dirty="0" err="1" smtClean="0"/>
            <a:t>ані</a:t>
          </a:r>
          <a:r>
            <a:rPr lang="ru-RU" dirty="0" smtClean="0"/>
            <a:t> </a:t>
          </a:r>
          <a:r>
            <a:rPr lang="ru-RU" dirty="0" err="1" smtClean="0"/>
            <a:t>грама</a:t>
          </a:r>
          <a:r>
            <a:rPr lang="ru-RU" dirty="0" smtClean="0"/>
            <a:t> </a:t>
          </a:r>
          <a:r>
            <a:rPr lang="ru-RU" dirty="0" err="1" smtClean="0"/>
            <a:t>високозбагаченого</a:t>
          </a:r>
          <a:r>
            <a:rPr lang="ru-RU" dirty="0" smtClean="0"/>
            <a:t> урану,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необхідний</a:t>
          </a:r>
          <a:r>
            <a:rPr lang="ru-RU" dirty="0" smtClean="0"/>
            <a:t> для </a:t>
          </a:r>
          <a:r>
            <a:rPr lang="ru-RU" dirty="0" err="1" smtClean="0"/>
            <a:t>виробництва</a:t>
          </a:r>
          <a:r>
            <a:rPr lang="ru-RU" dirty="0" smtClean="0"/>
            <a:t> </a:t>
          </a:r>
          <a:r>
            <a:rPr lang="ru-RU" dirty="0" err="1" smtClean="0"/>
            <a:t>ядерних</a:t>
          </a:r>
          <a:r>
            <a:rPr lang="ru-RU" dirty="0" smtClean="0"/>
            <a:t> </a:t>
          </a:r>
          <a:r>
            <a:rPr lang="ru-RU" dirty="0" err="1" smtClean="0"/>
            <a:t>зарядів</a:t>
          </a:r>
          <a:r>
            <a:rPr lang="ru-RU" dirty="0" smtClean="0"/>
            <a:t>. </a:t>
          </a:r>
          <a:r>
            <a:rPr lang="ru-RU" dirty="0" err="1" smtClean="0"/>
            <a:t>Остання</a:t>
          </a:r>
          <a:r>
            <a:rPr lang="ru-RU" dirty="0" smtClean="0"/>
            <a:t> </a:t>
          </a:r>
          <a:r>
            <a:rPr lang="ru-RU" dirty="0" err="1" smtClean="0"/>
            <a:t>партія</a:t>
          </a:r>
          <a:r>
            <a:rPr lang="ru-RU" dirty="0" smtClean="0"/>
            <a:t> </a:t>
          </a:r>
          <a:r>
            <a:rPr lang="ru-RU" dirty="0" err="1" smtClean="0"/>
            <a:t>перебувала</a:t>
          </a:r>
          <a:r>
            <a:rPr lang="ru-RU" dirty="0" smtClean="0"/>
            <a:t> в </a:t>
          </a:r>
          <a:r>
            <a:rPr lang="ru-RU" dirty="0" err="1" smtClean="0"/>
            <a:t>експериментальній</a:t>
          </a:r>
          <a:r>
            <a:rPr lang="ru-RU" dirty="0" smtClean="0"/>
            <a:t> </a:t>
          </a:r>
          <a:r>
            <a:rPr lang="ru-RU" dirty="0" err="1" smtClean="0"/>
            <a:t>установці</a:t>
          </a:r>
          <a:r>
            <a:rPr lang="ru-RU" dirty="0" smtClean="0"/>
            <a:t> </a:t>
          </a:r>
          <a:r>
            <a:rPr lang="ru-RU" dirty="0" err="1" smtClean="0"/>
            <a:t>в</a:t>
          </a:r>
          <a:r>
            <a:rPr lang="ru-RU" dirty="0" smtClean="0"/>
            <a:t> </a:t>
          </a:r>
          <a:r>
            <a:rPr lang="ru-RU" dirty="0" err="1" smtClean="0"/>
            <a:t>центрі</a:t>
          </a:r>
          <a:r>
            <a:rPr lang="ru-RU" dirty="0" smtClean="0"/>
            <a:t> «</a:t>
          </a:r>
          <a:r>
            <a:rPr lang="ru-RU" dirty="0" err="1" smtClean="0"/>
            <a:t>Харківський</a:t>
          </a:r>
          <a:r>
            <a:rPr lang="ru-RU" dirty="0" smtClean="0"/>
            <a:t> </a:t>
          </a:r>
          <a:r>
            <a:rPr lang="ru-RU" dirty="0" err="1" smtClean="0"/>
            <a:t>фізико-технічний</a:t>
          </a:r>
          <a:r>
            <a:rPr lang="ru-RU" dirty="0" smtClean="0"/>
            <a:t> </a:t>
          </a:r>
          <a:r>
            <a:rPr lang="ru-RU" dirty="0" err="1" smtClean="0"/>
            <a:t>інститут</a:t>
          </a:r>
          <a:r>
            <a:rPr lang="ru-RU" dirty="0" smtClean="0"/>
            <a:t>», </a:t>
          </a:r>
          <a:r>
            <a:rPr lang="ru-RU" dirty="0" err="1" smtClean="0"/>
            <a:t>але</a:t>
          </a:r>
          <a:r>
            <a:rPr lang="ru-RU" dirty="0" smtClean="0"/>
            <a:t> </a:t>
          </a:r>
          <a:r>
            <a:rPr lang="ru-RU" dirty="0" err="1" smtClean="0"/>
            <a:t>в</a:t>
          </a:r>
          <a:r>
            <a:rPr lang="ru-RU" dirty="0" smtClean="0"/>
            <a:t> 2010 </a:t>
          </a:r>
          <a:r>
            <a:rPr lang="ru-RU" dirty="0" err="1" smtClean="0"/>
            <a:t>році</a:t>
          </a:r>
          <a:r>
            <a:rPr lang="ru-RU" dirty="0" smtClean="0"/>
            <a:t> вона </a:t>
          </a:r>
          <a:r>
            <a:rPr lang="ru-RU" dirty="0" err="1" smtClean="0"/>
            <a:t>повністю</a:t>
          </a:r>
          <a:r>
            <a:rPr lang="ru-RU" dirty="0" smtClean="0"/>
            <a:t> </a:t>
          </a:r>
          <a:r>
            <a:rPr lang="ru-RU" dirty="0" err="1" smtClean="0"/>
            <a:t>була</a:t>
          </a:r>
          <a:r>
            <a:rPr lang="ru-RU" dirty="0" smtClean="0"/>
            <a:t> </a:t>
          </a:r>
          <a:r>
            <a:rPr lang="ru-RU" dirty="0" err="1" smtClean="0"/>
            <a:t>вивезена</a:t>
          </a:r>
          <a:r>
            <a:rPr lang="ru-RU" dirty="0" smtClean="0"/>
            <a:t> в </a:t>
          </a:r>
          <a:r>
            <a:rPr lang="ru-RU" dirty="0" err="1" smtClean="0"/>
            <a:t>Росію</a:t>
          </a:r>
          <a:endParaRPr lang="ru-RU" dirty="0"/>
        </a:p>
      </dgm:t>
    </dgm:pt>
    <dgm:pt modelId="{184B6AEF-8EF8-42BD-BEFF-38D2F20A20EB}" type="parTrans" cxnId="{07D14BB2-E847-42D5-ABCA-3B6F173CDA84}">
      <dgm:prSet/>
      <dgm:spPr/>
      <dgm:t>
        <a:bodyPr/>
        <a:lstStyle/>
        <a:p>
          <a:endParaRPr lang="ru-RU"/>
        </a:p>
      </dgm:t>
    </dgm:pt>
    <dgm:pt modelId="{A72554BA-4869-4759-AD21-E03AD48918D0}" type="sibTrans" cxnId="{07D14BB2-E847-42D5-ABCA-3B6F173CDA84}">
      <dgm:prSet/>
      <dgm:spPr/>
      <dgm:t>
        <a:bodyPr/>
        <a:lstStyle/>
        <a:p>
          <a:endParaRPr lang="ru-RU"/>
        </a:p>
      </dgm:t>
    </dgm:pt>
    <dgm:pt modelId="{0CEF512D-921F-4421-BEBB-57B4DDB336B1}">
      <dgm:prSet phldrT="[Текст]"/>
      <dgm:spPr/>
      <dgm:t>
        <a:bodyPr/>
        <a:lstStyle/>
        <a:p>
          <a:r>
            <a:rPr lang="ru-RU" dirty="0" err="1" smtClean="0"/>
            <a:t>Технологій</a:t>
          </a:r>
          <a:r>
            <a:rPr lang="ru-RU" dirty="0" smtClean="0"/>
            <a:t> та </a:t>
          </a:r>
          <a:r>
            <a:rPr lang="ru-RU" dirty="0" err="1" smtClean="0"/>
            <a:t>устаткування</a:t>
          </a:r>
          <a:r>
            <a:rPr lang="ru-RU" dirty="0" smtClean="0"/>
            <a:t> для </a:t>
          </a:r>
          <a:r>
            <a:rPr lang="ru-RU" dirty="0" err="1" smtClean="0"/>
            <a:t>збагачення</a:t>
          </a:r>
          <a:r>
            <a:rPr lang="ru-RU" dirty="0" smtClean="0"/>
            <a:t> в </a:t>
          </a:r>
          <a:r>
            <a:rPr lang="ru-RU" dirty="0" err="1" smtClean="0"/>
            <a:t>Україні</a:t>
          </a:r>
          <a:r>
            <a:rPr lang="ru-RU" dirty="0" smtClean="0"/>
            <a:t> </a:t>
          </a:r>
          <a:r>
            <a:rPr lang="ru-RU" dirty="0" err="1" smtClean="0"/>
            <a:t>немає</a:t>
          </a:r>
          <a:r>
            <a:rPr lang="ru-RU" dirty="0" smtClean="0"/>
            <a:t>.</a:t>
          </a:r>
          <a:endParaRPr lang="ru-RU" dirty="0"/>
        </a:p>
      </dgm:t>
    </dgm:pt>
    <dgm:pt modelId="{D33BAF95-6B4F-414C-899E-772A6B937F84}" type="parTrans" cxnId="{3C497F2F-8816-43A5-AE29-370594C05108}">
      <dgm:prSet/>
      <dgm:spPr/>
      <dgm:t>
        <a:bodyPr/>
        <a:lstStyle/>
        <a:p>
          <a:endParaRPr lang="ru-RU"/>
        </a:p>
      </dgm:t>
    </dgm:pt>
    <dgm:pt modelId="{19B899AC-BC25-49EA-9DAC-BC0509D73224}" type="sibTrans" cxnId="{3C497F2F-8816-43A5-AE29-370594C05108}">
      <dgm:prSet/>
      <dgm:spPr/>
      <dgm:t>
        <a:bodyPr/>
        <a:lstStyle/>
        <a:p>
          <a:endParaRPr lang="ru-RU"/>
        </a:p>
      </dgm:t>
    </dgm:pt>
    <dgm:pt modelId="{88F622F3-710E-4CEF-9F02-A8F5C9E7B087}">
      <dgm:prSet phldrT="[Текст]"/>
      <dgm:spPr/>
      <dgm:t>
        <a:bodyPr/>
        <a:lstStyle/>
        <a:p>
          <a:r>
            <a:rPr lang="ru-RU" dirty="0" smtClean="0"/>
            <a:t>У </a:t>
          </a:r>
          <a:r>
            <a:rPr lang="ru-RU" dirty="0" err="1" smtClean="0"/>
            <a:t>світі</a:t>
          </a:r>
          <a:r>
            <a:rPr lang="ru-RU" dirty="0" smtClean="0"/>
            <a:t> </a:t>
          </a:r>
          <a:r>
            <a:rPr lang="ru-RU" dirty="0" err="1" smtClean="0"/>
            <a:t>вже</a:t>
          </a:r>
          <a:r>
            <a:rPr lang="ru-RU" dirty="0" smtClean="0"/>
            <a:t> </a:t>
          </a:r>
          <a:r>
            <a:rPr lang="ru-RU" dirty="0" err="1" smtClean="0"/>
            <a:t>з’явилися</a:t>
          </a:r>
          <a:r>
            <a:rPr lang="ru-RU" dirty="0" smtClean="0"/>
            <a:t> </a:t>
          </a:r>
          <a:r>
            <a:rPr lang="ru-RU" dirty="0" err="1" smtClean="0"/>
            <a:t>нові</a:t>
          </a:r>
          <a:r>
            <a:rPr lang="ru-RU" dirty="0" smtClean="0"/>
            <a:t> </a:t>
          </a:r>
          <a:r>
            <a:rPr lang="ru-RU" dirty="0" err="1" smtClean="0"/>
            <a:t>модифікації</a:t>
          </a:r>
          <a:r>
            <a:rPr lang="ru-RU" dirty="0" smtClean="0"/>
            <a:t> </a:t>
          </a:r>
          <a:r>
            <a:rPr lang="ru-RU" dirty="0" err="1" smtClean="0"/>
            <a:t>ядерних</a:t>
          </a:r>
          <a:r>
            <a:rPr lang="ru-RU" dirty="0" smtClean="0"/>
            <a:t> </a:t>
          </a:r>
          <a:r>
            <a:rPr lang="ru-RU" dirty="0" err="1" smtClean="0"/>
            <a:t>боєголовок</a:t>
          </a:r>
          <a:r>
            <a:rPr lang="ru-RU" dirty="0" smtClean="0"/>
            <a:t>,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Україні</a:t>
          </a:r>
          <a:r>
            <a:rPr lang="ru-RU" dirty="0" smtClean="0"/>
            <a:t> </a:t>
          </a:r>
          <a:r>
            <a:rPr lang="ru-RU" dirty="0" err="1" smtClean="0"/>
            <a:t>потрібно</a:t>
          </a:r>
          <a:r>
            <a:rPr lang="ru-RU" dirty="0" smtClean="0"/>
            <a:t> </a:t>
          </a:r>
          <a:r>
            <a:rPr lang="ru-RU" dirty="0" err="1" smtClean="0"/>
            <a:t>вкласти</a:t>
          </a:r>
          <a:r>
            <a:rPr lang="ru-RU" dirty="0" smtClean="0"/>
            <a:t> </a:t>
          </a:r>
          <a:r>
            <a:rPr lang="ru-RU" dirty="0" err="1" smtClean="0"/>
            <a:t>кілька</a:t>
          </a:r>
          <a:r>
            <a:rPr lang="ru-RU" dirty="0" smtClean="0"/>
            <a:t> </a:t>
          </a:r>
          <a:r>
            <a:rPr lang="ru-RU" dirty="0" err="1" smtClean="0"/>
            <a:t>мільярдів</a:t>
          </a:r>
          <a:r>
            <a:rPr lang="ru-RU" dirty="0" smtClean="0"/>
            <a:t> </a:t>
          </a:r>
          <a:r>
            <a:rPr lang="ru-RU" dirty="0" err="1" smtClean="0"/>
            <a:t>доларів</a:t>
          </a:r>
          <a:r>
            <a:rPr lang="ru-RU" dirty="0" smtClean="0"/>
            <a:t> </a:t>
          </a:r>
          <a:r>
            <a:rPr lang="ru-RU" dirty="0" err="1" smtClean="0"/>
            <a:t>у</a:t>
          </a:r>
          <a:r>
            <a:rPr lang="ru-RU" dirty="0" smtClean="0"/>
            <a:t> </a:t>
          </a:r>
          <a:r>
            <a:rPr lang="ru-RU" dirty="0" err="1" smtClean="0"/>
            <a:t>розробку</a:t>
          </a:r>
          <a:r>
            <a:rPr lang="ru-RU" dirty="0" smtClean="0"/>
            <a:t> </a:t>
          </a:r>
          <a:r>
            <a:rPr lang="ru-RU" dirty="0" err="1" smtClean="0"/>
            <a:t>подібних</a:t>
          </a:r>
          <a:r>
            <a:rPr lang="ru-RU" dirty="0" smtClean="0"/>
            <a:t> </a:t>
          </a:r>
          <a:r>
            <a:rPr lang="ru-RU" dirty="0" err="1" smtClean="0"/>
            <a:t>технологій</a:t>
          </a:r>
          <a:r>
            <a:rPr lang="ru-RU" dirty="0" smtClean="0"/>
            <a:t>, тому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ніхто</a:t>
          </a:r>
          <a:r>
            <a:rPr lang="ru-RU" dirty="0" smtClean="0"/>
            <a:t> нам </a:t>
          </a:r>
          <a:r>
            <a:rPr lang="ru-RU" dirty="0" err="1" smtClean="0"/>
            <a:t>їх</a:t>
          </a:r>
          <a:r>
            <a:rPr lang="ru-RU" dirty="0" smtClean="0"/>
            <a:t> не </a:t>
          </a:r>
          <a:r>
            <a:rPr lang="ru-RU" dirty="0" err="1" smtClean="0"/>
            <a:t>продасть</a:t>
          </a:r>
          <a:r>
            <a:rPr lang="ru-RU" dirty="0" smtClean="0"/>
            <a:t>. На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піде</a:t>
          </a:r>
          <a:r>
            <a:rPr lang="ru-RU" dirty="0" smtClean="0"/>
            <a:t> </a:t>
          </a:r>
          <a:r>
            <a:rPr lang="ru-RU" dirty="0" err="1" smtClean="0"/>
            <a:t>кілька</a:t>
          </a:r>
          <a:r>
            <a:rPr lang="ru-RU" dirty="0" smtClean="0"/>
            <a:t> </a:t>
          </a:r>
          <a:r>
            <a:rPr lang="ru-RU" dirty="0" err="1" smtClean="0"/>
            <a:t>років</a:t>
          </a:r>
          <a:r>
            <a:rPr lang="ru-RU" dirty="0" smtClean="0"/>
            <a:t>, </a:t>
          </a:r>
          <a:r>
            <a:rPr lang="ru-RU" dirty="0" err="1" smtClean="0"/>
            <a:t>можливо</a:t>
          </a:r>
          <a:r>
            <a:rPr lang="ru-RU" dirty="0" smtClean="0"/>
            <a:t> – до 10 </a:t>
          </a:r>
          <a:r>
            <a:rPr lang="ru-RU" dirty="0" err="1" smtClean="0"/>
            <a:t>років</a:t>
          </a:r>
          <a:r>
            <a:rPr lang="ru-RU" dirty="0" smtClean="0"/>
            <a:t>.</a:t>
          </a:r>
          <a:endParaRPr lang="ru-RU" dirty="0"/>
        </a:p>
      </dgm:t>
    </dgm:pt>
    <dgm:pt modelId="{F236B453-2051-4A29-B61D-D6280F1FF90B}" type="parTrans" cxnId="{2E9114D6-A3D7-403C-8357-BCDCEC46A9C1}">
      <dgm:prSet/>
      <dgm:spPr/>
      <dgm:t>
        <a:bodyPr/>
        <a:lstStyle/>
        <a:p>
          <a:endParaRPr lang="ru-RU"/>
        </a:p>
      </dgm:t>
    </dgm:pt>
    <dgm:pt modelId="{16E52493-FA3B-4EAA-B2AA-D79D998A4B26}" type="sibTrans" cxnId="{2E9114D6-A3D7-403C-8357-BCDCEC46A9C1}">
      <dgm:prSet/>
      <dgm:spPr/>
      <dgm:t>
        <a:bodyPr/>
        <a:lstStyle/>
        <a:p>
          <a:endParaRPr lang="ru-RU"/>
        </a:p>
      </dgm:t>
    </dgm:pt>
    <dgm:pt modelId="{C7F2D767-DD2A-4F57-8245-4E6788C15776}">
      <dgm:prSet/>
      <dgm:spPr/>
      <dgm:t>
        <a:bodyPr/>
        <a:lstStyle/>
        <a:p>
          <a:r>
            <a:rPr lang="ru-RU" smtClean="0"/>
            <a:t>В Україні немає полігонів для випробування ані ядерних боєголовок, ані ракетно-пускових комплексів. Побудувати їх на території густонаселеної країни не представляється можливим.</a:t>
          </a:r>
          <a:endParaRPr lang="ru-RU" dirty="0"/>
        </a:p>
      </dgm:t>
    </dgm:pt>
    <dgm:pt modelId="{2B841E3B-ABC6-4D18-8DF6-3E2297BD7A5B}" type="parTrans" cxnId="{B484DA39-35EF-4BDD-8318-9FB716E4646D}">
      <dgm:prSet/>
      <dgm:spPr/>
      <dgm:t>
        <a:bodyPr/>
        <a:lstStyle/>
        <a:p>
          <a:endParaRPr lang="ru-RU"/>
        </a:p>
      </dgm:t>
    </dgm:pt>
    <dgm:pt modelId="{AD61828A-04DD-4BDA-8DE0-667F5A29D121}" type="sibTrans" cxnId="{B484DA39-35EF-4BDD-8318-9FB716E4646D}">
      <dgm:prSet/>
      <dgm:spPr/>
      <dgm:t>
        <a:bodyPr/>
        <a:lstStyle/>
        <a:p>
          <a:endParaRPr lang="ru-RU"/>
        </a:p>
      </dgm:t>
    </dgm:pt>
    <dgm:pt modelId="{76C60487-06B2-46D4-89D5-CB3D54B0334F}" type="pres">
      <dgm:prSet presAssocID="{D3FD753E-2A8C-436F-984F-E6CC90B6A3A8}" presName="linearFlow" presStyleCnt="0">
        <dgm:presLayoutVars>
          <dgm:dir/>
          <dgm:resizeHandles val="exact"/>
        </dgm:presLayoutVars>
      </dgm:prSet>
      <dgm:spPr/>
    </dgm:pt>
    <dgm:pt modelId="{EA441BD1-8A2E-4156-B621-FECA223BE66A}" type="pres">
      <dgm:prSet presAssocID="{8DB6589B-9480-4C7E-A80A-D758E9BB8556}" presName="composite" presStyleCnt="0"/>
      <dgm:spPr/>
    </dgm:pt>
    <dgm:pt modelId="{6066C9EE-14AD-4D8B-8C2F-502152938D28}" type="pres">
      <dgm:prSet presAssocID="{8DB6589B-9480-4C7E-A80A-D758E9BB8556}" presName="imgShp" presStyleLbl="fgImgPlace1" presStyleIdx="0" presStyleCnt="4"/>
      <dgm:spPr/>
    </dgm:pt>
    <dgm:pt modelId="{CE477E0C-5D43-40C0-8D9B-1F26B4ECE023}" type="pres">
      <dgm:prSet presAssocID="{8DB6589B-9480-4C7E-A80A-D758E9BB855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80654-8741-49E5-A92A-2923C4BCD5BE}" type="pres">
      <dgm:prSet presAssocID="{A72554BA-4869-4759-AD21-E03AD48918D0}" presName="spacing" presStyleCnt="0"/>
      <dgm:spPr/>
    </dgm:pt>
    <dgm:pt modelId="{CC29E821-2ECB-45D4-8EF4-CA51C459DCF9}" type="pres">
      <dgm:prSet presAssocID="{0CEF512D-921F-4421-BEBB-57B4DDB336B1}" presName="composite" presStyleCnt="0"/>
      <dgm:spPr/>
    </dgm:pt>
    <dgm:pt modelId="{92FB409C-B4AE-4079-BF85-E4C7452511C1}" type="pres">
      <dgm:prSet presAssocID="{0CEF512D-921F-4421-BEBB-57B4DDB336B1}" presName="imgShp" presStyleLbl="fgImgPlace1" presStyleIdx="1" presStyleCnt="4"/>
      <dgm:spPr/>
    </dgm:pt>
    <dgm:pt modelId="{FDA2E675-98EF-4A8A-B828-898D28EDCED1}" type="pres">
      <dgm:prSet presAssocID="{0CEF512D-921F-4421-BEBB-57B4DDB336B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3B965-DA35-4B4F-B1B2-A460797827EF}" type="pres">
      <dgm:prSet presAssocID="{19B899AC-BC25-49EA-9DAC-BC0509D73224}" presName="spacing" presStyleCnt="0"/>
      <dgm:spPr/>
    </dgm:pt>
    <dgm:pt modelId="{8ADC8D88-2E3E-4C2B-8FB3-CCBD93862F9E}" type="pres">
      <dgm:prSet presAssocID="{88F622F3-710E-4CEF-9F02-A8F5C9E7B087}" presName="composite" presStyleCnt="0"/>
      <dgm:spPr/>
    </dgm:pt>
    <dgm:pt modelId="{43E1301D-94ED-4FB8-8757-7B763F7F6D55}" type="pres">
      <dgm:prSet presAssocID="{88F622F3-710E-4CEF-9F02-A8F5C9E7B087}" presName="imgShp" presStyleLbl="fgImgPlace1" presStyleIdx="2" presStyleCnt="4"/>
      <dgm:spPr/>
    </dgm:pt>
    <dgm:pt modelId="{FAF44EBB-F55A-409D-851E-F1B306E5172F}" type="pres">
      <dgm:prSet presAssocID="{88F622F3-710E-4CEF-9F02-A8F5C9E7B08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1B9CE-0327-45C8-A0EC-4D7F53EC4025}" type="pres">
      <dgm:prSet presAssocID="{16E52493-FA3B-4EAA-B2AA-D79D998A4B26}" presName="spacing" presStyleCnt="0"/>
      <dgm:spPr/>
    </dgm:pt>
    <dgm:pt modelId="{1687E5F6-9BF9-4458-B6DC-AEEF06012464}" type="pres">
      <dgm:prSet presAssocID="{C7F2D767-DD2A-4F57-8245-4E6788C15776}" presName="composite" presStyleCnt="0"/>
      <dgm:spPr/>
    </dgm:pt>
    <dgm:pt modelId="{37295579-FE95-4599-A82F-AC6F4F8A5F50}" type="pres">
      <dgm:prSet presAssocID="{C7F2D767-DD2A-4F57-8245-4E6788C15776}" presName="imgShp" presStyleLbl="fgImgPlace1" presStyleIdx="3" presStyleCnt="4"/>
      <dgm:spPr/>
    </dgm:pt>
    <dgm:pt modelId="{99758103-287D-4B6A-A97B-30339EA6728D}" type="pres">
      <dgm:prSet presAssocID="{C7F2D767-DD2A-4F57-8245-4E6788C15776}" presName="txShp" presStyleLbl="node1" presStyleIdx="3" presStyleCnt="4">
        <dgm:presLayoutVars>
          <dgm:bulletEnabled val="1"/>
        </dgm:presLayoutVars>
      </dgm:prSet>
      <dgm:spPr/>
    </dgm:pt>
  </dgm:ptLst>
  <dgm:cxnLst>
    <dgm:cxn modelId="{3C497F2F-8816-43A5-AE29-370594C05108}" srcId="{D3FD753E-2A8C-436F-984F-E6CC90B6A3A8}" destId="{0CEF512D-921F-4421-BEBB-57B4DDB336B1}" srcOrd="1" destOrd="0" parTransId="{D33BAF95-6B4F-414C-899E-772A6B937F84}" sibTransId="{19B899AC-BC25-49EA-9DAC-BC0509D73224}"/>
    <dgm:cxn modelId="{07D14BB2-E847-42D5-ABCA-3B6F173CDA84}" srcId="{D3FD753E-2A8C-436F-984F-E6CC90B6A3A8}" destId="{8DB6589B-9480-4C7E-A80A-D758E9BB8556}" srcOrd="0" destOrd="0" parTransId="{184B6AEF-8EF8-42BD-BEFF-38D2F20A20EB}" sibTransId="{A72554BA-4869-4759-AD21-E03AD48918D0}"/>
    <dgm:cxn modelId="{B484DA39-35EF-4BDD-8318-9FB716E4646D}" srcId="{D3FD753E-2A8C-436F-984F-E6CC90B6A3A8}" destId="{C7F2D767-DD2A-4F57-8245-4E6788C15776}" srcOrd="3" destOrd="0" parTransId="{2B841E3B-ABC6-4D18-8DF6-3E2297BD7A5B}" sibTransId="{AD61828A-04DD-4BDA-8DE0-667F5A29D121}"/>
    <dgm:cxn modelId="{680C551C-B263-4FD5-A156-62F704C4A957}" type="presOf" srcId="{C7F2D767-DD2A-4F57-8245-4E6788C15776}" destId="{99758103-287D-4B6A-A97B-30339EA6728D}" srcOrd="0" destOrd="0" presId="urn:microsoft.com/office/officeart/2005/8/layout/vList3"/>
    <dgm:cxn modelId="{7552E18D-EFCE-4908-A086-6057C0808D0D}" type="presOf" srcId="{8DB6589B-9480-4C7E-A80A-D758E9BB8556}" destId="{CE477E0C-5D43-40C0-8D9B-1F26B4ECE023}" srcOrd="0" destOrd="0" presId="urn:microsoft.com/office/officeart/2005/8/layout/vList3"/>
    <dgm:cxn modelId="{45502B81-FDE4-422D-891A-FA2FA1F58D7C}" type="presOf" srcId="{D3FD753E-2A8C-436F-984F-E6CC90B6A3A8}" destId="{76C60487-06B2-46D4-89D5-CB3D54B0334F}" srcOrd="0" destOrd="0" presId="urn:microsoft.com/office/officeart/2005/8/layout/vList3"/>
    <dgm:cxn modelId="{2E9114D6-A3D7-403C-8357-BCDCEC46A9C1}" srcId="{D3FD753E-2A8C-436F-984F-E6CC90B6A3A8}" destId="{88F622F3-710E-4CEF-9F02-A8F5C9E7B087}" srcOrd="2" destOrd="0" parTransId="{F236B453-2051-4A29-B61D-D6280F1FF90B}" sibTransId="{16E52493-FA3B-4EAA-B2AA-D79D998A4B26}"/>
    <dgm:cxn modelId="{EDF45981-D4B5-478A-BC19-A3A111B01FAD}" type="presOf" srcId="{88F622F3-710E-4CEF-9F02-A8F5C9E7B087}" destId="{FAF44EBB-F55A-409D-851E-F1B306E5172F}" srcOrd="0" destOrd="0" presId="urn:microsoft.com/office/officeart/2005/8/layout/vList3"/>
    <dgm:cxn modelId="{6E739EB3-F9D4-45E8-8B9F-898FC3FF3BD0}" type="presOf" srcId="{0CEF512D-921F-4421-BEBB-57B4DDB336B1}" destId="{FDA2E675-98EF-4A8A-B828-898D28EDCED1}" srcOrd="0" destOrd="0" presId="urn:microsoft.com/office/officeart/2005/8/layout/vList3"/>
    <dgm:cxn modelId="{23B1C9C4-1F8A-4109-9DA4-5BC790286BCA}" type="presParOf" srcId="{76C60487-06B2-46D4-89D5-CB3D54B0334F}" destId="{EA441BD1-8A2E-4156-B621-FECA223BE66A}" srcOrd="0" destOrd="0" presId="urn:microsoft.com/office/officeart/2005/8/layout/vList3"/>
    <dgm:cxn modelId="{43FFAE34-1F5E-48EF-8B0D-FFD3ED3A34A1}" type="presParOf" srcId="{EA441BD1-8A2E-4156-B621-FECA223BE66A}" destId="{6066C9EE-14AD-4D8B-8C2F-502152938D28}" srcOrd="0" destOrd="0" presId="urn:microsoft.com/office/officeart/2005/8/layout/vList3"/>
    <dgm:cxn modelId="{44AE0646-CB97-4DEF-A057-56C56B0640AE}" type="presParOf" srcId="{EA441BD1-8A2E-4156-B621-FECA223BE66A}" destId="{CE477E0C-5D43-40C0-8D9B-1F26B4ECE023}" srcOrd="1" destOrd="0" presId="urn:microsoft.com/office/officeart/2005/8/layout/vList3"/>
    <dgm:cxn modelId="{C333FE66-1DB4-4077-991A-E882E5AB9266}" type="presParOf" srcId="{76C60487-06B2-46D4-89D5-CB3D54B0334F}" destId="{8FF80654-8741-49E5-A92A-2923C4BCD5BE}" srcOrd="1" destOrd="0" presId="urn:microsoft.com/office/officeart/2005/8/layout/vList3"/>
    <dgm:cxn modelId="{273E457A-A423-48BA-BC74-0B567455E568}" type="presParOf" srcId="{76C60487-06B2-46D4-89D5-CB3D54B0334F}" destId="{CC29E821-2ECB-45D4-8EF4-CA51C459DCF9}" srcOrd="2" destOrd="0" presId="urn:microsoft.com/office/officeart/2005/8/layout/vList3"/>
    <dgm:cxn modelId="{7E0CCD90-8535-4C82-B927-3634E7E032D3}" type="presParOf" srcId="{CC29E821-2ECB-45D4-8EF4-CA51C459DCF9}" destId="{92FB409C-B4AE-4079-BF85-E4C7452511C1}" srcOrd="0" destOrd="0" presId="urn:microsoft.com/office/officeart/2005/8/layout/vList3"/>
    <dgm:cxn modelId="{E9A5B1A6-3D25-4C42-A8AA-7637B29C4C1F}" type="presParOf" srcId="{CC29E821-2ECB-45D4-8EF4-CA51C459DCF9}" destId="{FDA2E675-98EF-4A8A-B828-898D28EDCED1}" srcOrd="1" destOrd="0" presId="urn:microsoft.com/office/officeart/2005/8/layout/vList3"/>
    <dgm:cxn modelId="{E22652D2-1BDE-4AC9-95C1-F07EEC3CFA5B}" type="presParOf" srcId="{76C60487-06B2-46D4-89D5-CB3D54B0334F}" destId="{7263B965-DA35-4B4F-B1B2-A460797827EF}" srcOrd="3" destOrd="0" presId="urn:microsoft.com/office/officeart/2005/8/layout/vList3"/>
    <dgm:cxn modelId="{14665F13-A95E-4470-9E62-9C550646AA10}" type="presParOf" srcId="{76C60487-06B2-46D4-89D5-CB3D54B0334F}" destId="{8ADC8D88-2E3E-4C2B-8FB3-CCBD93862F9E}" srcOrd="4" destOrd="0" presId="urn:microsoft.com/office/officeart/2005/8/layout/vList3"/>
    <dgm:cxn modelId="{FAA29ED7-9001-438F-8D80-1C0DF98ADD16}" type="presParOf" srcId="{8ADC8D88-2E3E-4C2B-8FB3-CCBD93862F9E}" destId="{43E1301D-94ED-4FB8-8757-7B763F7F6D55}" srcOrd="0" destOrd="0" presId="urn:microsoft.com/office/officeart/2005/8/layout/vList3"/>
    <dgm:cxn modelId="{667D9D93-209C-43C2-825F-C0C621CA4EC7}" type="presParOf" srcId="{8ADC8D88-2E3E-4C2B-8FB3-CCBD93862F9E}" destId="{FAF44EBB-F55A-409D-851E-F1B306E5172F}" srcOrd="1" destOrd="0" presId="urn:microsoft.com/office/officeart/2005/8/layout/vList3"/>
    <dgm:cxn modelId="{9699E5C3-F6AD-4448-A2FE-7F4F896AC133}" type="presParOf" srcId="{76C60487-06B2-46D4-89D5-CB3D54B0334F}" destId="{03B1B9CE-0327-45C8-A0EC-4D7F53EC4025}" srcOrd="5" destOrd="0" presId="urn:microsoft.com/office/officeart/2005/8/layout/vList3"/>
    <dgm:cxn modelId="{494F413D-0705-4394-9472-E807E170D919}" type="presParOf" srcId="{76C60487-06B2-46D4-89D5-CB3D54B0334F}" destId="{1687E5F6-9BF9-4458-B6DC-AEEF06012464}" srcOrd="6" destOrd="0" presId="urn:microsoft.com/office/officeart/2005/8/layout/vList3"/>
    <dgm:cxn modelId="{835CE3EF-4354-4814-9690-B9FAF2D2FE33}" type="presParOf" srcId="{1687E5F6-9BF9-4458-B6DC-AEEF06012464}" destId="{37295579-FE95-4599-A82F-AC6F4F8A5F50}" srcOrd="0" destOrd="0" presId="urn:microsoft.com/office/officeart/2005/8/layout/vList3"/>
    <dgm:cxn modelId="{417A4567-A3A9-4AD5-9A21-E8F4E578CD23}" type="presParOf" srcId="{1687E5F6-9BF9-4458-B6DC-AEEF06012464}" destId="{99758103-287D-4B6A-A97B-30339EA6728D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BB0EC-4EB4-4D46-B853-189827D46BB5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9602F-EC46-4A39-95AB-D358F96EA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9602F-EC46-4A39-95AB-D358F96EAFD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-642974" y="0"/>
            <a:ext cx="11215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1562" y="2143116"/>
            <a:ext cx="843243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Ядерний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статус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України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Міф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реальність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-642974" y="0"/>
            <a:ext cx="11215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58" y="357166"/>
            <a:ext cx="857256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 такому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повинна </a:t>
            </a:r>
            <a:r>
              <a:rPr lang="ru-RU" dirty="0" err="1" smtClean="0"/>
              <a:t>захищати</a:t>
            </a:r>
            <a:r>
              <a:rPr lang="ru-RU" dirty="0" smtClean="0"/>
              <a:t> себе </a:t>
            </a:r>
            <a:r>
              <a:rPr lang="ru-RU" dirty="0" err="1" smtClean="0"/>
              <a:t>самостійно</a:t>
            </a:r>
            <a:r>
              <a:rPr lang="ru-RU" dirty="0" smtClean="0"/>
              <a:t>: </a:t>
            </a:r>
            <a:r>
              <a:rPr lang="ru-RU" dirty="0" err="1" smtClean="0"/>
              <a:t>скористатися</a:t>
            </a:r>
            <a:r>
              <a:rPr lang="ru-RU" dirty="0" smtClean="0"/>
              <a:t> правом </a:t>
            </a:r>
            <a:r>
              <a:rPr lang="ru-RU" dirty="0" err="1" smtClean="0"/>
              <a:t>виходу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Договору про </a:t>
            </a:r>
            <a:r>
              <a:rPr lang="ru-RU" dirty="0" err="1" smtClean="0"/>
              <a:t>нерозповсюдження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повернутися</a:t>
            </a:r>
            <a:r>
              <a:rPr lang="ru-RU" dirty="0" smtClean="0"/>
              <a:t> до ядерного статусу. </a:t>
            </a:r>
            <a:r>
              <a:rPr lang="ru-RU" dirty="0" err="1" smtClean="0"/>
              <a:t>Інтервенція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юридичні</a:t>
            </a:r>
            <a:r>
              <a:rPr lang="ru-RU" dirty="0" smtClean="0"/>
              <a:t> </a:t>
            </a:r>
            <a:r>
              <a:rPr lang="ru-RU" dirty="0" err="1" smtClean="0"/>
              <a:t>підстави</a:t>
            </a:r>
            <a:r>
              <a:rPr lang="ru-RU" dirty="0" smtClean="0"/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країна-гарант</a:t>
            </a:r>
            <a:r>
              <a:rPr lang="ru-RU" dirty="0" smtClean="0"/>
              <a:t> не </a:t>
            </a:r>
            <a:r>
              <a:rPr lang="ru-RU" dirty="0" err="1" smtClean="0"/>
              <a:t>виконала</a:t>
            </a:r>
            <a:r>
              <a:rPr lang="ru-RU" dirty="0" smtClean="0"/>
              <a:t> </a:t>
            </a:r>
            <a:r>
              <a:rPr lang="ru-RU" dirty="0" err="1" smtClean="0"/>
              <a:t>зобов’язання</a:t>
            </a:r>
            <a:r>
              <a:rPr lang="ru-RU" dirty="0" smtClean="0"/>
              <a:t> </a:t>
            </a:r>
            <a:r>
              <a:rPr lang="ru-RU" dirty="0" err="1" smtClean="0"/>
              <a:t>утриматися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зазіхань</a:t>
            </a:r>
            <a:r>
              <a:rPr lang="ru-RU" dirty="0" smtClean="0"/>
              <a:t> на </a:t>
            </a:r>
            <a:r>
              <a:rPr lang="ru-RU" dirty="0" err="1" smtClean="0"/>
              <a:t>територіальну</a:t>
            </a:r>
            <a:r>
              <a:rPr lang="ru-RU" dirty="0" smtClean="0"/>
              <a:t> </a:t>
            </a:r>
            <a:r>
              <a:rPr lang="ru-RU" dirty="0" err="1" smtClean="0"/>
              <a:t>цілісність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політичну</a:t>
            </a:r>
            <a:r>
              <a:rPr lang="ru-RU" dirty="0" smtClean="0"/>
              <a:t> </a:t>
            </a:r>
            <a:r>
              <a:rPr lang="ru-RU" dirty="0" err="1" smtClean="0"/>
              <a:t>незалежність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то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вільною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зобов’язань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42976" y="2643182"/>
            <a:ext cx="757242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Процедура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підстави</a:t>
            </a:r>
            <a:r>
              <a:rPr lang="ru-RU" dirty="0" smtClean="0"/>
              <a:t> </a:t>
            </a:r>
            <a:r>
              <a:rPr lang="ru-RU" dirty="0" err="1" smtClean="0"/>
              <a:t>виходу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договору про </a:t>
            </a:r>
            <a:r>
              <a:rPr lang="ru-RU" dirty="0" err="1" smtClean="0"/>
              <a:t>нерозповсюдження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 </a:t>
            </a:r>
            <a:r>
              <a:rPr lang="ru-RU" dirty="0" err="1" smtClean="0"/>
              <a:t>передбачені</a:t>
            </a:r>
            <a:r>
              <a:rPr lang="ru-RU" dirty="0" smtClean="0"/>
              <a:t> </a:t>
            </a:r>
            <a:r>
              <a:rPr lang="ru-RU" dirty="0" err="1" smtClean="0"/>
              <a:t>статтею</a:t>
            </a:r>
            <a:r>
              <a:rPr lang="ru-RU" dirty="0" smtClean="0"/>
              <a:t> 10 </a:t>
            </a:r>
            <a:r>
              <a:rPr lang="ru-RU" dirty="0" err="1" smtClean="0"/>
              <a:t>цього</a:t>
            </a:r>
            <a:r>
              <a:rPr lang="ru-RU" dirty="0" smtClean="0"/>
              <a:t> документа. Так,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учасник</a:t>
            </a:r>
            <a:r>
              <a:rPr lang="ru-RU" dirty="0" smtClean="0"/>
              <a:t> договору в порядку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державного </a:t>
            </a:r>
            <a:r>
              <a:rPr lang="ru-RU" dirty="0" err="1" smtClean="0"/>
              <a:t>суверенітету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право </a:t>
            </a:r>
            <a:r>
              <a:rPr lang="ru-RU" dirty="0" err="1" smtClean="0"/>
              <a:t>вийти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договору,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вирішить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змістом</a:t>
            </a:r>
            <a:r>
              <a:rPr lang="ru-RU" dirty="0" smtClean="0"/>
              <a:t> </a:t>
            </a:r>
            <a:r>
              <a:rPr lang="ru-RU" dirty="0" err="1" smtClean="0"/>
              <a:t>виняткові</a:t>
            </a:r>
            <a:r>
              <a:rPr lang="ru-RU" dirty="0" smtClean="0"/>
              <a:t> </a:t>
            </a:r>
            <a:r>
              <a:rPr lang="ru-RU" dirty="0" err="1" smtClean="0"/>
              <a:t>обставини</a:t>
            </a:r>
            <a:r>
              <a:rPr lang="ru-RU" dirty="0" smtClean="0"/>
              <a:t> </a:t>
            </a:r>
            <a:r>
              <a:rPr lang="ru-RU" dirty="0" err="1" smtClean="0"/>
              <a:t>ставлять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загрозу</a:t>
            </a:r>
            <a:r>
              <a:rPr lang="ru-RU" dirty="0" smtClean="0"/>
              <a:t> </a:t>
            </a:r>
            <a:r>
              <a:rPr lang="ru-RU" dirty="0" err="1" smtClean="0"/>
              <a:t>вищі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Про </a:t>
            </a:r>
            <a:r>
              <a:rPr lang="ru-RU" dirty="0" err="1" smtClean="0"/>
              <a:t>вихід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повідомити</a:t>
            </a:r>
            <a:r>
              <a:rPr lang="ru-RU" dirty="0" smtClean="0"/>
              <a:t> за три </a:t>
            </a:r>
            <a:r>
              <a:rPr lang="ru-RU" dirty="0" err="1" smtClean="0"/>
              <a:t>місяці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учасникам</a:t>
            </a:r>
            <a:r>
              <a:rPr lang="ru-RU" dirty="0" smtClean="0"/>
              <a:t> договору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Радбезу</a:t>
            </a:r>
            <a:r>
              <a:rPr lang="ru-RU" dirty="0" smtClean="0"/>
              <a:t> ООН. У </a:t>
            </a:r>
            <a:r>
              <a:rPr lang="ru-RU" dirty="0" err="1" smtClean="0"/>
              <a:t>повідомленні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міститися</a:t>
            </a:r>
            <a:r>
              <a:rPr lang="ru-RU" dirty="0" smtClean="0"/>
              <a:t> </a:t>
            </a:r>
            <a:r>
              <a:rPr lang="ru-RU" dirty="0" err="1" smtClean="0"/>
              <a:t>заява</a:t>
            </a:r>
            <a:r>
              <a:rPr lang="ru-RU" dirty="0" smtClean="0"/>
              <a:t> про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виняткові</a:t>
            </a:r>
            <a:r>
              <a:rPr lang="ru-RU" dirty="0" smtClean="0"/>
              <a:t> </a:t>
            </a:r>
            <a:r>
              <a:rPr lang="ru-RU" dirty="0" err="1" smtClean="0"/>
              <a:t>обставини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5286388"/>
            <a:ext cx="828680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Простіше</a:t>
            </a:r>
            <a:r>
              <a:rPr lang="ru-RU" dirty="0" smtClean="0"/>
              <a:t> </a:t>
            </a:r>
            <a:r>
              <a:rPr lang="ru-RU" dirty="0" err="1" smtClean="0"/>
              <a:t>кажучи</a:t>
            </a:r>
            <a:r>
              <a:rPr lang="ru-RU" dirty="0" smtClean="0"/>
              <a:t>, </a:t>
            </a:r>
            <a:r>
              <a:rPr lang="ru-RU" dirty="0" err="1" smtClean="0"/>
              <a:t>керівництву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прийняти</a:t>
            </a:r>
            <a:r>
              <a:rPr lang="ru-RU" dirty="0" smtClean="0"/>
              <a:t> </a:t>
            </a:r>
            <a:r>
              <a:rPr lang="ru-RU" dirty="0" err="1" smtClean="0"/>
              <a:t>політичне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вихід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договору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направити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</a:t>
            </a:r>
            <a:r>
              <a:rPr lang="ru-RU" dirty="0" err="1" smtClean="0"/>
              <a:t>заяву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-642974" y="0"/>
            <a:ext cx="11215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428605"/>
            <a:ext cx="428628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Фахівці</a:t>
            </a:r>
            <a:r>
              <a:rPr lang="ru-RU" dirty="0" smtClean="0"/>
              <a:t> </a:t>
            </a:r>
            <a:r>
              <a:rPr lang="ru-RU" dirty="0" err="1" smtClean="0"/>
              <a:t>стверджують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не </a:t>
            </a:r>
            <a:r>
              <a:rPr lang="ru-RU" dirty="0" err="1" smtClean="0"/>
              <a:t>втратила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досить</a:t>
            </a:r>
            <a:r>
              <a:rPr lang="ru-RU" dirty="0" smtClean="0"/>
              <a:t> короткий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здатна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відновити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Дніпропетровської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</a:t>
            </a:r>
            <a:r>
              <a:rPr lang="ru-RU" dirty="0" err="1" smtClean="0"/>
              <a:t>Анатолій</a:t>
            </a:r>
            <a:r>
              <a:rPr lang="ru-RU" dirty="0" smtClean="0"/>
              <a:t> Шевцов </a:t>
            </a:r>
            <a:r>
              <a:rPr lang="ru-RU" dirty="0" err="1" smtClean="0"/>
              <a:t>вважає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за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волі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$1 </a:t>
            </a:r>
            <a:r>
              <a:rPr lang="ru-RU" dirty="0" err="1" smtClean="0"/>
              <a:t>млрд</a:t>
            </a:r>
            <a:r>
              <a:rPr lang="ru-RU" dirty="0" smtClean="0"/>
              <a:t> на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знадобиться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півроку</a:t>
            </a:r>
            <a:r>
              <a:rPr lang="ru-RU" dirty="0" smtClean="0"/>
              <a:t>. На думку </a:t>
            </a:r>
            <a:r>
              <a:rPr lang="ru-RU" dirty="0" err="1" smtClean="0"/>
              <a:t>вченого</a:t>
            </a:r>
            <a:r>
              <a:rPr lang="ru-RU" dirty="0" smtClean="0"/>
              <a:t>,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здатна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ядерні</a:t>
            </a:r>
            <a:r>
              <a:rPr lang="ru-RU" dirty="0" smtClean="0"/>
              <a:t> </a:t>
            </a:r>
            <a:r>
              <a:rPr lang="ru-RU" dirty="0" err="1" smtClean="0"/>
              <a:t>боєприпаси</a:t>
            </a:r>
            <a:r>
              <a:rPr lang="ru-RU" dirty="0" smtClean="0"/>
              <a:t> – як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збагаченого</a:t>
            </a:r>
            <a:r>
              <a:rPr lang="ru-RU" dirty="0" smtClean="0"/>
              <a:t> урану, так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плутонію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500042"/>
            <a:ext cx="3429024" cy="59093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Forbes </a:t>
            </a:r>
            <a:r>
              <a:rPr lang="ru-RU" sz="2000" dirty="0" err="1" smtClean="0"/>
              <a:t>спробував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з’ясувати</a:t>
            </a:r>
            <a:r>
              <a:rPr lang="ru-RU" sz="2000" dirty="0" smtClean="0"/>
              <a:t> у </a:t>
            </a:r>
            <a:r>
              <a:rPr lang="ru-RU" sz="2000" dirty="0" err="1" smtClean="0"/>
              <a:t>фахівців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перспективи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Україною</a:t>
            </a:r>
            <a:r>
              <a:rPr lang="ru-RU" sz="2000" dirty="0" smtClean="0"/>
              <a:t> статусу </a:t>
            </a:r>
            <a:r>
              <a:rPr lang="ru-RU" sz="2000" dirty="0" err="1" smtClean="0"/>
              <a:t>ядерної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. </a:t>
            </a:r>
            <a:r>
              <a:rPr lang="ru-RU" sz="2000" dirty="0" err="1" smtClean="0"/>
              <a:t>Опитані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експерти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числа </a:t>
            </a:r>
            <a:r>
              <a:rPr lang="ru-RU" sz="2000" dirty="0" err="1" smtClean="0"/>
              <a:t>військових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атомної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навідріз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відмовилися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говорити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цю</a:t>
            </a:r>
            <a:r>
              <a:rPr lang="ru-RU" sz="2000" dirty="0" smtClean="0"/>
              <a:t> тему, назвавши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відверто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провокаційною</a:t>
            </a:r>
            <a:r>
              <a:rPr lang="ru-RU" sz="2000" dirty="0" smtClean="0"/>
              <a:t>. Мотив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один: </a:t>
            </a:r>
            <a:r>
              <a:rPr lang="ru-RU" sz="2000" dirty="0" err="1" smtClean="0"/>
              <a:t>будь-яка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спроба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повернути</a:t>
            </a:r>
            <a:r>
              <a:rPr lang="ru-RU" sz="2000" dirty="0" smtClean="0"/>
              <a:t>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статус </a:t>
            </a:r>
            <a:r>
              <a:rPr lang="ru-RU" sz="2000" dirty="0" err="1" smtClean="0"/>
              <a:t>зробить</a:t>
            </a:r>
            <a:r>
              <a:rPr lang="ru-RU" sz="2000" dirty="0" smtClean="0"/>
              <a:t> нас </a:t>
            </a:r>
            <a:r>
              <a:rPr lang="ru-RU" sz="2000" dirty="0" err="1" smtClean="0"/>
              <a:t>країною-ізгоєм</a:t>
            </a:r>
            <a:r>
              <a:rPr lang="ru-RU" sz="2000" dirty="0" smtClean="0"/>
              <a:t>. Тим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, в </a:t>
            </a:r>
            <a:r>
              <a:rPr lang="ru-RU" sz="2000" dirty="0" err="1" smtClean="0"/>
              <a:t>нинішній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обстановці</a:t>
            </a:r>
            <a:r>
              <a:rPr lang="ru-RU" sz="2000" dirty="0" smtClean="0"/>
              <a:t>, коли держава </a:t>
            </a:r>
            <a:r>
              <a:rPr lang="ru-RU" sz="2000" dirty="0" err="1" smtClean="0"/>
              <a:t>шукає</a:t>
            </a:r>
            <a:r>
              <a:rPr lang="ru-RU" sz="2000" dirty="0" smtClean="0"/>
              <a:t> в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 </a:t>
            </a:r>
            <a:r>
              <a:rPr lang="ru-RU" sz="2000" dirty="0" err="1" smtClean="0"/>
              <a:t>фінансову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моральну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підтримку</a:t>
            </a:r>
            <a:r>
              <a:rPr lang="ru-RU" sz="2000" dirty="0" smtClean="0"/>
              <a:t>.</a:t>
            </a:r>
          </a:p>
          <a:p>
            <a:pPr algn="ctr"/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071942"/>
            <a:ext cx="321471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-642974" y="0"/>
            <a:ext cx="11215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42844" y="357166"/>
            <a:ext cx="92869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Тези,що лунали найчастіше: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28596" y="1285860"/>
          <a:ext cx="871540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-642974" y="0"/>
            <a:ext cx="11215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183990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 rot="21393166">
            <a:off x="654682" y="1449210"/>
            <a:ext cx="3143272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Створення</a:t>
            </a:r>
            <a:r>
              <a:rPr lang="ru-RU" dirty="0" smtClean="0"/>
              <a:t> ядерного </a:t>
            </a:r>
            <a:r>
              <a:rPr lang="ru-RU" dirty="0" err="1" smtClean="0"/>
              <a:t>потенціалу</a:t>
            </a:r>
            <a:r>
              <a:rPr lang="ru-RU" dirty="0" smtClean="0"/>
              <a:t> для </a:t>
            </a:r>
            <a:r>
              <a:rPr lang="ru-RU" dirty="0" err="1" smtClean="0"/>
              <a:t>гарантії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 smtClean="0"/>
              <a:t>територіальної</a:t>
            </a:r>
            <a:r>
              <a:rPr lang="ru-RU" dirty="0" smtClean="0"/>
              <a:t> </a:t>
            </a:r>
            <a:r>
              <a:rPr lang="ru-RU" dirty="0" err="1" smtClean="0"/>
              <a:t>цілісності</a:t>
            </a:r>
            <a:r>
              <a:rPr lang="ru-RU" dirty="0" smtClean="0"/>
              <a:t>, на жаль,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вимушеною</a:t>
            </a:r>
            <a:r>
              <a:rPr lang="ru-RU" dirty="0" smtClean="0"/>
              <a:t> </a:t>
            </a:r>
            <a:r>
              <a:rPr lang="ru-RU" dirty="0" err="1" smtClean="0"/>
              <a:t>необхідністю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очевидно, </a:t>
            </a:r>
            <a:r>
              <a:rPr lang="ru-RU" dirty="0" err="1" smtClean="0"/>
              <a:t>єдиним</a:t>
            </a:r>
            <a:r>
              <a:rPr lang="ru-RU" dirty="0" smtClean="0"/>
              <a:t> </a:t>
            </a:r>
            <a:r>
              <a:rPr lang="ru-RU" dirty="0" err="1" smtClean="0"/>
              <a:t>дієвим</a:t>
            </a:r>
            <a:r>
              <a:rPr lang="ru-RU" dirty="0" smtClean="0"/>
              <a:t> </a:t>
            </a:r>
            <a:r>
              <a:rPr lang="ru-RU" dirty="0" err="1" smtClean="0"/>
              <a:t>механізмом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«</a:t>
            </a:r>
            <a:r>
              <a:rPr lang="ru-RU" dirty="0" err="1" smtClean="0"/>
              <a:t>атомної</a:t>
            </a:r>
            <a:r>
              <a:rPr lang="ru-RU" dirty="0" smtClean="0"/>
              <a:t> </a:t>
            </a:r>
            <a:r>
              <a:rPr lang="ru-RU" dirty="0" err="1" smtClean="0"/>
              <a:t>дипломатії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425320">
            <a:off x="5273647" y="2118336"/>
            <a:ext cx="3214710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Де-факто </a:t>
            </a:r>
            <a:r>
              <a:rPr lang="ru-RU" dirty="0" err="1" smtClean="0"/>
              <a:t>ядерний</a:t>
            </a:r>
            <a:r>
              <a:rPr lang="ru-RU" dirty="0" smtClean="0"/>
              <a:t> статус </a:t>
            </a:r>
            <a:r>
              <a:rPr lang="ru-RU" dirty="0" err="1" smtClean="0"/>
              <a:t>розширює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у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відносинах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захищає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агресії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держав,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опору </a:t>
            </a:r>
            <a:r>
              <a:rPr lang="ru-RU" dirty="0" err="1" smtClean="0"/>
              <a:t>агресивним</a:t>
            </a:r>
            <a:r>
              <a:rPr lang="ru-RU" dirty="0" smtClean="0"/>
              <a:t> </a:t>
            </a:r>
            <a:r>
              <a:rPr lang="ru-RU" dirty="0" err="1" smtClean="0"/>
              <a:t>діям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4929198"/>
            <a:ext cx="6858048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Але, на думку </a:t>
            </a:r>
            <a:r>
              <a:rPr lang="ru-RU" dirty="0" err="1" smtClean="0"/>
              <a:t>опитаних</a:t>
            </a:r>
            <a:r>
              <a:rPr lang="ru-RU" dirty="0" smtClean="0"/>
              <a:t> </a:t>
            </a:r>
            <a:r>
              <a:rPr lang="en-US" dirty="0" smtClean="0"/>
              <a:t>Forbes </a:t>
            </a:r>
            <a:r>
              <a:rPr lang="ru-RU" dirty="0" err="1" smtClean="0"/>
              <a:t>експертів</a:t>
            </a:r>
            <a:r>
              <a:rPr lang="ru-RU" dirty="0" smtClean="0"/>
              <a:t>,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боєприпаси</a:t>
            </a:r>
            <a:r>
              <a:rPr lang="ru-RU" dirty="0" smtClean="0"/>
              <a:t>,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ефективніші</a:t>
            </a:r>
            <a:r>
              <a:rPr lang="ru-RU" dirty="0" smtClean="0"/>
              <a:t>, </a:t>
            </a:r>
            <a:r>
              <a:rPr lang="ru-RU" dirty="0" err="1" smtClean="0"/>
              <a:t>аніж</a:t>
            </a:r>
            <a:r>
              <a:rPr lang="ru-RU" dirty="0" smtClean="0"/>
              <a:t> </a:t>
            </a:r>
            <a:r>
              <a:rPr lang="ru-RU" dirty="0" err="1" smtClean="0"/>
              <a:t>ядерні</a:t>
            </a:r>
            <a:r>
              <a:rPr lang="ru-RU" dirty="0" smtClean="0"/>
              <a:t> </a:t>
            </a:r>
            <a:r>
              <a:rPr lang="ru-RU" dirty="0" err="1" smtClean="0"/>
              <a:t>боєголовки</a:t>
            </a:r>
            <a:r>
              <a:rPr lang="ru-RU" dirty="0" smtClean="0"/>
              <a:t>. Вони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ж </a:t>
            </a:r>
            <a:r>
              <a:rPr lang="ru-RU" dirty="0" err="1" smtClean="0"/>
              <a:t>руйнівну</a:t>
            </a:r>
            <a:r>
              <a:rPr lang="ru-RU" dirty="0" smtClean="0"/>
              <a:t> силу,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знищують</a:t>
            </a:r>
            <a:r>
              <a:rPr lang="ru-RU" dirty="0" smtClean="0"/>
              <a:t> </a:t>
            </a:r>
            <a:r>
              <a:rPr lang="ru-RU" dirty="0" err="1" smtClean="0"/>
              <a:t>живий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. </a:t>
            </a:r>
            <a:r>
              <a:rPr lang="ru-RU" dirty="0" err="1" smtClean="0"/>
              <a:t>Можливо</a:t>
            </a:r>
            <a:r>
              <a:rPr lang="ru-RU" dirty="0" smtClean="0"/>
              <a:t>, на них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б </a:t>
            </a:r>
            <a:r>
              <a:rPr lang="ru-RU" dirty="0" err="1" smtClean="0"/>
              <a:t>звернути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500042"/>
            <a:ext cx="37449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Висновок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-642974" y="0"/>
            <a:ext cx="11215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 rot="641549">
            <a:off x="180831" y="1605592"/>
            <a:ext cx="909909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Дякуємо</a:t>
            </a:r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b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;3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-642974" y="0"/>
            <a:ext cx="11215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57686" y="5143512"/>
            <a:ext cx="442915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Держава, яка не </a:t>
            </a:r>
            <a:r>
              <a:rPr lang="ru-RU" dirty="0" err="1" smtClean="0"/>
              <a:t>володіє</a:t>
            </a:r>
            <a:r>
              <a:rPr lang="ru-RU" dirty="0" smtClean="0"/>
              <a:t> ядерною </a:t>
            </a:r>
            <a:r>
              <a:rPr lang="ru-RU" dirty="0" err="1" smtClean="0"/>
              <a:t>зброєю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коли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володіють</a:t>
            </a:r>
            <a:r>
              <a:rPr lang="ru-RU" dirty="0" smtClean="0"/>
              <a:t> </a:t>
            </a:r>
            <a:r>
              <a:rPr lang="ru-RU" dirty="0" err="1" smtClean="0"/>
              <a:t>цією</a:t>
            </a:r>
            <a:r>
              <a:rPr lang="ru-RU" dirty="0" smtClean="0"/>
              <a:t> </a:t>
            </a:r>
            <a:r>
              <a:rPr lang="ru-RU" dirty="0" err="1" smtClean="0"/>
              <a:t>зброєю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не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власною</a:t>
            </a:r>
            <a:r>
              <a:rPr lang="ru-RU" dirty="0" smtClean="0"/>
              <a:t> долею. </a:t>
            </a:r>
          </a:p>
          <a:p>
            <a:r>
              <a:rPr lang="ru-RU" dirty="0" smtClean="0"/>
              <a:t>Шарль де Голль.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91034">
            <a:off x="4443494" y="522510"/>
            <a:ext cx="4703686" cy="307877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214282" y="2428868"/>
            <a:ext cx="5000660" cy="25717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Ядерне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роззброєння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одна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найбільш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міфологізованих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сторінок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новітньої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української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історії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Переважна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більшість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українців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точно не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знає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відбулося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років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тому? 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покоління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навіть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здогадуватися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володіла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третім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світі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ядерним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потенціалом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-642974" y="0"/>
            <a:ext cx="11215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71481"/>
            <a:ext cx="4714908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Озброєна</a:t>
            </a:r>
            <a:r>
              <a:rPr lang="ru-RU" dirty="0" smtClean="0"/>
              <a:t> </a:t>
            </a:r>
            <a:r>
              <a:rPr lang="ru-RU" dirty="0" err="1" smtClean="0"/>
              <a:t>агресія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Федерації</a:t>
            </a:r>
            <a:r>
              <a:rPr lang="ru-RU" dirty="0" smtClean="0"/>
              <a:t> по </a:t>
            </a:r>
            <a:r>
              <a:rPr lang="ru-RU" dirty="0" err="1" smtClean="0"/>
              <a:t>відношенню</a:t>
            </a:r>
            <a:r>
              <a:rPr lang="ru-RU" dirty="0" smtClean="0"/>
              <a:t> до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продемонструвала</a:t>
            </a:r>
            <a:r>
              <a:rPr lang="ru-RU" dirty="0" smtClean="0"/>
              <a:t> </a:t>
            </a:r>
            <a:r>
              <a:rPr lang="ru-RU" dirty="0" err="1" smtClean="0"/>
              <a:t>неспроможність</a:t>
            </a:r>
            <a:r>
              <a:rPr lang="ru-RU" dirty="0" smtClean="0"/>
              <a:t> систем </a:t>
            </a:r>
            <a:r>
              <a:rPr lang="ru-RU" dirty="0" err="1" smtClean="0"/>
              <a:t>захисту</a:t>
            </a:r>
            <a:r>
              <a:rPr lang="ru-RU" dirty="0" smtClean="0"/>
              <a:t>. Вони не </a:t>
            </a:r>
            <a:r>
              <a:rPr lang="ru-RU" dirty="0" err="1" smtClean="0"/>
              <a:t>змогли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територіальну</a:t>
            </a:r>
            <a:r>
              <a:rPr lang="ru-RU" dirty="0" smtClean="0"/>
              <a:t> </a:t>
            </a:r>
            <a:r>
              <a:rPr lang="ru-RU" dirty="0" err="1" smtClean="0"/>
              <a:t>цілісність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знецінили</a:t>
            </a:r>
            <a:r>
              <a:rPr lang="ru-RU" dirty="0" smtClean="0"/>
              <a:t> </a:t>
            </a:r>
            <a:r>
              <a:rPr lang="ru-RU" dirty="0" err="1" smtClean="0"/>
              <a:t>гарантії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 smtClean="0"/>
              <a:t>країнам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відмовилися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6357982" cy="3576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43570" y="642918"/>
            <a:ext cx="3286148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Правові</a:t>
            </a:r>
            <a:r>
              <a:rPr lang="ru-RU" dirty="0" smtClean="0"/>
              <a:t> </a:t>
            </a:r>
            <a:r>
              <a:rPr lang="ru-RU" dirty="0" err="1" smtClean="0"/>
              <a:t>гарантії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 smtClean="0"/>
              <a:t>вичерпали</a:t>
            </a:r>
            <a:r>
              <a:rPr lang="ru-RU" dirty="0" smtClean="0"/>
              <a:t> себе,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зміцнили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«</a:t>
            </a:r>
            <a:r>
              <a:rPr lang="ru-RU" dirty="0" err="1" smtClean="0"/>
              <a:t>атомної</a:t>
            </a:r>
            <a:r>
              <a:rPr lang="ru-RU" dirty="0" smtClean="0"/>
              <a:t> </a:t>
            </a:r>
            <a:r>
              <a:rPr lang="ru-RU" dirty="0" err="1" smtClean="0"/>
              <a:t>дипломатії</a:t>
            </a:r>
            <a:r>
              <a:rPr lang="ru-RU" dirty="0" smtClean="0"/>
              <a:t>». </a:t>
            </a:r>
            <a:r>
              <a:rPr lang="ru-RU" dirty="0" err="1" smtClean="0"/>
              <a:t>Договір</a:t>
            </a:r>
            <a:r>
              <a:rPr lang="ru-RU" dirty="0" smtClean="0"/>
              <a:t> про </a:t>
            </a:r>
            <a:r>
              <a:rPr lang="ru-RU" dirty="0" err="1" smtClean="0"/>
              <a:t>нерозповсюдження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 (ДНЯЗ), до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189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приєдналася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, </a:t>
            </a:r>
            <a:r>
              <a:rPr lang="ru-RU" dirty="0" err="1" smtClean="0"/>
              <a:t>розділив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категорії</a:t>
            </a:r>
            <a:r>
              <a:rPr lang="ru-RU" dirty="0" smtClean="0"/>
              <a:t> держав – </a:t>
            </a:r>
            <a:r>
              <a:rPr lang="ru-RU" dirty="0" err="1" smtClean="0"/>
              <a:t>ядерні</a:t>
            </a:r>
            <a:r>
              <a:rPr lang="ru-RU" dirty="0" smtClean="0"/>
              <a:t> та </a:t>
            </a:r>
            <a:r>
              <a:rPr lang="ru-RU" dirty="0" err="1" smtClean="0"/>
              <a:t>без’ядерні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-642974" y="0"/>
            <a:ext cx="11215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42910" y="500043"/>
            <a:ext cx="7500990" cy="23574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Події</a:t>
            </a:r>
            <a:r>
              <a:rPr lang="ru-RU" dirty="0" smtClean="0"/>
              <a:t> у </a:t>
            </a:r>
            <a:r>
              <a:rPr lang="ru-RU" dirty="0" err="1" smtClean="0"/>
              <a:t>стосунках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Росією</a:t>
            </a:r>
            <a:r>
              <a:rPr lang="ru-RU" dirty="0" smtClean="0"/>
              <a:t> показали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непродуманим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злочинним</a:t>
            </a:r>
            <a:r>
              <a:rPr lang="ru-RU" dirty="0" smtClean="0"/>
              <a:t> по </a:t>
            </a:r>
            <a:r>
              <a:rPr lang="ru-RU" dirty="0" err="1" smtClean="0"/>
              <a:t>відношенню</a:t>
            </a:r>
            <a:r>
              <a:rPr lang="ru-RU" dirty="0" smtClean="0"/>
              <a:t> до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виявився</a:t>
            </a:r>
            <a:r>
              <a:rPr lang="ru-RU" dirty="0" smtClean="0"/>
              <a:t> </a:t>
            </a:r>
            <a:r>
              <a:rPr lang="ru-RU" dirty="0" err="1" smtClean="0"/>
              <a:t>подібний</a:t>
            </a:r>
            <a:r>
              <a:rPr lang="ru-RU" dirty="0" smtClean="0"/>
              <a:t> </a:t>
            </a:r>
            <a:r>
              <a:rPr lang="ru-RU" dirty="0" err="1" smtClean="0"/>
              <a:t>крок</a:t>
            </a:r>
            <a:r>
              <a:rPr lang="ru-RU" dirty="0" smtClean="0"/>
              <a:t>. </a:t>
            </a:r>
            <a:r>
              <a:rPr lang="ru-RU" dirty="0" err="1" smtClean="0"/>
              <a:t>Постійні</a:t>
            </a:r>
            <a:r>
              <a:rPr lang="ru-RU" dirty="0" smtClean="0"/>
              <a:t> </a:t>
            </a:r>
            <a:r>
              <a:rPr lang="ru-RU" dirty="0" err="1" smtClean="0"/>
              <a:t>торговельні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територіальну</a:t>
            </a:r>
            <a:r>
              <a:rPr lang="ru-RU" dirty="0" smtClean="0"/>
              <a:t> </a:t>
            </a:r>
            <a:r>
              <a:rPr lang="ru-RU" dirty="0" err="1" smtClean="0"/>
              <a:t>цілісність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відверто</a:t>
            </a:r>
            <a:r>
              <a:rPr lang="ru-RU" dirty="0" smtClean="0"/>
              <a:t> </a:t>
            </a:r>
            <a:r>
              <a:rPr lang="ru-RU" dirty="0" err="1" smtClean="0"/>
              <a:t>ворожі</a:t>
            </a:r>
            <a:r>
              <a:rPr lang="ru-RU" dirty="0" smtClean="0"/>
              <a:t> заяви показали,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Росія</a:t>
            </a:r>
            <a:r>
              <a:rPr lang="ru-RU" dirty="0" smtClean="0"/>
              <a:t> не </a:t>
            </a:r>
            <a:r>
              <a:rPr lang="ru-RU" dirty="0" err="1" smtClean="0"/>
              <a:t>збирається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зобов'язання</a:t>
            </a:r>
            <a:r>
              <a:rPr lang="ru-RU" dirty="0" smtClean="0"/>
              <a:t> </a:t>
            </a:r>
            <a:r>
              <a:rPr lang="ru-RU" dirty="0" err="1" smtClean="0"/>
              <a:t>згідно</a:t>
            </a:r>
            <a:r>
              <a:rPr lang="ru-RU" dirty="0" smtClean="0"/>
              <a:t> умов договору, як гарант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недоторканності</a:t>
            </a:r>
            <a:r>
              <a:rPr lang="ru-RU" dirty="0" smtClean="0"/>
              <a:t>. У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все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постає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повернення</a:t>
            </a:r>
            <a:r>
              <a:rPr lang="ru-RU" dirty="0" smtClean="0"/>
              <a:t> ядерного </a:t>
            </a:r>
            <a:r>
              <a:rPr lang="ru-RU" dirty="0" err="1" smtClean="0"/>
              <a:t>потенціалу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статусу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, як фактор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агресивних</a:t>
            </a:r>
            <a:r>
              <a:rPr lang="ru-RU" dirty="0" smtClean="0"/>
              <a:t> </a:t>
            </a:r>
            <a:r>
              <a:rPr lang="ru-RU" dirty="0" err="1" smtClean="0"/>
              <a:t>заяв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наших </a:t>
            </a:r>
            <a:r>
              <a:rPr lang="ru-RU" dirty="0" err="1" smtClean="0"/>
              <a:t>сусідів</a:t>
            </a:r>
            <a:r>
              <a:rPr lang="ru-RU" dirty="0" smtClean="0"/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0995">
            <a:off x="4401745" y="3406424"/>
            <a:ext cx="4263376" cy="2690819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66046">
            <a:off x="0" y="3214686"/>
            <a:ext cx="5586765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-642974" y="0"/>
            <a:ext cx="11215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643306" y="642918"/>
            <a:ext cx="5072098" cy="36433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На </a:t>
            </a:r>
            <a:r>
              <a:rPr lang="ru-RU" sz="2400" dirty="0" err="1" smtClean="0"/>
              <a:t>сьогодні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ядерних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</a:t>
            </a:r>
            <a:r>
              <a:rPr lang="ru-RU" sz="2400" dirty="0" smtClean="0"/>
              <a:t> у </a:t>
            </a:r>
            <a:r>
              <a:rPr lang="ru-RU" sz="2400" dirty="0" err="1" smtClean="0"/>
              <a:t>договорі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</a:t>
            </a:r>
            <a:r>
              <a:rPr lang="ru-RU" sz="2400" dirty="0" err="1" smtClean="0"/>
              <a:t>п’ять</a:t>
            </a:r>
            <a:r>
              <a:rPr lang="ru-RU" sz="2400" dirty="0" smtClean="0"/>
              <a:t> – </a:t>
            </a:r>
            <a:r>
              <a:rPr lang="ru-RU" sz="2400" dirty="0" err="1" smtClean="0"/>
              <a:t>Великобританія</a:t>
            </a:r>
            <a:r>
              <a:rPr lang="ru-RU" sz="2400" dirty="0" smtClean="0"/>
              <a:t>, Китай, </a:t>
            </a:r>
            <a:r>
              <a:rPr lang="ru-RU" sz="2400" dirty="0" err="1" smtClean="0"/>
              <a:t>Росія</a:t>
            </a:r>
            <a:r>
              <a:rPr lang="ru-RU" sz="2400" dirty="0" smtClean="0"/>
              <a:t>, США, </a:t>
            </a:r>
            <a:r>
              <a:rPr lang="ru-RU" sz="2400" dirty="0" err="1" smtClean="0"/>
              <a:t>Франція</a:t>
            </a:r>
            <a:r>
              <a:rPr lang="ru-RU" sz="2400" dirty="0" smtClean="0"/>
              <a:t>.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взяли на себе </a:t>
            </a:r>
            <a:r>
              <a:rPr lang="ru-RU" sz="2400" dirty="0" err="1" smtClean="0"/>
              <a:t>зобов’язання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застосовувати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ядерну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неядерних</a:t>
            </a:r>
            <a:r>
              <a:rPr lang="ru-RU" sz="2400" dirty="0" smtClean="0"/>
              <a:t> держав, </a:t>
            </a:r>
            <a:r>
              <a:rPr lang="ru-RU" sz="2400" dirty="0" err="1" smtClean="0"/>
              <a:t>окрім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ядерну</a:t>
            </a:r>
            <a:r>
              <a:rPr lang="ru-RU" sz="2400" dirty="0" smtClean="0"/>
              <a:t> атаку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звичайну</a:t>
            </a:r>
            <a:r>
              <a:rPr lang="ru-RU" sz="2400" dirty="0" smtClean="0"/>
              <a:t> </a:t>
            </a:r>
            <a:r>
              <a:rPr lang="ru-RU" sz="2400" dirty="0" err="1" smtClean="0"/>
              <a:t>атаку</a:t>
            </a:r>
            <a:r>
              <a:rPr lang="ru-RU" sz="2400" dirty="0" smtClean="0"/>
              <a:t> в </a:t>
            </a:r>
            <a:r>
              <a:rPr lang="ru-RU" sz="2400" dirty="0" err="1" smtClean="0"/>
              <a:t>союзі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іншою</a:t>
            </a:r>
            <a:r>
              <a:rPr lang="ru-RU" sz="2400" dirty="0" smtClean="0"/>
              <a:t> ядерною державою. 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3048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-500098" y="0"/>
            <a:ext cx="11215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3286148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 smtClean="0"/>
              <a:t>переділ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обмеженим</a:t>
            </a:r>
            <a:r>
              <a:rPr lang="ru-RU" dirty="0" smtClean="0"/>
              <a:t> колом держав “ядерного клубу”,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сповідують</a:t>
            </a:r>
            <a:r>
              <a:rPr lang="ru-RU" dirty="0" smtClean="0"/>
              <a:t> </a:t>
            </a:r>
            <a:r>
              <a:rPr lang="ru-RU" dirty="0" err="1" smtClean="0"/>
              <a:t>політику</a:t>
            </a:r>
            <a:r>
              <a:rPr lang="ru-RU" dirty="0" smtClean="0"/>
              <a:t> </a:t>
            </a:r>
            <a:r>
              <a:rPr lang="ru-RU" dirty="0" err="1" smtClean="0"/>
              <a:t>подвійних</a:t>
            </a:r>
            <a:r>
              <a:rPr lang="ru-RU" dirty="0" smtClean="0"/>
              <a:t> </a:t>
            </a:r>
            <a:r>
              <a:rPr lang="ru-RU" dirty="0" err="1" smtClean="0"/>
              <a:t>стандартів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приводами вони </a:t>
            </a:r>
            <a:r>
              <a:rPr lang="ru-RU" dirty="0" err="1" smtClean="0"/>
              <a:t>зберігають</a:t>
            </a:r>
            <a:r>
              <a:rPr lang="ru-RU" dirty="0" smtClean="0"/>
              <a:t> </a:t>
            </a:r>
            <a:r>
              <a:rPr lang="ru-RU" dirty="0" err="1" smtClean="0"/>
              <a:t>ядерний</a:t>
            </a:r>
            <a:r>
              <a:rPr lang="ru-RU" dirty="0" smtClean="0"/>
              <a:t> статус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як аргумент у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відносинах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1285860"/>
            <a:ext cx="4429156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err="1" smtClean="0"/>
              <a:t>Джефф</a:t>
            </a:r>
            <a:r>
              <a:rPr lang="ru-RU" dirty="0" smtClean="0"/>
              <a:t> </a:t>
            </a:r>
            <a:r>
              <a:rPr lang="ru-RU" dirty="0" err="1" smtClean="0"/>
              <a:t>Гун</a:t>
            </a:r>
            <a:r>
              <a:rPr lang="ru-RU" dirty="0" smtClean="0"/>
              <a:t> (</a:t>
            </a:r>
            <a:r>
              <a:rPr lang="ru-RU" dirty="0" err="1" smtClean="0"/>
              <a:t>колишній</a:t>
            </a:r>
            <a:r>
              <a:rPr lang="ru-RU" dirty="0" smtClean="0"/>
              <a:t> </a:t>
            </a:r>
            <a:r>
              <a:rPr lang="ru-RU" dirty="0" err="1" smtClean="0"/>
              <a:t>міністр</a:t>
            </a:r>
            <a:r>
              <a:rPr lang="ru-RU" dirty="0" smtClean="0"/>
              <a:t> оборони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)  ясно говорив про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 у </a:t>
            </a:r>
            <a:r>
              <a:rPr lang="ru-RU" dirty="0" err="1" smtClean="0"/>
              <a:t>відповідь</a:t>
            </a:r>
            <a:r>
              <a:rPr lang="ru-RU" dirty="0" smtClean="0"/>
              <a:t> на </a:t>
            </a:r>
            <a:r>
              <a:rPr lang="ru-RU" dirty="0" err="1" smtClean="0"/>
              <a:t>напад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держави</a:t>
            </a:r>
            <a:r>
              <a:rPr lang="ru-RU" dirty="0" smtClean="0"/>
              <a:t>, яка не </a:t>
            </a:r>
            <a:r>
              <a:rPr lang="ru-RU" dirty="0" err="1" smtClean="0"/>
              <a:t>визнає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норм. У </a:t>
            </a:r>
            <a:r>
              <a:rPr lang="ru-RU" dirty="0" err="1" smtClean="0"/>
              <a:t>січні</a:t>
            </a:r>
            <a:r>
              <a:rPr lang="ru-RU" dirty="0" smtClean="0"/>
              <a:t> 2006 року президент </a:t>
            </a:r>
            <a:r>
              <a:rPr lang="ru-RU" dirty="0" err="1" smtClean="0"/>
              <a:t>Франції</a:t>
            </a:r>
            <a:r>
              <a:rPr lang="ru-RU" dirty="0" smtClean="0"/>
              <a:t> Жак Ширак </a:t>
            </a:r>
            <a:r>
              <a:rPr lang="ru-RU" dirty="0" err="1" smtClean="0"/>
              <a:t>попереджав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приводом для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стати </a:t>
            </a:r>
            <a:r>
              <a:rPr lang="ru-RU" dirty="0" err="1" smtClean="0"/>
              <a:t>терористична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у </a:t>
            </a:r>
            <a:r>
              <a:rPr lang="ru-RU" dirty="0" err="1" smtClean="0"/>
              <a:t>Франції</a:t>
            </a:r>
            <a:r>
              <a:rPr lang="ru-RU" dirty="0" smtClean="0"/>
              <a:t>, </a:t>
            </a:r>
            <a:r>
              <a:rPr lang="ru-RU" dirty="0" err="1" smtClean="0"/>
              <a:t>організована</a:t>
            </a:r>
            <a:r>
              <a:rPr lang="ru-RU" dirty="0" smtClean="0"/>
              <a:t> </a:t>
            </a:r>
            <a:r>
              <a:rPr lang="ru-RU" dirty="0" err="1" smtClean="0"/>
              <a:t>іншою</a:t>
            </a:r>
            <a:r>
              <a:rPr lang="ru-RU" dirty="0" smtClean="0"/>
              <a:t> державою.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214950"/>
            <a:ext cx="6286544" cy="1357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-642974" y="0"/>
            <a:ext cx="11215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642918"/>
            <a:ext cx="3143240" cy="42473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Гарантами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виступили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«ядерного клубу», коли </a:t>
            </a:r>
            <a:r>
              <a:rPr lang="ru-RU" dirty="0" err="1" smtClean="0"/>
              <a:t>підписали</a:t>
            </a:r>
            <a:r>
              <a:rPr lang="ru-RU" dirty="0" smtClean="0"/>
              <a:t> </a:t>
            </a:r>
            <a:r>
              <a:rPr lang="ru-RU" dirty="0" err="1" smtClean="0"/>
              <a:t>Будапештський</a:t>
            </a:r>
            <a:r>
              <a:rPr lang="ru-RU" dirty="0" smtClean="0"/>
              <a:t> меморандум 1994 року. Проблема </a:t>
            </a:r>
            <a:r>
              <a:rPr lang="ru-RU" dirty="0" err="1" smtClean="0"/>
              <a:t>тільки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складу «ядерного клубу» не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один на одного – </a:t>
            </a:r>
            <a:r>
              <a:rPr lang="ru-RU" dirty="0" err="1" smtClean="0"/>
              <a:t>всі</a:t>
            </a:r>
            <a:r>
              <a:rPr lang="ru-RU" dirty="0" smtClean="0"/>
              <a:t> вони </a:t>
            </a:r>
            <a:r>
              <a:rPr lang="ru-RU" dirty="0" err="1" smtClean="0"/>
              <a:t>володіють</a:t>
            </a:r>
            <a:r>
              <a:rPr lang="ru-RU" dirty="0" smtClean="0"/>
              <a:t> </a:t>
            </a:r>
            <a:r>
              <a:rPr lang="ru-RU" dirty="0" err="1" smtClean="0"/>
              <a:t>однаковим</a:t>
            </a:r>
            <a:r>
              <a:rPr lang="ru-RU" dirty="0" smtClean="0"/>
              <a:t> за </a:t>
            </a:r>
            <a:r>
              <a:rPr lang="ru-RU" dirty="0" err="1" smtClean="0"/>
              <a:t>руйнівною</a:t>
            </a:r>
            <a:r>
              <a:rPr lang="ru-RU" dirty="0" smtClean="0"/>
              <a:t> силою аргументом. </a:t>
            </a:r>
            <a:r>
              <a:rPr lang="ru-RU" dirty="0" err="1" smtClean="0"/>
              <a:t>Військові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ядерним</a:t>
            </a:r>
            <a:r>
              <a:rPr lang="ru-RU" dirty="0" smtClean="0"/>
              <a:t> статусом </a:t>
            </a:r>
            <a:r>
              <a:rPr lang="ru-RU" dirty="0" err="1" smtClean="0"/>
              <a:t>малоймовірні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500043"/>
            <a:ext cx="428628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err="1" smtClean="0"/>
              <a:t>Відмовившись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ядерного статусу, </a:t>
            </a:r>
            <a:r>
              <a:rPr lang="ru-RU" dirty="0" err="1" smtClean="0"/>
              <a:t>Україна</a:t>
            </a:r>
            <a:r>
              <a:rPr lang="ru-RU" dirty="0" smtClean="0"/>
              <a:t> сама </a:t>
            </a:r>
            <a:r>
              <a:rPr lang="ru-RU" dirty="0" err="1" smtClean="0"/>
              <a:t>визначила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сучасній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. </a:t>
            </a: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ведеться</a:t>
            </a:r>
            <a:r>
              <a:rPr lang="ru-RU" dirty="0" smtClean="0"/>
              <a:t> не в </a:t>
            </a:r>
            <a:r>
              <a:rPr lang="ru-RU" dirty="0" err="1" smtClean="0"/>
              <a:t>Україні</a:t>
            </a:r>
            <a:r>
              <a:rPr lang="ru-RU" dirty="0" smtClean="0"/>
              <a:t>, а за </a:t>
            </a:r>
            <a:r>
              <a:rPr lang="ru-RU" dirty="0" err="1" smtClean="0"/>
              <a:t>Україну</a:t>
            </a:r>
            <a:r>
              <a:rPr lang="ru-RU" dirty="0" smtClean="0"/>
              <a:t>. </a:t>
            </a:r>
            <a:r>
              <a:rPr lang="ru-RU" dirty="0" err="1" smtClean="0"/>
              <a:t>Питання</a:t>
            </a:r>
            <a:r>
              <a:rPr lang="ru-RU" dirty="0" smtClean="0"/>
              <a:t> в тому, до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міри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«ядерного клубу» дозволять один одному </a:t>
            </a:r>
            <a:r>
              <a:rPr lang="ru-RU" dirty="0" err="1" smtClean="0"/>
              <a:t>втручатися</a:t>
            </a:r>
            <a:r>
              <a:rPr lang="ru-RU" dirty="0" smtClean="0"/>
              <a:t> у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неядерних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86182" y="3429000"/>
            <a:ext cx="4214842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Зараз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опинилася</a:t>
            </a:r>
            <a:r>
              <a:rPr lang="ru-RU" dirty="0" smtClean="0"/>
              <a:t> в </a:t>
            </a:r>
            <a:r>
              <a:rPr lang="ru-RU" dirty="0" err="1" smtClean="0"/>
              <a:t>критичній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, коли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легальні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стали </a:t>
            </a:r>
            <a:r>
              <a:rPr lang="ru-RU" dirty="0" err="1" smtClean="0"/>
              <a:t>неефективними</a:t>
            </a:r>
            <a:r>
              <a:rPr lang="ru-RU" dirty="0" smtClean="0"/>
              <a:t>, а </a:t>
            </a:r>
            <a:r>
              <a:rPr lang="ru-RU" dirty="0" err="1" smtClean="0"/>
              <a:t>загроза</a:t>
            </a:r>
            <a:r>
              <a:rPr lang="ru-RU" dirty="0" smtClean="0"/>
              <a:t> </a:t>
            </a:r>
            <a:r>
              <a:rPr lang="ru-RU" dirty="0" err="1" smtClean="0"/>
              <a:t>національній</a:t>
            </a:r>
            <a:r>
              <a:rPr lang="ru-RU" dirty="0" smtClean="0"/>
              <a:t> </a:t>
            </a:r>
            <a:r>
              <a:rPr lang="ru-RU" dirty="0" err="1" smtClean="0"/>
              <a:t>безпеці</a:t>
            </a:r>
            <a:r>
              <a:rPr lang="ru-RU" dirty="0" smtClean="0"/>
              <a:t> </a:t>
            </a:r>
            <a:r>
              <a:rPr lang="ru-RU" dirty="0" err="1" smtClean="0"/>
              <a:t>продовжує</a:t>
            </a:r>
            <a:r>
              <a:rPr lang="ru-RU" dirty="0" smtClean="0"/>
              <a:t> </a:t>
            </a:r>
            <a:r>
              <a:rPr lang="ru-RU" dirty="0" err="1" smtClean="0"/>
              <a:t>зростати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тому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терміново</a:t>
            </a:r>
            <a:r>
              <a:rPr lang="ru-RU" dirty="0" smtClean="0"/>
              <a:t> </a:t>
            </a:r>
            <a:r>
              <a:rPr lang="ru-RU" dirty="0" err="1" smtClean="0"/>
              <a:t>шукати</a:t>
            </a:r>
            <a:r>
              <a:rPr lang="ru-RU" dirty="0" smtClean="0"/>
              <a:t> </a:t>
            </a:r>
            <a:r>
              <a:rPr lang="ru-RU" dirty="0" err="1" smtClean="0"/>
              <a:t>механізми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подальшої</a:t>
            </a:r>
            <a:r>
              <a:rPr lang="ru-RU" dirty="0" smtClean="0"/>
              <a:t> </a:t>
            </a:r>
            <a:r>
              <a:rPr lang="ru-RU" dirty="0" err="1" smtClean="0"/>
              <a:t>агресії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-642974" y="0"/>
            <a:ext cx="11215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3104">
            <a:off x="4270940" y="2070614"/>
            <a:ext cx="428625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3000372"/>
            <a:ext cx="4286280" cy="3447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 </a:t>
            </a:r>
            <a:r>
              <a:rPr lang="ru-RU" sz="2000" dirty="0" err="1" smtClean="0"/>
              <a:t>відповідь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цю</a:t>
            </a:r>
            <a:r>
              <a:rPr lang="ru-RU" sz="2000" dirty="0" smtClean="0"/>
              <a:t> </a:t>
            </a:r>
            <a:r>
              <a:rPr lang="ru-RU" sz="2000" dirty="0" err="1" smtClean="0"/>
              <a:t>заяву</a:t>
            </a:r>
            <a:r>
              <a:rPr lang="ru-RU" sz="2000" dirty="0" smtClean="0"/>
              <a:t> </a:t>
            </a:r>
            <a:r>
              <a:rPr lang="ru-RU" sz="2000" dirty="0" err="1" smtClean="0"/>
              <a:t>генеральний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секретар</a:t>
            </a:r>
            <a:r>
              <a:rPr lang="ru-RU" sz="2000" dirty="0" smtClean="0"/>
              <a:t> </a:t>
            </a:r>
            <a:r>
              <a:rPr lang="ru-RU" sz="2000" dirty="0" err="1" smtClean="0"/>
              <a:t>Яап</a:t>
            </a:r>
            <a:r>
              <a:rPr lang="ru-RU" sz="2000" dirty="0" smtClean="0"/>
              <a:t> де </a:t>
            </a:r>
            <a:r>
              <a:rPr lang="ru-RU" sz="2000" dirty="0" err="1" smtClean="0"/>
              <a:t>Хооп</a:t>
            </a:r>
            <a:r>
              <a:rPr lang="ru-RU" sz="2000" dirty="0" smtClean="0"/>
              <a:t> </a:t>
            </a:r>
            <a:r>
              <a:rPr lang="ru-RU" sz="2000" dirty="0" err="1" smtClean="0"/>
              <a:t>Схеффер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підсумковій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прес-конференції</a:t>
            </a:r>
            <a:r>
              <a:rPr lang="ru-RU" sz="2000" dirty="0" smtClean="0"/>
              <a:t> за результатами </a:t>
            </a:r>
            <a:r>
              <a:rPr lang="ru-RU" sz="2000" dirty="0" err="1" smtClean="0"/>
              <a:t>саміту</a:t>
            </a:r>
            <a:r>
              <a:rPr lang="ru-RU" sz="2000" dirty="0" smtClean="0"/>
              <a:t> в </a:t>
            </a:r>
            <a:r>
              <a:rPr lang="ru-RU" sz="2000" dirty="0" err="1" smtClean="0"/>
              <a:t>Бухаресті</a:t>
            </a:r>
            <a:r>
              <a:rPr lang="ru-RU" sz="2000" dirty="0" smtClean="0"/>
              <a:t> проголосив, </a:t>
            </a:r>
            <a:r>
              <a:rPr lang="ru-RU" sz="2000" dirty="0" err="1" smtClean="0"/>
              <a:t>що</a:t>
            </a:r>
            <a:r>
              <a:rPr lang="ru-RU" sz="2000" dirty="0" smtClean="0"/>
              <a:t>, поза всяких </a:t>
            </a:r>
            <a:r>
              <a:rPr lang="ru-RU" sz="2000" dirty="0" err="1" smtClean="0"/>
              <a:t>сумнівів</a:t>
            </a:r>
            <a:r>
              <a:rPr lang="ru-RU" sz="2000" dirty="0" smtClean="0"/>
              <a:t>, </a:t>
            </a:r>
            <a:r>
              <a:rPr lang="ru-RU" sz="2000" dirty="0" err="1" smtClean="0"/>
              <a:t>Україна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приєднається</a:t>
            </a:r>
            <a:r>
              <a:rPr lang="ru-RU" sz="2000" dirty="0" smtClean="0"/>
              <a:t> до НАТО. </a:t>
            </a:r>
            <a:r>
              <a:rPr lang="ru-RU" sz="2000" dirty="0" err="1" smtClean="0"/>
              <a:t>Щоправда</a:t>
            </a:r>
            <a:r>
              <a:rPr lang="ru-RU" sz="2000" dirty="0" smtClean="0"/>
              <a:t>,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вступ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Північноатлантичного</a:t>
            </a:r>
            <a:r>
              <a:rPr lang="ru-RU" sz="2000" dirty="0" smtClean="0"/>
              <a:t> альянсу не </a:t>
            </a:r>
            <a:r>
              <a:rPr lang="ru-RU" sz="2000" dirty="0" err="1" smtClean="0"/>
              <a:t>підтримувала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 наших </a:t>
            </a:r>
            <a:r>
              <a:rPr lang="ru-RU" sz="2000" dirty="0" err="1" smtClean="0"/>
              <a:t>громадян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357166"/>
            <a:ext cx="8286808" cy="15001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Наша </a:t>
            </a:r>
            <a:r>
              <a:rPr lang="ru-RU" dirty="0" err="1" smtClean="0"/>
              <a:t>країна</a:t>
            </a:r>
            <a:r>
              <a:rPr lang="ru-RU" dirty="0" smtClean="0"/>
              <a:t> могла б </a:t>
            </a:r>
            <a:r>
              <a:rPr lang="ru-RU" dirty="0" err="1" smtClean="0"/>
              <a:t>розпочати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вступу</a:t>
            </a:r>
            <a:r>
              <a:rPr lang="ru-RU" dirty="0" smtClean="0"/>
              <a:t> в НАТО. На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військовий</a:t>
            </a:r>
            <a:r>
              <a:rPr lang="ru-RU" dirty="0" smtClean="0"/>
              <a:t> блок </a:t>
            </a:r>
            <a:r>
              <a:rPr lang="ru-RU" dirty="0" err="1" smtClean="0"/>
              <a:t>залишається</a:t>
            </a:r>
            <a:r>
              <a:rPr lang="ru-RU" dirty="0" smtClean="0"/>
              <a:t> практично </a:t>
            </a:r>
            <a:r>
              <a:rPr lang="ru-RU" dirty="0" err="1" smtClean="0"/>
              <a:t>єдиним</a:t>
            </a:r>
            <a:r>
              <a:rPr lang="ru-RU" dirty="0" smtClean="0"/>
              <a:t> </a:t>
            </a:r>
            <a:r>
              <a:rPr lang="ru-RU" dirty="0" err="1" smtClean="0"/>
              <a:t>дієвим</a:t>
            </a:r>
            <a:r>
              <a:rPr lang="ru-RU" dirty="0" smtClean="0"/>
              <a:t> </a:t>
            </a:r>
            <a:r>
              <a:rPr lang="ru-RU" dirty="0" err="1" smtClean="0"/>
              <a:t>інститутом</a:t>
            </a:r>
            <a:r>
              <a:rPr lang="ru-RU" dirty="0" smtClean="0"/>
              <a:t> </a:t>
            </a:r>
            <a:r>
              <a:rPr lang="ru-RU" dirty="0" err="1" smtClean="0"/>
              <a:t>колективної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. Тим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вела </a:t>
            </a:r>
            <a:r>
              <a:rPr lang="ru-RU" dirty="0" err="1" smtClean="0"/>
              <a:t>інтенсивний</a:t>
            </a:r>
            <a:r>
              <a:rPr lang="ru-RU" dirty="0" smtClean="0"/>
              <a:t> </a:t>
            </a:r>
            <a:r>
              <a:rPr lang="ru-RU" dirty="0" err="1" smtClean="0"/>
              <a:t>діалог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членства в НАТО.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-642974" y="0"/>
            <a:ext cx="11215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429000"/>
            <a:ext cx="5715019" cy="321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428604"/>
            <a:ext cx="4357686" cy="3143272"/>
          </a:xfrm>
          <a:prstGeom prst="cloudCallout">
            <a:avLst>
              <a:gd name="adj1" fmla="val 48345"/>
              <a:gd name="adj2" fmla="val 585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      «Наш сигнал  </a:t>
            </a:r>
            <a:r>
              <a:rPr lang="ru-RU" sz="2000" dirty="0" err="1" smtClean="0"/>
              <a:t>чіткий</a:t>
            </a:r>
            <a:r>
              <a:rPr lang="ru-RU" sz="2000" dirty="0" smtClean="0"/>
              <a:t>: перспектива членства – не в </a:t>
            </a:r>
            <a:r>
              <a:rPr lang="ru-RU" sz="2000" dirty="0" err="1" smtClean="0"/>
              <a:t>полі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зору</a:t>
            </a:r>
            <a:r>
              <a:rPr lang="ru-RU" sz="2000" dirty="0" smtClean="0"/>
              <a:t>. </a:t>
            </a:r>
            <a:r>
              <a:rPr lang="ru-RU" sz="2000" dirty="0" err="1" smtClean="0"/>
              <a:t>Йдеться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співпрацю</a:t>
            </a:r>
            <a:r>
              <a:rPr lang="ru-RU" sz="2000" dirty="0" smtClean="0"/>
              <a:t>, </a:t>
            </a:r>
            <a:r>
              <a:rPr lang="ru-RU" sz="2000" dirty="0" err="1" smtClean="0"/>
              <a:t>технічну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підтримку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модернізувати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армію</a:t>
            </a:r>
            <a:r>
              <a:rPr lang="ru-RU" sz="2000" dirty="0" smtClean="0"/>
              <a:t>».</a:t>
            </a:r>
          </a:p>
          <a:p>
            <a:pPr algn="ctr">
              <a:buNone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1119</Words>
  <PresentationFormat>Экран (4:3)</PresentationFormat>
  <Paragraphs>38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Тарас</cp:lastModifiedBy>
  <cp:revision>20</cp:revision>
  <dcterms:modified xsi:type="dcterms:W3CDTF">2014-04-08T16:19:45Z</dcterms:modified>
</cp:coreProperties>
</file>