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77" r:id="rId13"/>
    <p:sldId id="278" r:id="rId14"/>
    <p:sldId id="279" r:id="rId15"/>
    <p:sldId id="266" r:id="rId16"/>
    <p:sldId id="268" r:id="rId17"/>
    <p:sldId id="267" r:id="rId18"/>
    <p:sldId id="280" r:id="rId19"/>
    <p:sldId id="281" r:id="rId20"/>
    <p:sldId id="275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617" autoAdjust="0"/>
  </p:normalViewPr>
  <p:slideViewPr>
    <p:cSldViewPr>
      <p:cViewPr varScale="1">
        <p:scale>
          <a:sx n="67" d="100"/>
          <a:sy n="67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6CC7FF-4BAC-44F2-AA38-04E1BF93CB18}" type="datetimeFigureOut">
              <a:rPr lang="uk-UA" smtClean="0"/>
              <a:pPr/>
              <a:t>22.05.2013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37FD3-9CFA-44EC-BF7F-74EF09341CD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6CC7FF-4BAC-44F2-AA38-04E1BF93CB18}" type="datetimeFigureOut">
              <a:rPr lang="uk-UA" smtClean="0"/>
              <a:pPr/>
              <a:t>22.05.2013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37FD3-9CFA-44EC-BF7F-74EF09341C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6CC7FF-4BAC-44F2-AA38-04E1BF93CB18}" type="datetimeFigureOut">
              <a:rPr lang="uk-UA" smtClean="0"/>
              <a:pPr/>
              <a:t>22.05.2013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37FD3-9CFA-44EC-BF7F-74EF09341C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6CC7FF-4BAC-44F2-AA38-04E1BF93CB18}" type="datetimeFigureOut">
              <a:rPr lang="uk-UA" smtClean="0"/>
              <a:pPr/>
              <a:t>22.05.2013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37FD3-9CFA-44EC-BF7F-74EF09341C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6CC7FF-4BAC-44F2-AA38-04E1BF93CB18}" type="datetimeFigureOut">
              <a:rPr lang="uk-UA" smtClean="0"/>
              <a:pPr/>
              <a:t>22.05.2013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37FD3-9CFA-44EC-BF7F-74EF09341CD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6CC7FF-4BAC-44F2-AA38-04E1BF93CB18}" type="datetimeFigureOut">
              <a:rPr lang="uk-UA" smtClean="0"/>
              <a:pPr/>
              <a:t>22.05.2013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37FD3-9CFA-44EC-BF7F-74EF09341C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6CC7FF-4BAC-44F2-AA38-04E1BF93CB18}" type="datetimeFigureOut">
              <a:rPr lang="uk-UA" smtClean="0"/>
              <a:pPr/>
              <a:t>22.05.2013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37FD3-9CFA-44EC-BF7F-74EF09341C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6CC7FF-4BAC-44F2-AA38-04E1BF93CB18}" type="datetimeFigureOut">
              <a:rPr lang="uk-UA" smtClean="0"/>
              <a:pPr/>
              <a:t>22.05.2013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37FD3-9CFA-44EC-BF7F-74EF09341C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6CC7FF-4BAC-44F2-AA38-04E1BF93CB18}" type="datetimeFigureOut">
              <a:rPr lang="uk-UA" smtClean="0"/>
              <a:pPr/>
              <a:t>22.05.2013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37FD3-9CFA-44EC-BF7F-74EF09341CD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6CC7FF-4BAC-44F2-AA38-04E1BF93CB18}" type="datetimeFigureOut">
              <a:rPr lang="uk-UA" smtClean="0"/>
              <a:pPr/>
              <a:t>22.05.2013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37FD3-9CFA-44EC-BF7F-74EF09341C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6CC7FF-4BAC-44F2-AA38-04E1BF93CB18}" type="datetimeFigureOut">
              <a:rPr lang="uk-UA" smtClean="0"/>
              <a:pPr/>
              <a:t>22.05.2013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37FD3-9CFA-44EC-BF7F-74EF09341CD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E6CC7FF-4BAC-44F2-AA38-04E1BF93CB18}" type="datetimeFigureOut">
              <a:rPr lang="uk-UA" smtClean="0"/>
              <a:pPr/>
              <a:t>22.05.2013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F437FD3-9CFA-44EC-BF7F-74EF09341CD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64034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Культурна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спадщина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</a:t>
            </a:r>
            <a:r>
              <a:rPr lang="uk-UA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єї</a:t>
            </a: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області.</a:t>
            </a:r>
            <a:endParaRPr lang="uk-U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071678"/>
            <a:ext cx="7406640" cy="2143140"/>
          </a:xfrm>
        </p:spPr>
        <p:txBody>
          <a:bodyPr>
            <a:normAutofit/>
          </a:bodyPr>
          <a:lstStyle/>
          <a:p>
            <a:r>
              <a:rPr lang="uk-UA" sz="5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Черкаська область.</a:t>
            </a:r>
          </a:p>
          <a:p>
            <a:endParaRPr lang="uk-UA" sz="5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image00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2214554"/>
            <a:ext cx="4643470" cy="464344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рхеологічний_музе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93719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368412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    </a:t>
            </a:r>
            <a:r>
              <a:rPr lang="uk-UA" sz="4400" dirty="0" smtClean="0"/>
              <a:t>Черкаський міський парк «Ювілейний»</a:t>
            </a:r>
            <a:br>
              <a:rPr lang="uk-UA" sz="4400" dirty="0" smtClean="0"/>
            </a:br>
            <a:endParaRPr lang="uk-UA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28736"/>
            <a:ext cx="8143900" cy="5429264"/>
          </a:xfrm>
        </p:spPr>
        <p:txBody>
          <a:bodyPr/>
          <a:lstStyle/>
          <a:p>
            <a:r>
              <a:rPr lang="uk-UA" dirty="0" smtClean="0"/>
              <a:t> Міський парк на території міста Черкаси. Розташований на терасі Дніпра на березі Кременчуцького водосховища. Він є зразком паркового будівництва, розташований у північно-західній частині міста. Стара назва — Парк 50-річчя Жовтня.</a:t>
            </a:r>
          </a:p>
          <a:p>
            <a:r>
              <a:rPr lang="ru-RU" dirty="0" smtClean="0"/>
              <a:t>Парк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закладений</a:t>
            </a:r>
            <a:r>
              <a:rPr lang="ru-RU" dirty="0" smtClean="0"/>
              <a:t> у 1967 </a:t>
            </a:r>
            <a:r>
              <a:rPr lang="ru-RU" dirty="0" err="1" smtClean="0"/>
              <a:t>році</a:t>
            </a:r>
            <a:r>
              <a:rPr lang="ru-RU" dirty="0" smtClean="0"/>
              <a:t> на честь 50-річчя </a:t>
            </a:r>
            <a:r>
              <a:rPr lang="ru-RU" dirty="0" err="1" smtClean="0"/>
              <a:t>Жовтневої</a:t>
            </a:r>
            <a:r>
              <a:rPr lang="ru-RU" dirty="0" smtClean="0"/>
              <a:t> </a:t>
            </a:r>
            <a:r>
              <a:rPr lang="ru-RU" dirty="0" err="1" smtClean="0"/>
              <a:t>революції</a:t>
            </a:r>
            <a:r>
              <a:rPr lang="ru-RU" dirty="0" smtClean="0"/>
              <a:t>.</a:t>
            </a:r>
          </a:p>
          <a:p>
            <a:endParaRPr lang="uk-UA" sz="2400" dirty="0" smtClean="0"/>
          </a:p>
          <a:p>
            <a:endParaRPr lang="uk-UA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rkUvileiny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20186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uvileyniy_park_(2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Yuvileinyi_park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0481"/>
            <a:ext cx="9197975" cy="689848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96974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>Канівський природний заповідник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00108"/>
            <a:ext cx="7933588" cy="5248292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Природний заповідник, площею 2027 </a:t>
            </a:r>
            <a:r>
              <a:rPr lang="uk-UA" u="sng" dirty="0" smtClean="0"/>
              <a:t>гектарів</a:t>
            </a:r>
            <a:r>
              <a:rPr lang="uk-UA" dirty="0" smtClean="0"/>
              <a:t>, розташований неподалік </a:t>
            </a:r>
            <a:r>
              <a:rPr lang="uk-UA" u="sng" dirty="0" smtClean="0"/>
              <a:t>Канева</a:t>
            </a:r>
            <a:r>
              <a:rPr lang="uk-UA" dirty="0" smtClean="0"/>
              <a:t>, на правому березі та заплавних островах річки </a:t>
            </a:r>
            <a:r>
              <a:rPr lang="uk-UA" u="sng" dirty="0" smtClean="0"/>
              <a:t>Дніпра</a:t>
            </a:r>
            <a:r>
              <a:rPr lang="uk-UA" dirty="0" smtClean="0"/>
              <a:t>.</a:t>
            </a:r>
          </a:p>
          <a:p>
            <a:r>
              <a:rPr lang="uk-UA" dirty="0" smtClean="0"/>
              <a:t>Межує безпосередньо з Чернечою горою — місцем поховання </a:t>
            </a:r>
            <a:r>
              <a:rPr lang="uk-UA" u="sng" dirty="0" smtClean="0"/>
              <a:t>Т. Г. Шевченка</a:t>
            </a:r>
            <a:r>
              <a:rPr lang="uk-UA" dirty="0" smtClean="0"/>
              <a:t>. Створений на базі Канівською навчально-дослідного лісового господарства. Канівський природний заповідник є структурним підрозділом </a:t>
            </a:r>
            <a:r>
              <a:rPr lang="uk-UA" u="sng" dirty="0" smtClean="0"/>
              <a:t>Київського національного університету імені Тараса Шевченка</a:t>
            </a:r>
            <a:r>
              <a:rPr lang="uk-UA" dirty="0" smtClean="0"/>
              <a:t>.</a:t>
            </a:r>
          </a:p>
          <a:p>
            <a:r>
              <a:rPr lang="ru-RU" dirty="0" err="1" smtClean="0"/>
              <a:t>Канівський</a:t>
            </a:r>
            <a:r>
              <a:rPr lang="ru-RU" dirty="0" smtClean="0"/>
              <a:t> </a:t>
            </a:r>
            <a:r>
              <a:rPr lang="ru-RU" dirty="0" err="1" smtClean="0"/>
              <a:t>природний</a:t>
            </a:r>
            <a:r>
              <a:rPr lang="ru-RU" dirty="0" smtClean="0"/>
              <a:t> </a:t>
            </a:r>
            <a:r>
              <a:rPr lang="ru-RU" dirty="0" err="1" smtClean="0"/>
              <a:t>заповідник</a:t>
            </a:r>
            <a:r>
              <a:rPr lang="ru-RU" dirty="0" smtClean="0"/>
              <a:t> —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найстаріших</a:t>
            </a:r>
            <a:r>
              <a:rPr lang="ru-RU" dirty="0" smtClean="0"/>
              <a:t> </a:t>
            </a:r>
            <a:r>
              <a:rPr lang="ru-RU" dirty="0" err="1" smtClean="0"/>
              <a:t>заповідників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Kaniv_Nature_Reser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643578"/>
            <a:ext cx="7283766" cy="142876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Краєвид</a:t>
            </a:r>
            <a:r>
              <a:rPr lang="ru-RU" sz="2400" dirty="0" smtClean="0"/>
              <a:t> на </a:t>
            </a:r>
            <a:r>
              <a:rPr lang="ru-RU" sz="2400" dirty="0" err="1" smtClean="0"/>
              <a:t>нагірну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частину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заповідника</a:t>
            </a:r>
            <a:r>
              <a:rPr lang="ru-RU" sz="2400" dirty="0" smtClean="0"/>
              <a:t>.   </a:t>
            </a:r>
            <a:endParaRPr lang="uk-UA" sz="2400" dirty="0"/>
          </a:p>
        </p:txBody>
      </p:sp>
      <p:pic>
        <p:nvPicPr>
          <p:cNvPr id="4" name="Содержимое 3" descr="Kaniv_tg0709_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00076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effectLst/>
              </a:rPr>
              <a:t>Свято-Покровський </a:t>
            </a:r>
            <a:r>
              <a:rPr lang="uk-UA" sz="3600" dirty="0" err="1" smtClean="0">
                <a:effectLst/>
              </a:rPr>
              <a:t>Красногірський</a:t>
            </a:r>
            <a:r>
              <a:rPr lang="uk-UA" sz="3600" dirty="0" smtClean="0">
                <a:effectLst/>
              </a:rPr>
              <a:t> жіночий монастир</a:t>
            </a:r>
            <a:endParaRPr lang="uk-UA" sz="36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5410200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За </a:t>
            </a:r>
            <a:r>
              <a:rPr lang="ru-RU" sz="2800" dirty="0" err="1" smtClean="0"/>
              <a:t>переказами</a:t>
            </a:r>
            <a:r>
              <a:rPr lang="ru-RU" sz="2800" dirty="0" smtClean="0"/>
              <a:t>, </a:t>
            </a:r>
            <a:r>
              <a:rPr lang="ru-RU" sz="2800" dirty="0" err="1" smtClean="0"/>
              <a:t>відлюдне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 в </a:t>
            </a:r>
            <a:r>
              <a:rPr lang="ru-RU" sz="2800" dirty="0" err="1" smtClean="0"/>
              <a:t>Красногір'ї</a:t>
            </a:r>
            <a:r>
              <a:rPr lang="ru-RU" sz="2800" dirty="0" smtClean="0"/>
              <a:t> на </a:t>
            </a:r>
            <a:r>
              <a:rPr lang="ru-RU" sz="2800" dirty="0" err="1" smtClean="0"/>
              <a:t>місці</a:t>
            </a:r>
            <a:r>
              <a:rPr lang="ru-RU" sz="2800" dirty="0" smtClean="0"/>
              <a:t> </a:t>
            </a:r>
            <a:r>
              <a:rPr lang="ru-RU" sz="2800" dirty="0" err="1" smtClean="0"/>
              <a:t>майбутнього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монастиря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започаткував</a:t>
            </a:r>
            <a:r>
              <a:rPr lang="ru-RU" sz="2800" dirty="0" smtClean="0"/>
              <a:t> </a:t>
            </a:r>
            <a:r>
              <a:rPr lang="ru-RU" sz="2800" dirty="0" err="1" smtClean="0"/>
              <a:t>чернець</a:t>
            </a:r>
            <a:r>
              <a:rPr lang="ru-RU" sz="2800" dirty="0" smtClean="0"/>
              <a:t> </a:t>
            </a:r>
            <a:r>
              <a:rPr lang="ru-RU" sz="2800" dirty="0" err="1" smtClean="0"/>
              <a:t>із</a:t>
            </a:r>
            <a:r>
              <a:rPr lang="ru-RU" sz="2800" dirty="0" smtClean="0"/>
              <a:t> Константинополя </a:t>
            </a:r>
            <a:r>
              <a:rPr lang="ru-RU" sz="2800" dirty="0" err="1" smtClean="0"/>
              <a:t>приблизно</a:t>
            </a:r>
            <a:r>
              <a:rPr lang="ru-RU" sz="2800" dirty="0" smtClean="0"/>
              <a:t> </a:t>
            </a:r>
            <a:r>
              <a:rPr lang="ru-RU" sz="2800" dirty="0" err="1" smtClean="0"/>
              <a:t>наприкінці</a:t>
            </a:r>
            <a:r>
              <a:rPr lang="ru-RU" sz="2800" dirty="0" smtClean="0"/>
              <a:t> XVI — на початку XVII </a:t>
            </a:r>
            <a:r>
              <a:rPr lang="ru-RU" sz="2800" dirty="0" err="1" smtClean="0"/>
              <a:t>століття</a:t>
            </a:r>
            <a:r>
              <a:rPr lang="ru-RU" sz="2800" dirty="0" smtClean="0"/>
              <a:t>.</a:t>
            </a:r>
          </a:p>
          <a:p>
            <a:r>
              <a:rPr lang="uk-UA" sz="2800" dirty="0" smtClean="0"/>
              <a:t>Засновані українським козацтвом монастирі були не лише твердинею віри православної, а й осередками вченості, мудрості та джерелом знань, у тому числі й у військовій сфері. Саме монастирі зберігали й поширювали козацьку військову науку. Виконували козацькі монастирі й ряд інших функцій — кожна така свята обитель була водночас і фортецею, і шпиталем для поранених та хворих, і притулком для старих немічних козаків.</a:t>
            </a:r>
            <a:endParaRPr lang="uk-UA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81px-Спасо-Преображенський_собор_Красногірського_монастир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639840" cy="6858000"/>
          </a:xfrm>
        </p:spPr>
      </p:pic>
      <p:pic>
        <p:nvPicPr>
          <p:cNvPr id="5" name="Рисунок 4" descr="450px-Покровська_церква_Красногірського_монастир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126" y="0"/>
            <a:ext cx="45005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2984"/>
          </a:xfrm>
        </p:spPr>
        <p:txBody>
          <a:bodyPr>
            <a:normAutofit/>
          </a:bodyPr>
          <a:lstStyle/>
          <a:p>
            <a:r>
              <a:rPr lang="uk-UA" sz="4800" dirty="0" smtClean="0"/>
              <a:t>      Черкаська область.</a:t>
            </a:r>
            <a:endParaRPr lang="uk-UA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00108"/>
            <a:ext cx="8143900" cy="5176854"/>
          </a:xfrm>
        </p:spPr>
        <p:txBody>
          <a:bodyPr>
            <a:normAutofit/>
          </a:bodyPr>
          <a:lstStyle/>
          <a:p>
            <a:r>
              <a:rPr lang="vi-VN" sz="2400" b="1" dirty="0" smtClean="0"/>
              <a:t>Черка́ська о́бласть</a:t>
            </a:r>
            <a:r>
              <a:rPr lang="vi-VN" sz="2400" dirty="0" smtClean="0"/>
              <a:t>  —адміністративно-територіальн одиниця України, розташована у центральній лісостеповій частині країни по обидва берега середньої течії Дніпра та Південного Бугу.</a:t>
            </a:r>
          </a:p>
          <a:p>
            <a:r>
              <a:rPr lang="vi-VN" sz="2400" dirty="0" smtClean="0"/>
              <a:t>Область на півночі межує з Київською,</a:t>
            </a:r>
            <a:r>
              <a:rPr lang="uk-UA" sz="2400" dirty="0" smtClean="0"/>
              <a:t> </a:t>
            </a:r>
            <a:r>
              <a:rPr lang="vi-VN" sz="2400" dirty="0" smtClean="0"/>
              <a:t>на півдні з Кіровоградською, на сході з Полтавською та з Вінницько</a:t>
            </a:r>
            <a:r>
              <a:rPr lang="uk-UA" sz="2400" dirty="0" smtClean="0"/>
              <a:t>ю </a:t>
            </a:r>
            <a:r>
              <a:rPr lang="vi-VN" sz="2400" dirty="0" smtClean="0"/>
              <a:t> областю на заході. </a:t>
            </a:r>
          </a:p>
          <a:p>
            <a:endParaRPr lang="uk-UA" sz="2400" dirty="0"/>
          </a:p>
        </p:txBody>
      </p:sp>
      <p:pic>
        <p:nvPicPr>
          <p:cNvPr id="4" name="Рисунок 3" descr="Flag_of_Cherkasy_Obla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4286256"/>
            <a:ext cx="3714776" cy="2405079"/>
          </a:xfrm>
          <a:prstGeom prst="rect">
            <a:avLst/>
          </a:prstGeom>
        </p:spPr>
      </p:pic>
      <p:pic>
        <p:nvPicPr>
          <p:cNvPr id="5" name="Рисунок 4" descr="Coat_of_Arms_of_Cherkasy_Obla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4042502"/>
            <a:ext cx="2143140" cy="281549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342503">
            <a:off x="1167703" y="2462074"/>
            <a:ext cx="7498080" cy="1404185"/>
          </a:xfrm>
        </p:spPr>
        <p:txBody>
          <a:bodyPr>
            <a:noAutofit/>
          </a:bodyPr>
          <a:lstStyle/>
          <a:p>
            <a:r>
              <a:rPr lang="uk-UA" sz="8000" dirty="0" smtClean="0"/>
              <a:t>Дякую за увагу!</a:t>
            </a:r>
            <a:endParaRPr lang="uk-UA" sz="8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285860"/>
          </a:xfrm>
        </p:spPr>
        <p:txBody>
          <a:bodyPr>
            <a:normAutofit/>
          </a:bodyPr>
          <a:lstStyle/>
          <a:p>
            <a:r>
              <a:rPr lang="vi-VN" sz="3200" b="1" dirty="0" smtClean="0"/>
              <a:t>Націона́льний дендрологі́чний парк «Софі́ївка»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142984"/>
            <a:ext cx="8143900" cy="5715016"/>
          </a:xfrm>
        </p:spPr>
        <p:txBody>
          <a:bodyPr>
            <a:normAutofit fontScale="92500"/>
          </a:bodyPr>
          <a:lstStyle/>
          <a:p>
            <a:r>
              <a:rPr lang="uk-UA" sz="2400" dirty="0" smtClean="0"/>
              <a:t>«Софіївка» є пам'ятником </a:t>
            </a:r>
            <a:r>
              <a:rPr lang="uk-UA" sz="2400" dirty="0" err="1" smtClean="0"/>
              <a:t>краєвидного</a:t>
            </a:r>
            <a:r>
              <a:rPr lang="uk-UA" sz="2400" dirty="0" smtClean="0"/>
              <a:t> типу світового садово-паркового мистецтва кінця </a:t>
            </a:r>
            <a:r>
              <a:rPr lang="en-US" sz="2400" dirty="0" smtClean="0"/>
              <a:t>XVIII — </a:t>
            </a:r>
            <a:r>
              <a:rPr lang="uk-UA" sz="2400" dirty="0" smtClean="0"/>
              <a:t>першої половини </a:t>
            </a:r>
            <a:r>
              <a:rPr lang="en-US" sz="2400" dirty="0" smtClean="0"/>
              <a:t>XIX </a:t>
            </a:r>
            <a:r>
              <a:rPr lang="uk-UA" sz="2400" dirty="0" smtClean="0"/>
              <a:t>століть. Тут росте понад 2000 видів дерев і кущів (місцевих і екзотичних).</a:t>
            </a:r>
          </a:p>
          <a:p>
            <a:r>
              <a:rPr lang="uk-UA" sz="2400" dirty="0" smtClean="0"/>
              <a:t>Парк розташований у північній частині міста Умань Черкаської області, обабіч ріки Кам'янки, за адресою — вулиця Київська, 12-а.</a:t>
            </a:r>
          </a:p>
          <a:p>
            <a:r>
              <a:rPr lang="uk-UA" sz="2400" dirty="0" smtClean="0"/>
              <a:t>Парк був створений у майже безлісій місцевості, розчленованій річкою Кам'янкою, балками та ярами, які врізалися в гранітове підложжя, що часто виходило на поверхню. При створенні парку вдало використано рельєф, але без заздалегідь наміченого плану. У процесі завершення робіт на окремих ділянках були висаджені місцеві та екзотичні деревно-чагарникові рослини, тоді ж були збудовані перші архітектурні споруди та прикрашено «Софіївку» скульптурою, переважно античною.</a:t>
            </a:r>
            <a:endParaRPr lang="uk-UA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5846778"/>
            <a:ext cx="5783568" cy="1011222"/>
          </a:xfrm>
        </p:spPr>
        <p:txBody>
          <a:bodyPr>
            <a:normAutofit/>
          </a:bodyPr>
          <a:lstStyle/>
          <a:p>
            <a:r>
              <a:rPr lang="uk-UA" sz="2800" dirty="0" err="1" smtClean="0"/>
              <a:t>Ахеронтійське</a:t>
            </a:r>
            <a:r>
              <a:rPr lang="uk-UA" sz="2800" dirty="0" smtClean="0"/>
              <a:t> озеро</a:t>
            </a:r>
            <a:endParaRPr lang="uk-UA" sz="2800" dirty="0"/>
          </a:p>
        </p:txBody>
      </p:sp>
      <p:pic>
        <p:nvPicPr>
          <p:cNvPr id="4" name="Содержимое 3" descr="Sofievka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07220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5715000"/>
            <a:ext cx="7286676" cy="135733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Будинок творчості вчених</a:t>
            </a:r>
            <a:endParaRPr lang="uk-UA" sz="2800" dirty="0"/>
          </a:p>
        </p:txBody>
      </p:sp>
      <p:pic>
        <p:nvPicPr>
          <p:cNvPr id="4" name="Содержимое 3" descr="Sofievka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00076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5786454"/>
            <a:ext cx="5640692" cy="1071546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Фонтан «Змія»</a:t>
            </a:r>
            <a:endParaRPr lang="uk-UA" sz="2800" dirty="0"/>
          </a:p>
        </p:txBody>
      </p:sp>
      <p:pic>
        <p:nvPicPr>
          <p:cNvPr id="4" name="Содержимое 3" descr="2_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92933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2143116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>Національний історико-культурний заповідник «Чигирин»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500174"/>
            <a:ext cx="7933588" cy="535782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 Тут </a:t>
            </a:r>
            <a:r>
              <a:rPr lang="ru-RU" sz="2400" dirty="0" err="1" smtClean="0"/>
              <a:t>зберігаються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пам'ятки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часів</a:t>
            </a:r>
            <a:r>
              <a:rPr lang="ru-RU" sz="2400" dirty="0" smtClean="0"/>
              <a:t>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найбільша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частина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пов'язана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історією</a:t>
            </a:r>
            <a:r>
              <a:rPr lang="ru-RU" sz="2400" dirty="0" smtClean="0"/>
              <a:t> </a:t>
            </a:r>
            <a:r>
              <a:rPr lang="ru-RU" sz="2400" dirty="0" err="1" smtClean="0"/>
              <a:t>козацтва</a:t>
            </a:r>
            <a:r>
              <a:rPr lang="ru-RU" sz="2400" dirty="0" smtClean="0"/>
              <a:t> та </a:t>
            </a:r>
            <a:r>
              <a:rPr lang="ru-RU" sz="2400" dirty="0" err="1" smtClean="0"/>
              <a:t>становленням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українського</a:t>
            </a:r>
            <a:r>
              <a:rPr lang="ru-RU" sz="2400" dirty="0" smtClean="0"/>
              <a:t> народу.</a:t>
            </a:r>
          </a:p>
          <a:p>
            <a:r>
              <a:rPr lang="ru-RU" sz="2400" dirty="0" err="1" smtClean="0"/>
              <a:t>Заповідник</a:t>
            </a:r>
            <a:r>
              <a:rPr lang="ru-RU" sz="2400" dirty="0" smtClean="0"/>
              <a:t> </a:t>
            </a:r>
            <a:r>
              <a:rPr lang="ru-RU" sz="2400" dirty="0" err="1" smtClean="0"/>
              <a:t>охоплює</a:t>
            </a:r>
            <a:r>
              <a:rPr lang="ru-RU" sz="2400" dirty="0" smtClean="0"/>
              <a:t>: </a:t>
            </a:r>
            <a:r>
              <a:rPr lang="ru-RU" sz="2400" dirty="0" err="1" smtClean="0"/>
              <a:t>місто</a:t>
            </a:r>
            <a:r>
              <a:rPr lang="ru-RU" sz="2400" dirty="0" smtClean="0"/>
              <a:t> Чигирин, села </a:t>
            </a:r>
            <a:r>
              <a:rPr lang="ru-RU" sz="2400" dirty="0" err="1" smtClean="0"/>
              <a:t>Суботів</a:t>
            </a:r>
            <a:r>
              <a:rPr lang="ru-RU" sz="2400" dirty="0" smtClean="0"/>
              <a:t>, </a:t>
            </a:r>
            <a:r>
              <a:rPr lang="ru-RU" sz="2400" dirty="0" err="1" smtClean="0"/>
              <a:t>Стецівка</a:t>
            </a:r>
            <a:r>
              <a:rPr lang="ru-RU" sz="2400" dirty="0" smtClean="0"/>
              <a:t>, </a:t>
            </a:r>
            <a:r>
              <a:rPr lang="ru-RU" sz="2400" dirty="0" err="1" smtClean="0"/>
              <a:t>Медведівка</a:t>
            </a:r>
            <a:r>
              <a:rPr lang="ru-RU" sz="2400" dirty="0" smtClean="0"/>
              <a:t>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 </a:t>
            </a:r>
            <a:r>
              <a:rPr lang="ru-RU" sz="2400" dirty="0" err="1" smtClean="0"/>
              <a:t>дубово-ясеневе</a:t>
            </a:r>
            <a:r>
              <a:rPr lang="ru-RU" sz="2400" dirty="0" smtClean="0"/>
              <a:t> урочище </a:t>
            </a:r>
            <a:r>
              <a:rPr lang="ru-RU" sz="2400" dirty="0" err="1" smtClean="0"/>
              <a:t>Холодний</a:t>
            </a:r>
            <a:r>
              <a:rPr lang="ru-RU" sz="2400" dirty="0" smtClean="0"/>
              <a:t> Яр та </a:t>
            </a:r>
            <a:r>
              <a:rPr lang="ru-RU" sz="2400" dirty="0" err="1" smtClean="0"/>
              <a:t>Атаманський</a:t>
            </a:r>
            <a:r>
              <a:rPr lang="ru-RU" sz="2400" dirty="0" smtClean="0"/>
              <a:t> парк.</a:t>
            </a:r>
          </a:p>
          <a:p>
            <a:r>
              <a:rPr lang="uk-UA" sz="2400" dirty="0" smtClean="0"/>
              <a:t>На території заповідника розташовані 35 пам'яток археології, історії, архітектури, етнографії, мистецтва, природи, які входять до складу заповідника.</a:t>
            </a:r>
            <a:endParaRPr lang="uk-UA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51872_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6" y="0"/>
            <a:ext cx="9501254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5715000"/>
            <a:ext cx="5354940" cy="1357338"/>
          </a:xfrm>
        </p:spPr>
        <p:txBody>
          <a:bodyPr>
            <a:normAutofit/>
          </a:bodyPr>
          <a:lstStyle/>
          <a:p>
            <a:r>
              <a:rPr lang="uk-UA" sz="2400" dirty="0" err="1" smtClean="0"/>
              <a:t>Іліїнська</a:t>
            </a:r>
            <a:r>
              <a:rPr lang="uk-UA" sz="2400" dirty="0" smtClean="0"/>
              <a:t> церква</a:t>
            </a:r>
            <a:endParaRPr lang="uk-UA" sz="2400" dirty="0"/>
          </a:p>
        </p:txBody>
      </p:sp>
      <p:pic>
        <p:nvPicPr>
          <p:cNvPr id="4" name="Содержимое 3" descr="ілїнська  церква.чигири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07220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186</TotalTime>
  <Words>83</Words>
  <Application>Microsoft Office PowerPoint</Application>
  <PresentationFormat>Экран (4:3)</PresentationFormat>
  <Paragraphs>29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Культурна спадщина моєї області.</vt:lpstr>
      <vt:lpstr>      Черкаська область.</vt:lpstr>
      <vt:lpstr>Націона́льний дендрологі́чний парк «Софі́ївка»</vt:lpstr>
      <vt:lpstr>Ахеронтійське озеро</vt:lpstr>
      <vt:lpstr>Будинок творчості вчених</vt:lpstr>
      <vt:lpstr>Фонтан «Змія»</vt:lpstr>
      <vt:lpstr>Національний історико-культурний заповідник «Чигирин» </vt:lpstr>
      <vt:lpstr>Слайд 8</vt:lpstr>
      <vt:lpstr>Іліїнська церква</vt:lpstr>
      <vt:lpstr>Слайд 10</vt:lpstr>
      <vt:lpstr>    Черкаський міський парк «Ювілейний» </vt:lpstr>
      <vt:lpstr>Слайд 12</vt:lpstr>
      <vt:lpstr>Слайд 13</vt:lpstr>
      <vt:lpstr>Слайд 14</vt:lpstr>
      <vt:lpstr>Канівський природний заповідник </vt:lpstr>
      <vt:lpstr>Слайд 16</vt:lpstr>
      <vt:lpstr>Краєвид на нагірну частину заповідника.   </vt:lpstr>
      <vt:lpstr>Свято-Покровський Красногірський жіночий монастир</vt:lpstr>
      <vt:lpstr>Слайд 19</vt:lpstr>
      <vt:lpstr>Дякую за увагу!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див мого краю.</dc:title>
  <dc:creator>Сергей</dc:creator>
  <cp:lastModifiedBy>Сергей</cp:lastModifiedBy>
  <cp:revision>21</cp:revision>
  <dcterms:created xsi:type="dcterms:W3CDTF">2013-05-15T17:55:32Z</dcterms:created>
  <dcterms:modified xsi:type="dcterms:W3CDTF">2013-05-22T03:59:05Z</dcterms:modified>
</cp:coreProperties>
</file>