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АНЯ\Desktop\Мілан_Кундер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1918" y="3214686"/>
            <a:ext cx="5369237" cy="3517884"/>
          </a:xfrm>
          <a:prstGeom prst="rect">
            <a:avLst/>
          </a:prstGeom>
          <a:noFill/>
        </p:spPr>
      </p:pic>
      <p:pic>
        <p:nvPicPr>
          <p:cNvPr id="1027" name="Picture 3" descr="C:\Users\ВАНЯ\Desktop\117500768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571612"/>
            <a:ext cx="3500462" cy="450059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29058" y="1785926"/>
            <a:ext cx="55463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«</a:t>
            </a:r>
            <a:r>
              <a:rPr lang="ru-RU" sz="3200" b="1" dirty="0" err="1" smtClean="0"/>
              <a:t>Нестерпна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легкість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буття</a:t>
            </a:r>
            <a:r>
              <a:rPr lang="ru-RU" sz="3200" b="1" dirty="0" smtClean="0"/>
              <a:t>»</a:t>
            </a:r>
            <a:endParaRPr lang="ru-RU" sz="32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4071934" cy="1143000"/>
          </a:xfrm>
        </p:spPr>
        <p:txBody>
          <a:bodyPr/>
          <a:lstStyle/>
          <a:p>
            <a:r>
              <a:rPr lang="ru-RU" b="1" dirty="0" err="1" smtClean="0"/>
              <a:t>Мілан</a:t>
            </a:r>
            <a:r>
              <a:rPr lang="ru-RU" b="1" dirty="0" smtClean="0"/>
              <a:t> </a:t>
            </a:r>
            <a:r>
              <a:rPr lang="ru-RU" b="1" dirty="0" err="1" smtClean="0"/>
              <a:t>Кундера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1000108"/>
            <a:ext cx="25106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u="sng" dirty="0" smtClean="0"/>
              <a:t>1 </a:t>
            </a:r>
            <a:r>
              <a:rPr lang="ru-RU" sz="3200" b="1" u="sng" dirty="0" err="1" smtClean="0"/>
              <a:t>квітня</a:t>
            </a:r>
            <a:r>
              <a:rPr lang="ru-RU" sz="3200" b="1" u="sng" dirty="0" smtClean="0"/>
              <a:t> 1929</a:t>
            </a:r>
            <a:endParaRPr lang="ru-RU" sz="3200" b="1" u="sng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2357430"/>
            <a:ext cx="158889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/>
              <a:t>1984</a:t>
            </a:r>
            <a:endParaRPr lang="ru-RU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785794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Як часто </a:t>
            </a:r>
            <a:r>
              <a:rPr lang="ru-RU" sz="1600" b="1" dirty="0" err="1" smtClean="0"/>
              <a:t>людина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задумується</a:t>
            </a:r>
            <a:r>
              <a:rPr lang="ru-RU" sz="1600" b="1" dirty="0" smtClean="0"/>
              <a:t> про те,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їй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хотілось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прожити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своє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життя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знову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але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володіючи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вже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набутими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знаннями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не </a:t>
            </a:r>
            <a:r>
              <a:rPr lang="ru-RU" sz="1600" b="1" dirty="0" err="1" smtClean="0"/>
              <a:t>роблячи</a:t>
            </a:r>
            <a:r>
              <a:rPr lang="ru-RU" sz="1600" b="1" dirty="0" smtClean="0"/>
              <a:t> тих </a:t>
            </a:r>
            <a:r>
              <a:rPr lang="ru-RU" sz="1600" b="1" dirty="0" err="1" smtClean="0"/>
              <a:t>помилок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котрі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були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зроблені</a:t>
            </a:r>
            <a:r>
              <a:rPr lang="ru-RU" sz="1600" b="1" dirty="0" smtClean="0"/>
              <a:t>? </a:t>
            </a:r>
            <a:r>
              <a:rPr lang="ru-RU" sz="1600" b="1" dirty="0" err="1" smtClean="0"/>
              <a:t>Постійно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переписуючи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власну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біографію</a:t>
            </a:r>
            <a:r>
              <a:rPr lang="ru-RU" sz="1600" b="1" dirty="0" smtClean="0"/>
              <a:t> ми </a:t>
            </a:r>
            <a:r>
              <a:rPr lang="ru-RU" sz="1600" b="1" dirty="0" err="1" smtClean="0"/>
              <a:t>надаємо</a:t>
            </a:r>
            <a:r>
              <a:rPr lang="ru-RU" sz="1600" b="1" dirty="0" smtClean="0"/>
              <a:t> речам нового </a:t>
            </a:r>
            <a:r>
              <a:rPr lang="ru-RU" sz="1600" b="1" dirty="0" err="1" smtClean="0"/>
              <a:t>значення</a:t>
            </a:r>
            <a:r>
              <a:rPr lang="ru-RU" sz="1600" b="1" dirty="0" smtClean="0"/>
              <a:t>. </a:t>
            </a:r>
            <a:r>
              <a:rPr lang="ru-RU" sz="1600" b="1" dirty="0" err="1" smtClean="0"/>
              <a:t>Якщо</a:t>
            </a:r>
            <a:r>
              <a:rPr lang="ru-RU" sz="1600" b="1" dirty="0" smtClean="0"/>
              <a:t> б </a:t>
            </a:r>
            <a:r>
              <a:rPr lang="ru-RU" sz="1600" b="1" dirty="0" err="1" smtClean="0"/>
              <a:t>можна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було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повторювати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кожен</a:t>
            </a:r>
            <a:r>
              <a:rPr lang="ru-RU" sz="1600" b="1" dirty="0" smtClean="0"/>
              <a:t> момент </a:t>
            </a:r>
            <a:r>
              <a:rPr lang="ru-RU" sz="1600" b="1" dirty="0" err="1" smtClean="0"/>
              <a:t>життя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це</a:t>
            </a:r>
            <a:r>
              <a:rPr lang="ru-RU" sz="1600" b="1" dirty="0" smtClean="0"/>
              <a:t> б </a:t>
            </a:r>
            <a:r>
              <a:rPr lang="ru-RU" sz="1600" b="1" dirty="0" err="1" smtClean="0"/>
              <a:t>тривало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вічність</a:t>
            </a:r>
            <a:r>
              <a:rPr lang="ru-RU" sz="1600" b="1" dirty="0" smtClean="0"/>
              <a:t>…! А у </a:t>
            </a:r>
            <a:r>
              <a:rPr lang="ru-RU" sz="1600" b="1" dirty="0" err="1" smtClean="0"/>
              <a:t>світі</a:t>
            </a:r>
            <a:r>
              <a:rPr lang="ru-RU" sz="1600" b="1" dirty="0" smtClean="0"/>
              <a:t> такого </a:t>
            </a:r>
            <a:r>
              <a:rPr lang="ru-RU" sz="1600" b="1" dirty="0" err="1" smtClean="0"/>
              <a:t>повторювання</a:t>
            </a:r>
            <a:r>
              <a:rPr lang="ru-RU" sz="1600" b="1" dirty="0" smtClean="0"/>
              <a:t> на всякому </a:t>
            </a:r>
            <a:r>
              <a:rPr lang="ru-RU" sz="1600" b="1" dirty="0" err="1" smtClean="0"/>
              <a:t>вчинку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лежить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тяжість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нестерпної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відповідальності</a:t>
            </a:r>
            <a:r>
              <a:rPr lang="ru-RU" sz="1600" b="1" dirty="0" smtClean="0"/>
              <a:t>. Ми </a:t>
            </a:r>
            <a:r>
              <a:rPr lang="ru-RU" sz="1600" b="1" dirty="0" err="1" smtClean="0"/>
              <a:t>ніколи</a:t>
            </a:r>
            <a:r>
              <a:rPr lang="ru-RU" sz="1600" b="1" dirty="0" smtClean="0"/>
              <a:t> не </a:t>
            </a:r>
            <a:r>
              <a:rPr lang="ru-RU" sz="1600" b="1" dirty="0" err="1" smtClean="0"/>
              <a:t>знаємо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маємо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бажати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не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можемо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порівняти</a:t>
            </a:r>
            <a:r>
              <a:rPr lang="ru-RU" sz="1600" b="1" dirty="0" smtClean="0"/>
              <a:t> наше </a:t>
            </a:r>
            <a:r>
              <a:rPr lang="ru-RU" sz="1600" b="1" dirty="0" err="1" smtClean="0"/>
              <a:t>життя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попередніми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життями</a:t>
            </a:r>
            <a:r>
              <a:rPr lang="ru-RU" sz="1600" b="1" dirty="0" smtClean="0"/>
              <a:t>. Але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буде коли ми </a:t>
            </a:r>
            <a:r>
              <a:rPr lang="ru-RU" sz="1600" b="1" dirty="0" err="1" smtClean="0"/>
              <a:t>зупинимось</a:t>
            </a:r>
            <a:r>
              <a:rPr lang="ru-RU" sz="1600" b="1" dirty="0" smtClean="0"/>
              <a:t> на </a:t>
            </a:r>
            <a:r>
              <a:rPr lang="ru-RU" sz="1600" b="1" dirty="0" err="1" smtClean="0"/>
              <a:t>мить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затамуємо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подих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відпустимо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наші</a:t>
            </a:r>
            <a:r>
              <a:rPr lang="ru-RU" sz="1600" b="1" dirty="0" smtClean="0"/>
              <a:t> страхи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будемо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жити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ніби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це</a:t>
            </a:r>
            <a:r>
              <a:rPr lang="ru-RU" sz="1600" b="1" dirty="0" smtClean="0"/>
              <a:t> не </a:t>
            </a:r>
            <a:r>
              <a:rPr lang="ru-RU" sz="1600" b="1" dirty="0" err="1" smtClean="0"/>
              <a:t>репетиція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начерк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картини</a:t>
            </a:r>
            <a:r>
              <a:rPr lang="ru-RU" sz="1600" b="1" dirty="0" smtClean="0"/>
              <a:t>, а сам шедевр!</a:t>
            </a:r>
          </a:p>
          <a:p>
            <a:r>
              <a:rPr lang="ru-RU" sz="1600" b="1" dirty="0" smtClean="0"/>
              <a:t>На </a:t>
            </a:r>
            <a:r>
              <a:rPr lang="ru-RU" sz="1600" b="1" dirty="0" err="1" smtClean="0"/>
              <a:t>такі</a:t>
            </a:r>
            <a:r>
              <a:rPr lang="ru-RU" sz="1600" b="1" dirty="0" smtClean="0"/>
              <a:t> думки мене </a:t>
            </a:r>
            <a:r>
              <a:rPr lang="ru-RU" sz="1600" b="1" dirty="0" err="1" smtClean="0"/>
              <a:t>наштовхнула</a:t>
            </a:r>
            <a:r>
              <a:rPr lang="ru-RU" sz="1600" b="1" dirty="0" smtClean="0"/>
              <a:t> книга </a:t>
            </a:r>
            <a:r>
              <a:rPr lang="ru-RU" sz="1600" b="1" dirty="0" err="1" smtClean="0"/>
              <a:t>всесвітньо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відомого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чесько-французького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письменника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Мілана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Кундери</a:t>
            </a:r>
            <a:r>
              <a:rPr lang="ru-RU" sz="1600" b="1" dirty="0" smtClean="0"/>
              <a:t>. «</a:t>
            </a:r>
            <a:r>
              <a:rPr lang="ru-RU" sz="1600" b="1" dirty="0" err="1" smtClean="0"/>
              <a:t>Нестерпна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легкість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буття</a:t>
            </a:r>
            <a:r>
              <a:rPr lang="ru-RU" sz="1600" b="1" dirty="0" smtClean="0"/>
              <a:t>» - </a:t>
            </a:r>
            <a:r>
              <a:rPr lang="ru-RU" sz="1600" b="1" dirty="0" err="1" smtClean="0"/>
              <a:t>найвідоміший</a:t>
            </a:r>
            <a:r>
              <a:rPr lang="ru-RU" sz="1600" b="1" dirty="0" smtClean="0"/>
              <a:t> роман </a:t>
            </a:r>
            <a:r>
              <a:rPr lang="ru-RU" sz="1600" b="1" dirty="0" err="1" smtClean="0"/>
              <a:t>мислителя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письменника</a:t>
            </a:r>
            <a:r>
              <a:rPr lang="ru-RU" sz="1600" b="1" dirty="0" smtClean="0"/>
              <a:t> та </a:t>
            </a:r>
            <a:r>
              <a:rPr lang="ru-RU" sz="1600" b="1" dirty="0" err="1" smtClean="0"/>
              <a:t>прозаїка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нашого</a:t>
            </a:r>
            <a:r>
              <a:rPr lang="ru-RU" sz="1600" b="1" dirty="0" smtClean="0"/>
              <a:t> часу. </a:t>
            </a:r>
            <a:endParaRPr lang="ru-RU" sz="1600" b="1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Сам </a:t>
            </a:r>
            <a:r>
              <a:rPr lang="ru-RU" sz="1600" b="1" dirty="0" smtClean="0"/>
              <a:t>роман, </a:t>
            </a:r>
            <a:r>
              <a:rPr lang="ru-RU" sz="1600" b="1" dirty="0" err="1" smtClean="0"/>
              <a:t>ніби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казкова</a:t>
            </a:r>
            <a:r>
              <a:rPr lang="ru-RU" sz="1600" b="1" dirty="0" smtClean="0"/>
              <a:t> Прага – </a:t>
            </a:r>
            <a:r>
              <a:rPr lang="ru-RU" sz="1600" b="1" dirty="0" err="1" smtClean="0"/>
              <a:t>зовні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чарівне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місто</a:t>
            </a:r>
            <a:r>
              <a:rPr lang="ru-RU" sz="1600" b="1" dirty="0" smtClean="0"/>
              <a:t>, а </a:t>
            </a:r>
            <a:r>
              <a:rPr lang="ru-RU" sz="1600" b="1" dirty="0" err="1" smtClean="0"/>
              <a:t>всередині</a:t>
            </a:r>
            <a:r>
              <a:rPr lang="ru-RU" sz="1600" b="1" dirty="0" smtClean="0"/>
              <a:t> – </a:t>
            </a:r>
            <a:r>
              <a:rPr lang="ru-RU" sz="1600" b="1" dirty="0" err="1" smtClean="0"/>
              <a:t>кишить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вузькими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звивистими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вимощеними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бруківкою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вуличками</a:t>
            </a:r>
            <a:r>
              <a:rPr lang="ru-RU" sz="1600" b="1" dirty="0" smtClean="0"/>
              <a:t>, по </a:t>
            </a:r>
            <a:r>
              <a:rPr lang="ru-RU" sz="1600" b="1" dirty="0" err="1" smtClean="0"/>
              <a:t>яких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хочеться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блукати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блукати</a:t>
            </a:r>
            <a:r>
              <a:rPr lang="ru-RU" sz="1600" b="1" dirty="0" smtClean="0"/>
              <a:t>! </a:t>
            </a:r>
            <a:r>
              <a:rPr lang="ru-RU" sz="1600" b="1" dirty="0" err="1" smtClean="0"/>
              <a:t>Він</a:t>
            </a:r>
            <a:r>
              <a:rPr lang="ru-RU" sz="1600" b="1" dirty="0" smtClean="0"/>
              <a:t> переплетений </a:t>
            </a:r>
            <a:r>
              <a:rPr lang="ru-RU" sz="1600" b="1" dirty="0" err="1" smtClean="0"/>
              <a:t>декількома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сюжетними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лініями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які</a:t>
            </a:r>
            <a:r>
              <a:rPr lang="ru-RU" sz="1600" b="1" dirty="0" smtClean="0"/>
              <a:t> так </a:t>
            </a:r>
            <a:r>
              <a:rPr lang="ru-RU" sz="1600" b="1" dirty="0" err="1" smtClean="0"/>
              <a:t>чи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інакше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пов’язані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між</a:t>
            </a:r>
            <a:r>
              <a:rPr lang="ru-RU" sz="1600" b="1" dirty="0" smtClean="0"/>
              <a:t> собою. </a:t>
            </a:r>
            <a:r>
              <a:rPr lang="ru-RU" sz="1600" b="1" dirty="0" err="1" smtClean="0"/>
              <a:t>Читаючи</a:t>
            </a:r>
            <a:r>
              <a:rPr lang="ru-RU" sz="1600" b="1" dirty="0" smtClean="0"/>
              <a:t> книгу </a:t>
            </a:r>
            <a:r>
              <a:rPr lang="ru-RU" sz="1600" b="1" dirty="0" err="1" smtClean="0"/>
              <a:t>виникає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асоціація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</a:t>
            </a:r>
            <a:r>
              <a:rPr lang="ru-RU" sz="1600" b="1" dirty="0" smtClean="0"/>
              <a:t> кубом, </a:t>
            </a:r>
            <a:r>
              <a:rPr lang="ru-RU" sz="1600" b="1" dirty="0" err="1" smtClean="0"/>
              <a:t>кожна</a:t>
            </a:r>
            <a:r>
              <a:rPr lang="ru-RU" sz="1600" b="1" dirty="0" smtClean="0"/>
              <a:t> грань </a:t>
            </a:r>
            <a:r>
              <a:rPr lang="ru-RU" sz="1600" b="1" dirty="0" err="1" smtClean="0"/>
              <a:t>якого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окремою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історією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життя</a:t>
            </a:r>
            <a:r>
              <a:rPr lang="ru-RU" sz="1600" b="1" dirty="0" smtClean="0"/>
              <a:t> того </a:t>
            </a:r>
            <a:r>
              <a:rPr lang="ru-RU" sz="1600" b="1" dirty="0" err="1" smtClean="0"/>
              <a:t>чи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іншого</a:t>
            </a:r>
            <a:r>
              <a:rPr lang="ru-RU" sz="1600" b="1" dirty="0" smtClean="0"/>
              <a:t> героя. </a:t>
            </a:r>
            <a:r>
              <a:rPr lang="ru-RU" sz="1600" b="1" dirty="0" err="1" smtClean="0"/>
              <a:t>Кожна</a:t>
            </a:r>
            <a:r>
              <a:rPr lang="ru-RU" sz="1600" b="1" dirty="0" smtClean="0"/>
              <a:t> доля персонажа </a:t>
            </a:r>
            <a:r>
              <a:rPr lang="ru-RU" sz="1600" b="1" dirty="0" err="1" smtClean="0"/>
              <a:t>несе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подвійний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зміст</a:t>
            </a:r>
            <a:r>
              <a:rPr lang="ru-RU" sz="1600" b="1" dirty="0" smtClean="0"/>
              <a:t>. Автор </a:t>
            </a:r>
            <a:r>
              <a:rPr lang="ru-RU" sz="1600" b="1" dirty="0" err="1" smtClean="0"/>
              <a:t>ніби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намагається</a:t>
            </a:r>
            <a:r>
              <a:rPr lang="ru-RU" sz="1600" b="1" dirty="0" smtClean="0"/>
              <a:t> нам донести,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людина</a:t>
            </a:r>
            <a:r>
              <a:rPr lang="ru-RU" sz="1600" b="1" dirty="0" smtClean="0"/>
              <a:t> – </a:t>
            </a:r>
            <a:r>
              <a:rPr lang="ru-RU" sz="1600" b="1" dirty="0" err="1" smtClean="0"/>
              <a:t>багатогранна</a:t>
            </a:r>
            <a:r>
              <a:rPr lang="ru-RU" sz="1600" b="1" dirty="0" smtClean="0"/>
              <a:t>! І </a:t>
            </a:r>
            <a:r>
              <a:rPr lang="ru-RU" sz="1600" b="1" dirty="0" err="1" smtClean="0"/>
              <a:t>дійсно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Кундера</a:t>
            </a:r>
            <a:r>
              <a:rPr lang="ru-RU" sz="1600" b="1" dirty="0" smtClean="0"/>
              <a:t> – </a:t>
            </a:r>
            <a:r>
              <a:rPr lang="ru-RU" sz="1600" b="1" dirty="0" err="1" smtClean="0"/>
              <a:t>чудовий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психоаналітик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бо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провів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плідну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працю</a:t>
            </a:r>
            <a:r>
              <a:rPr lang="ru-RU" sz="1600" b="1" dirty="0" smtClean="0"/>
              <a:t> над </a:t>
            </a:r>
            <a:r>
              <a:rPr lang="ru-RU" sz="1600" b="1" dirty="0" err="1" smtClean="0"/>
              <a:t>головними</a:t>
            </a:r>
            <a:r>
              <a:rPr lang="ru-RU" sz="1600" b="1" dirty="0" smtClean="0"/>
              <a:t> персонажами </a:t>
            </a:r>
            <a:r>
              <a:rPr lang="ru-RU" sz="1600" b="1" dirty="0" err="1" smtClean="0"/>
              <a:t>свого</a:t>
            </a:r>
            <a:r>
              <a:rPr lang="ru-RU" sz="1600" b="1" dirty="0" smtClean="0"/>
              <a:t> роману, </a:t>
            </a:r>
            <a:r>
              <a:rPr lang="ru-RU" sz="1600" b="1" dirty="0" err="1" smtClean="0"/>
              <a:t>він</a:t>
            </a:r>
            <a:r>
              <a:rPr lang="ru-RU" sz="1600" b="1" dirty="0" smtClean="0"/>
              <a:t> буквально оголив </a:t>
            </a:r>
            <a:r>
              <a:rPr lang="ru-RU" sz="1600" b="1" dirty="0" err="1" smtClean="0"/>
              <a:t>людські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душі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вони </a:t>
            </a:r>
            <a:r>
              <a:rPr lang="ru-RU" sz="1600" b="1" dirty="0" err="1" smtClean="0"/>
              <a:t>постають</a:t>
            </a:r>
            <a:r>
              <a:rPr lang="ru-RU" sz="1600" b="1" dirty="0" smtClean="0"/>
              <a:t> перед </a:t>
            </a:r>
            <a:r>
              <a:rPr lang="ru-RU" sz="1600" b="1" dirty="0" err="1" smtClean="0"/>
              <a:t>читачем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незахищеними</a:t>
            </a:r>
            <a:r>
              <a:rPr lang="ru-RU" sz="1600" b="1" dirty="0" smtClean="0"/>
              <a:t>, а </a:t>
            </a:r>
            <a:r>
              <a:rPr lang="ru-RU" sz="1600" b="1" dirty="0" err="1" smtClean="0"/>
              <a:t>це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саме</a:t>
            </a:r>
            <a:r>
              <a:rPr lang="ru-RU" sz="1600" b="1" dirty="0" smtClean="0"/>
              <a:t> те, </a:t>
            </a:r>
            <a:r>
              <a:rPr lang="ru-RU" sz="1600" b="1" dirty="0" err="1" smtClean="0"/>
              <a:t>чого</a:t>
            </a:r>
            <a:r>
              <a:rPr lang="ru-RU" sz="1600" b="1" dirty="0" smtClean="0"/>
              <a:t> так </a:t>
            </a:r>
            <a:r>
              <a:rPr lang="ru-RU" sz="1600" b="1" dirty="0" err="1" smtClean="0"/>
              <a:t>бракує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інколи</a:t>
            </a:r>
            <a:r>
              <a:rPr lang="ru-RU" sz="1600" b="1" dirty="0" smtClean="0"/>
              <a:t> в </a:t>
            </a:r>
            <a:r>
              <a:rPr lang="ru-RU" sz="1600" b="1" dirty="0" err="1" smtClean="0"/>
              <a:t>інших</a:t>
            </a:r>
            <a:r>
              <a:rPr lang="ru-RU" sz="1600" b="1" dirty="0" smtClean="0"/>
              <a:t> книжках!</a:t>
            </a:r>
            <a:endParaRPr lang="ru-RU" sz="1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C:\Users\ВАНЯ\Desktop\Нестерпна_легкість_бутт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286124"/>
            <a:ext cx="5270506" cy="342902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86439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Перед нами </a:t>
            </a:r>
            <a:r>
              <a:rPr lang="ru-RU" sz="1400" b="1" dirty="0" err="1" smtClean="0"/>
              <a:t>чесна</a:t>
            </a:r>
            <a:r>
              <a:rPr lang="ru-RU" sz="1400" b="1" dirty="0" smtClean="0"/>
              <a:t> книга. Тут </a:t>
            </a:r>
            <a:r>
              <a:rPr lang="ru-RU" sz="1400" b="1" dirty="0" err="1" smtClean="0"/>
              <a:t>йдеться</a:t>
            </a:r>
            <a:r>
              <a:rPr lang="ru-RU" sz="1400" b="1" dirty="0" smtClean="0"/>
              <a:t> не просто про </a:t>
            </a:r>
            <a:r>
              <a:rPr lang="ru-RU" sz="1400" b="1" dirty="0" err="1" smtClean="0"/>
              <a:t>божевільну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любов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ревність</a:t>
            </a:r>
            <a:r>
              <a:rPr lang="ru-RU" sz="1400" b="1" dirty="0" smtClean="0"/>
              <a:t>, муку та бунт, тут </a:t>
            </a:r>
            <a:r>
              <a:rPr lang="ru-RU" sz="1400" b="1" dirty="0" err="1" smtClean="0"/>
              <a:t>набагато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глибше</a:t>
            </a:r>
            <a:r>
              <a:rPr lang="ru-RU" sz="1400" b="1" dirty="0" smtClean="0"/>
              <a:t>. І </a:t>
            </a:r>
            <a:r>
              <a:rPr lang="ru-RU" sz="1400" b="1" dirty="0" err="1" smtClean="0"/>
              <a:t>кожен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розуміє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цю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глибину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по-своєму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Ніби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маленькі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долі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але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породжують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такі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великі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глибинні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питання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роздуми</a:t>
            </a:r>
            <a:r>
              <a:rPr lang="ru-RU" sz="1400" b="1" dirty="0" smtClean="0"/>
              <a:t>! </a:t>
            </a:r>
            <a:r>
              <a:rPr lang="ru-RU" sz="1400" b="1" dirty="0" err="1" smtClean="0"/>
              <a:t>Ідеалізоване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почуття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але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такий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сумний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перебіг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подій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рішень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героїв</a:t>
            </a:r>
            <a:r>
              <a:rPr lang="ru-RU" sz="1400" b="1" dirty="0" smtClean="0"/>
              <a:t>! </a:t>
            </a:r>
            <a:r>
              <a:rPr lang="ru-RU" sz="1400" b="1" dirty="0" err="1" smtClean="0"/>
              <a:t>Чудовий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художній</a:t>
            </a:r>
            <a:r>
              <a:rPr lang="ru-RU" sz="1400" b="1" dirty="0" smtClean="0"/>
              <a:t> текст </a:t>
            </a:r>
            <a:r>
              <a:rPr lang="ru-RU" sz="1400" b="1" dirty="0" err="1" smtClean="0"/>
              <a:t>пронизаний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прекрасними</a:t>
            </a:r>
            <a:r>
              <a:rPr lang="ru-RU" sz="1400" b="1" dirty="0" smtClean="0"/>
              <a:t> метафорами та символами. Все </a:t>
            </a:r>
            <a:r>
              <a:rPr lang="ru-RU" sz="1400" b="1" dirty="0" err="1" smtClean="0"/>
              <a:t>побудовано</a:t>
            </a:r>
            <a:r>
              <a:rPr lang="ru-RU" sz="1400" b="1" dirty="0" smtClean="0"/>
              <a:t> на антитезах,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кожен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нас </a:t>
            </a:r>
            <a:r>
              <a:rPr lang="ru-RU" sz="1400" b="1" dirty="0" err="1" smtClean="0"/>
              <a:t>вибирає</a:t>
            </a:r>
            <a:r>
              <a:rPr lang="ru-RU" sz="1400" b="1" dirty="0" smtClean="0"/>
              <a:t> сам,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чорне</a:t>
            </a:r>
            <a:r>
              <a:rPr lang="ru-RU" sz="1400" b="1" dirty="0" smtClean="0"/>
              <a:t>, а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– </a:t>
            </a:r>
            <a:r>
              <a:rPr lang="ru-RU" sz="1400" b="1" dirty="0" err="1" smtClean="0"/>
              <a:t>біле</a:t>
            </a:r>
            <a:r>
              <a:rPr lang="ru-RU" sz="1400" b="1" dirty="0" smtClean="0"/>
              <a:t>. Роман </a:t>
            </a:r>
            <a:r>
              <a:rPr lang="ru-RU" sz="1400" b="1" dirty="0" err="1" smtClean="0"/>
              <a:t>буяє</a:t>
            </a:r>
            <a:r>
              <a:rPr lang="ru-RU" sz="1400" b="1" dirty="0" smtClean="0"/>
              <a:t> великою </a:t>
            </a:r>
            <a:r>
              <a:rPr lang="ru-RU" sz="1400" b="1" dirty="0" err="1" smtClean="0"/>
              <a:t>кількістю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спірних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тверджень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допоможе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читачеві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сформувати</a:t>
            </a:r>
            <a:r>
              <a:rPr lang="ru-RU" sz="1400" b="1" dirty="0" smtClean="0"/>
              <a:t> свою </a:t>
            </a:r>
            <a:r>
              <a:rPr lang="ru-RU" sz="1400" b="1" dirty="0" err="1" smtClean="0"/>
              <a:t>власну</a:t>
            </a:r>
            <a:r>
              <a:rPr lang="ru-RU" sz="1400" b="1" dirty="0" smtClean="0"/>
              <a:t> думку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цього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іншого</a:t>
            </a:r>
            <a:r>
              <a:rPr lang="ru-RU" sz="1400" b="1" dirty="0" smtClean="0"/>
              <a:t> приводу. Для мене </a:t>
            </a:r>
            <a:r>
              <a:rPr lang="ru-RU" sz="1400" b="1" dirty="0" err="1" smtClean="0"/>
              <a:t>ця</a:t>
            </a:r>
            <a:r>
              <a:rPr lang="ru-RU" sz="1400" b="1" dirty="0" smtClean="0"/>
              <a:t> книга – абсолютно </a:t>
            </a:r>
            <a:r>
              <a:rPr lang="ru-RU" sz="1400" b="1" dirty="0" err="1" smtClean="0"/>
              <a:t>осіння</a:t>
            </a:r>
            <a:r>
              <a:rPr lang="ru-RU" sz="1400" b="1" dirty="0" smtClean="0"/>
              <a:t>! Текст </a:t>
            </a:r>
            <a:r>
              <a:rPr lang="ru-RU" sz="1400" b="1" dirty="0" err="1" smtClean="0"/>
              <a:t>просякнутий</a:t>
            </a:r>
            <a:r>
              <a:rPr lang="ru-RU" sz="1400" b="1" dirty="0" smtClean="0"/>
              <a:t> цитатами, увесь роман – </a:t>
            </a:r>
            <a:r>
              <a:rPr lang="ru-RU" sz="1400" b="1" dirty="0" err="1" smtClean="0"/>
              <a:t>ніби</a:t>
            </a:r>
            <a:r>
              <a:rPr lang="ru-RU" sz="1400" b="1" dirty="0" smtClean="0"/>
              <a:t> велика цитата, </a:t>
            </a:r>
            <a:r>
              <a:rPr lang="ru-RU" sz="1400" b="1" dirty="0" err="1" smtClean="0"/>
              <a:t>ти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постійно</a:t>
            </a:r>
            <a:r>
              <a:rPr lang="ru-RU" sz="1400" b="1" dirty="0" smtClean="0"/>
              <a:t> у </a:t>
            </a:r>
            <a:r>
              <a:rPr lang="ru-RU" sz="1400" b="1" dirty="0" err="1" smtClean="0"/>
              <a:t>роздумах</a:t>
            </a:r>
            <a:r>
              <a:rPr lang="ru-RU" sz="1400" b="1" dirty="0" smtClean="0"/>
              <a:t>.</a:t>
            </a:r>
          </a:p>
          <a:p>
            <a:r>
              <a:rPr lang="ru-RU" sz="1400" b="1" dirty="0" err="1" smtClean="0"/>
              <a:t>Мілан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Кундера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розглядає</a:t>
            </a:r>
            <a:r>
              <a:rPr lang="ru-RU" sz="1400" b="1" dirty="0" smtClean="0"/>
              <a:t> тут </a:t>
            </a:r>
            <a:r>
              <a:rPr lang="ru-RU" sz="1400" b="1" dirty="0" err="1" smtClean="0"/>
              <a:t>ніцшеанську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ідею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постійного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повернення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ідею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протиставлення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легкості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тяжкості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котру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черпає</a:t>
            </a:r>
            <a:r>
              <a:rPr lang="ru-RU" sz="1400" b="1" dirty="0" smtClean="0"/>
              <a:t> у </a:t>
            </a:r>
            <a:r>
              <a:rPr lang="ru-RU" sz="1400" b="1" dirty="0" err="1" smtClean="0"/>
              <a:t>грецького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філософа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Парменіда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Прозаїк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також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концентрує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увагу</a:t>
            </a:r>
            <a:r>
              <a:rPr lang="ru-RU" sz="1400" b="1" dirty="0" smtClean="0"/>
              <a:t> на </a:t>
            </a:r>
            <a:r>
              <a:rPr lang="ru-RU" sz="1400" b="1" dirty="0" err="1" smtClean="0"/>
              <a:t>концепції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кітчу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що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є</a:t>
            </a:r>
            <a:r>
              <a:rPr lang="ru-RU" sz="1400" b="1" dirty="0" smtClean="0"/>
              <a:t> не просто красивою неправдою, а ширмою, </a:t>
            </a:r>
            <a:r>
              <a:rPr lang="ru-RU" sz="1400" b="1" dirty="0" err="1" smtClean="0"/>
              <a:t>якою</a:t>
            </a:r>
            <a:r>
              <a:rPr lang="ru-RU" sz="1400" b="1" dirty="0" smtClean="0"/>
              <a:t> люди </a:t>
            </a:r>
            <a:r>
              <a:rPr lang="ru-RU" sz="1400" b="1" dirty="0" err="1" smtClean="0"/>
              <a:t>відгороджують</a:t>
            </a:r>
            <a:r>
              <a:rPr lang="ru-RU" sz="1400" b="1" dirty="0" smtClean="0"/>
              <a:t> себе </a:t>
            </a:r>
            <a:r>
              <a:rPr lang="ru-RU" sz="1400" b="1" dirty="0" err="1" smtClean="0"/>
              <a:t>від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смерті</a:t>
            </a:r>
            <a:r>
              <a:rPr lang="ru-RU" sz="1400" b="1" dirty="0" smtClean="0"/>
              <a:t>.</a:t>
            </a:r>
          </a:p>
          <a:p>
            <a:r>
              <a:rPr lang="ru-RU" sz="1400" b="1" dirty="0" smtClean="0"/>
              <a:t>Як на мене, </a:t>
            </a:r>
            <a:r>
              <a:rPr lang="ru-RU" sz="1400" b="1" dirty="0" err="1" smtClean="0"/>
              <a:t>це</a:t>
            </a:r>
            <a:r>
              <a:rPr lang="ru-RU" sz="1400" b="1" dirty="0" smtClean="0"/>
              <a:t> одна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небагатьох</a:t>
            </a:r>
            <a:r>
              <a:rPr lang="ru-RU" sz="1400" b="1" dirty="0" smtClean="0"/>
              <a:t> книг, де </a:t>
            </a:r>
            <a:r>
              <a:rPr lang="ru-RU" sz="1400" b="1" dirty="0" err="1" smtClean="0"/>
              <a:t>назва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повністю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відображає</a:t>
            </a:r>
            <a:r>
              <a:rPr lang="ru-RU" sz="1400" b="1" dirty="0" smtClean="0"/>
              <a:t> суть книги. Автор </a:t>
            </a:r>
            <a:r>
              <a:rPr lang="ru-RU" sz="1400" b="1" dirty="0" err="1" smtClean="0"/>
              <a:t>своїми</a:t>
            </a:r>
            <a:r>
              <a:rPr lang="ru-RU" sz="1400" b="1" dirty="0" smtClean="0"/>
              <a:t> «</a:t>
            </a:r>
            <a:r>
              <a:rPr lang="ru-RU" sz="1400" b="1" dirty="0" err="1" smtClean="0"/>
              <a:t>ліричними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відступами</a:t>
            </a:r>
            <a:r>
              <a:rPr lang="ru-RU" sz="1400" b="1" dirty="0" smtClean="0"/>
              <a:t>» у </a:t>
            </a:r>
            <a:r>
              <a:rPr lang="ru-RU" sz="1400" b="1" dirty="0" err="1" smtClean="0"/>
              <a:t>книзі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створює</a:t>
            </a:r>
            <a:r>
              <a:rPr lang="ru-RU" sz="1400" b="1" dirty="0" smtClean="0"/>
              <a:t> атмосферу </a:t>
            </a:r>
            <a:r>
              <a:rPr lang="ru-RU" sz="1400" b="1" dirty="0" err="1" smtClean="0"/>
              <a:t>розмови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другом </a:t>
            </a:r>
            <a:r>
              <a:rPr lang="ru-RU" sz="1400" b="1" dirty="0" err="1" smtClean="0"/>
              <a:t>чи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радником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Після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кожної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розповіді</a:t>
            </a:r>
            <a:r>
              <a:rPr lang="ru-RU" sz="1400" b="1" dirty="0" smtClean="0"/>
              <a:t> про того </a:t>
            </a:r>
            <a:r>
              <a:rPr lang="ru-RU" sz="1400" b="1" dirty="0" err="1" smtClean="0"/>
              <a:t>чи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іншого</a:t>
            </a:r>
            <a:r>
              <a:rPr lang="ru-RU" sz="1400" b="1" dirty="0" smtClean="0"/>
              <a:t> героя, </a:t>
            </a:r>
            <a:r>
              <a:rPr lang="ru-RU" sz="1400" b="1" dirty="0" err="1" smtClean="0"/>
              <a:t>він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трішки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відхиляється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від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художнього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твору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ділиться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своїми</a:t>
            </a:r>
            <a:r>
              <a:rPr lang="ru-RU" sz="1400" b="1" dirty="0" smtClean="0"/>
              <a:t> думками та </a:t>
            </a:r>
            <a:r>
              <a:rPr lang="ru-RU" sz="1400" b="1" dirty="0" err="1" smtClean="0"/>
              <a:t>поглядами</a:t>
            </a:r>
            <a:r>
              <a:rPr lang="ru-RU" sz="1400" b="1" dirty="0" smtClean="0"/>
              <a:t>. Тут </a:t>
            </a:r>
            <a:r>
              <a:rPr lang="ru-RU" sz="1400" b="1" dirty="0" err="1" smtClean="0"/>
              <a:t>знайдеш</a:t>
            </a:r>
            <a:r>
              <a:rPr lang="ru-RU" sz="1400" b="1" dirty="0" smtClean="0"/>
              <a:t> все – </a:t>
            </a:r>
            <a:r>
              <a:rPr lang="ru-RU" sz="1400" b="1" dirty="0" err="1" smtClean="0"/>
              <a:t>життєві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проблеми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пов’язані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вибором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вірність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зраду</a:t>
            </a:r>
            <a:r>
              <a:rPr lang="ru-RU" sz="1400" b="1" dirty="0" smtClean="0"/>
              <a:t>, чистоту </a:t>
            </a:r>
            <a:r>
              <a:rPr lang="ru-RU" sz="1400" b="1" dirty="0" err="1" smtClean="0"/>
              <a:t>почуттів</a:t>
            </a:r>
            <a:r>
              <a:rPr lang="ru-RU" sz="1400" b="1" dirty="0" smtClean="0"/>
              <a:t> та </a:t>
            </a:r>
            <a:r>
              <a:rPr lang="ru-RU" sz="1400" b="1" dirty="0" err="1" smtClean="0"/>
              <a:t>безсоромність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світу</a:t>
            </a:r>
            <a:r>
              <a:rPr lang="ru-RU" sz="1400" b="1" dirty="0" smtClean="0"/>
              <a:t>, силу характеру, </a:t>
            </a:r>
            <a:r>
              <a:rPr lang="ru-RU" sz="1400" b="1" dirty="0" err="1" smtClean="0"/>
              <a:t>беззахисність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уві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сні</a:t>
            </a:r>
            <a:r>
              <a:rPr lang="ru-RU" sz="1400" b="1" dirty="0" smtClean="0"/>
              <a:t>! Дочитавши до </a:t>
            </a:r>
            <a:r>
              <a:rPr lang="ru-RU" sz="1400" b="1" dirty="0" err="1" smtClean="0"/>
              <a:t>кінця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мимовільно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запитуєш</a:t>
            </a:r>
            <a:r>
              <a:rPr lang="ru-RU" sz="1400" b="1" dirty="0" smtClean="0"/>
              <a:t> себе – то яка ж все-таки </a:t>
            </a:r>
            <a:r>
              <a:rPr lang="ru-RU" sz="1400" b="1" dirty="0" err="1" smtClean="0"/>
              <a:t>ця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легкість</a:t>
            </a:r>
            <a:r>
              <a:rPr lang="ru-RU" sz="1400" b="1" dirty="0" smtClean="0"/>
              <a:t> для мене?</a:t>
            </a:r>
            <a:endParaRPr lang="ru-RU" sz="1400" b="1" dirty="0"/>
          </a:p>
        </p:txBody>
      </p:sp>
      <p:pic>
        <p:nvPicPr>
          <p:cNvPr id="3074" name="Picture 2" descr="C:\Users\ВАНЯ\Desktop\forumdasnetmilankunde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515286"/>
            <a:ext cx="3429024" cy="31911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558</Words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Мілан Кундера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Мілан Кундера</dc:title>
  <dc:creator>ВАНЯ</dc:creator>
  <cp:lastModifiedBy>ВАНЯ</cp:lastModifiedBy>
  <cp:revision>2</cp:revision>
  <dcterms:created xsi:type="dcterms:W3CDTF">2014-05-11T14:57:39Z</dcterms:created>
  <dcterms:modified xsi:type="dcterms:W3CDTF">2014-05-11T15:12:24Z</dcterms:modified>
</cp:coreProperties>
</file>