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handoutMasterIdLst>
    <p:handoutMasterId r:id="rId22"/>
  </p:handoutMasterIdLst>
  <p:sldIdLst>
    <p:sldId id="266" r:id="rId2"/>
    <p:sldId id="261" r:id="rId3"/>
    <p:sldId id="267" r:id="rId4"/>
    <p:sldId id="263" r:id="rId5"/>
    <p:sldId id="268" r:id="rId6"/>
    <p:sldId id="272" r:id="rId7"/>
    <p:sldId id="262" r:id="rId8"/>
    <p:sldId id="269" r:id="rId9"/>
    <p:sldId id="270" r:id="rId10"/>
    <p:sldId id="271" r:id="rId11"/>
    <p:sldId id="264" r:id="rId12"/>
    <p:sldId id="273" r:id="rId13"/>
    <p:sldId id="275" r:id="rId14"/>
    <p:sldId id="274" r:id="rId15"/>
    <p:sldId id="278" r:id="rId16"/>
    <p:sldId id="279" r:id="rId17"/>
    <p:sldId id="280" r:id="rId18"/>
    <p:sldId id="281" r:id="rId19"/>
    <p:sldId id="282" r:id="rId20"/>
    <p:sldId id="283" r:id="rId21"/>
  </p:sldIdLst>
  <p:sldSz cx="9144000" cy="6858000" type="screen4x3"/>
  <p:notesSz cx="6888163" cy="100203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8" d="100"/>
          <a:sy n="68" d="100"/>
        </p:scale>
        <p:origin x="-14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84871" cy="501015"/>
          </a:xfrm>
          <a:prstGeom prst="rect">
            <a:avLst/>
          </a:prstGeom>
        </p:spPr>
        <p:txBody>
          <a:bodyPr vert="horz" lIns="96616" tIns="48308" rIns="96616" bIns="48308" rtlCol="0"/>
          <a:lstStyle>
            <a:lvl1pPr algn="l">
              <a:defRPr sz="1300"/>
            </a:lvl1pPr>
          </a:lstStyle>
          <a:p>
            <a:endParaRPr lang="uk-UA"/>
          </a:p>
        </p:txBody>
      </p:sp>
      <p:sp>
        <p:nvSpPr>
          <p:cNvPr id="3" name="Дата 2"/>
          <p:cNvSpPr>
            <a:spLocks noGrp="1"/>
          </p:cNvSpPr>
          <p:nvPr>
            <p:ph type="dt" sz="quarter" idx="1"/>
          </p:nvPr>
        </p:nvSpPr>
        <p:spPr>
          <a:xfrm>
            <a:off x="3901698" y="0"/>
            <a:ext cx="2984871" cy="501015"/>
          </a:xfrm>
          <a:prstGeom prst="rect">
            <a:avLst/>
          </a:prstGeom>
        </p:spPr>
        <p:txBody>
          <a:bodyPr vert="horz" lIns="96616" tIns="48308" rIns="96616" bIns="48308" rtlCol="0"/>
          <a:lstStyle>
            <a:lvl1pPr algn="r">
              <a:defRPr sz="1300"/>
            </a:lvl1pPr>
          </a:lstStyle>
          <a:p>
            <a:fld id="{F907ED89-3433-4560-BEC2-742BAA53925F}" type="datetimeFigureOut">
              <a:rPr lang="uk-UA" smtClean="0"/>
              <a:pPr/>
              <a:t>06.06.2014</a:t>
            </a:fld>
            <a:endParaRPr lang="uk-UA"/>
          </a:p>
        </p:txBody>
      </p:sp>
      <p:sp>
        <p:nvSpPr>
          <p:cNvPr id="4" name="Нижний колонтитул 3"/>
          <p:cNvSpPr>
            <a:spLocks noGrp="1"/>
          </p:cNvSpPr>
          <p:nvPr>
            <p:ph type="ftr" sz="quarter" idx="2"/>
          </p:nvPr>
        </p:nvSpPr>
        <p:spPr>
          <a:xfrm>
            <a:off x="0" y="9517546"/>
            <a:ext cx="2984871" cy="501015"/>
          </a:xfrm>
          <a:prstGeom prst="rect">
            <a:avLst/>
          </a:prstGeom>
        </p:spPr>
        <p:txBody>
          <a:bodyPr vert="horz" lIns="96616" tIns="48308" rIns="96616" bIns="48308" rtlCol="0" anchor="b"/>
          <a:lstStyle>
            <a:lvl1pPr algn="l">
              <a:defRPr sz="1300"/>
            </a:lvl1pPr>
          </a:lstStyle>
          <a:p>
            <a:endParaRPr lang="uk-UA"/>
          </a:p>
        </p:txBody>
      </p:sp>
      <p:sp>
        <p:nvSpPr>
          <p:cNvPr id="5" name="Номер слайда 4"/>
          <p:cNvSpPr>
            <a:spLocks noGrp="1"/>
          </p:cNvSpPr>
          <p:nvPr>
            <p:ph type="sldNum" sz="quarter" idx="3"/>
          </p:nvPr>
        </p:nvSpPr>
        <p:spPr>
          <a:xfrm>
            <a:off x="3901698" y="9517546"/>
            <a:ext cx="2984871" cy="501015"/>
          </a:xfrm>
          <a:prstGeom prst="rect">
            <a:avLst/>
          </a:prstGeom>
        </p:spPr>
        <p:txBody>
          <a:bodyPr vert="horz" lIns="96616" tIns="48308" rIns="96616" bIns="48308" rtlCol="0" anchor="b"/>
          <a:lstStyle>
            <a:lvl1pPr algn="r">
              <a:defRPr sz="1300"/>
            </a:lvl1pPr>
          </a:lstStyle>
          <a:p>
            <a:fld id="{3978E73C-A022-4597-83C6-E1E2D57C6AF3}" type="slidenum">
              <a:rPr lang="uk-UA" smtClean="0"/>
              <a:pPr/>
              <a:t>‹#›</a:t>
            </a:fld>
            <a:endParaRPr lang="uk-UA"/>
          </a:p>
        </p:txBody>
      </p:sp>
    </p:spTree>
    <p:extLst>
      <p:ext uri="{BB962C8B-B14F-4D97-AF65-F5344CB8AC3E}">
        <p14:creationId xmlns:p14="http://schemas.microsoft.com/office/powerpoint/2010/main" xmlns="" val="173785195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1">
        <a:schemeClr val="bg1"/>
      </p:bgRef>
    </p:bg>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2286000" y="3124200"/>
            <a:ext cx="6172200" cy="1894362"/>
          </a:xfrm>
        </p:spPr>
        <p:txBody>
          <a:bodyPr/>
          <a:lstStyle>
            <a:lvl1pPr>
              <a:defRPr b="1"/>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bwMode="auto">
          <a:xfrm rot="5400000">
            <a:off x="7764621" y="1174097"/>
            <a:ext cx="2286000" cy="381000"/>
          </a:xfrm>
        </p:spPr>
        <p:txBody>
          <a:bodyPr/>
          <a:lstStyle/>
          <a:p>
            <a:fld id="{B4C71EC6-210F-42DE-9C53-41977AD35B3D}" type="datetimeFigureOut">
              <a:rPr lang="ru-RU" smtClean="0"/>
              <a:pPr/>
              <a:t>06.06.2014</a:t>
            </a:fld>
            <a:endParaRPr lang="ru-RU"/>
          </a:p>
        </p:txBody>
      </p:sp>
      <p:sp>
        <p:nvSpPr>
          <p:cNvPr id="17" name="Нижний колонтитул 16"/>
          <p:cNvSpPr>
            <a:spLocks noGrp="1"/>
          </p:cNvSpPr>
          <p:nvPr>
            <p:ph type="ftr" sz="quarter" idx="11"/>
          </p:nvPr>
        </p:nvSpPr>
        <p:spPr bwMode="auto">
          <a:xfrm rot="5400000">
            <a:off x="7077269" y="4181669"/>
            <a:ext cx="3657600" cy="384048"/>
          </a:xfrm>
        </p:spPr>
        <p:txBody>
          <a:bodyPr/>
          <a:lstStyle/>
          <a:p>
            <a:endParaRPr lang="ru-RU"/>
          </a:p>
        </p:txBody>
      </p:sp>
      <p:sp>
        <p:nvSpPr>
          <p:cNvPr id="10" name="Прямоугольник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Прямоугольник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Прямоугольник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ая соединительная линия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Прямая соединительная линия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Прямая соединительная линия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Прямая соединительная линия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Прямая соединительная линия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Прямая соединительная линия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Прямоугольник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Овал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Овал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Овал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Овал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Овал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Номер слайда 28"/>
          <p:cNvSpPr>
            <a:spLocks noGrp="1"/>
          </p:cNvSpPr>
          <p:nvPr>
            <p:ph type="sldNum" sz="quarter" idx="12"/>
          </p:nvPr>
        </p:nvSpPr>
        <p:spPr bwMode="auto">
          <a:xfrm>
            <a:off x="1325544" y="4928702"/>
            <a:ext cx="609600" cy="517524"/>
          </a:xfrm>
        </p:spPr>
        <p:txBody>
          <a:bodyPr/>
          <a:lstStyle/>
          <a:p>
            <a:fld id="{B19B0651-EE4F-4900-A07F-96A6BFA9D0F0}"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pPr/>
              <a:t>06.06.2014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1676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pPr/>
              <a:t>06.06.2014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8" name="Содержимое 7"/>
          <p:cNvSpPr>
            <a:spLocks noGrp="1"/>
          </p:cNvSpPr>
          <p:nvPr>
            <p:ph sz="quarter" idx="1"/>
          </p:nvPr>
        </p:nvSpPr>
        <p:spPr>
          <a:xfrm>
            <a:off x="457200" y="1600200"/>
            <a:ext cx="7467600" cy="487375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4"/>
          </p:nvPr>
        </p:nvSpPr>
        <p:spPr/>
        <p:txBody>
          <a:bodyPr rtlCol="0"/>
          <a:lstStyle/>
          <a:p>
            <a:fld id="{B4C71EC6-210F-42DE-9C53-41977AD35B3D}" type="datetimeFigureOut">
              <a:rPr lang="ru-RU" smtClean="0"/>
              <a:pPr/>
              <a:t>06.06.2014</a:t>
            </a:fld>
            <a:endParaRPr lang="ru-RU"/>
          </a:p>
        </p:txBody>
      </p:sp>
      <p:sp>
        <p:nvSpPr>
          <p:cNvPr id="9" name="Номер слайда 8"/>
          <p:cNvSpPr>
            <a:spLocks noGrp="1"/>
          </p:cNvSpPr>
          <p:nvPr>
            <p:ph type="sldNum" sz="quarter" idx="15"/>
          </p:nvPr>
        </p:nvSpPr>
        <p:spPr/>
        <p:txBody>
          <a:bodyPr rtlCol="0"/>
          <a:lstStyle/>
          <a:p>
            <a:fld id="{B19B0651-EE4F-4900-A07F-96A6BFA9D0F0}" type="slidenum">
              <a:rPr lang="ru-RU" smtClean="0"/>
              <a:pPr/>
              <a:t>‹#›</a:t>
            </a:fld>
            <a:endParaRPr lang="ru-RU"/>
          </a:p>
        </p:txBody>
      </p:sp>
      <p:sp>
        <p:nvSpPr>
          <p:cNvPr id="10" name="Нижний колонтитул 9"/>
          <p:cNvSpPr>
            <a:spLocks noGrp="1"/>
          </p:cNvSpPr>
          <p:nvPr>
            <p:ph type="ftr" sz="quarter" idx="16"/>
          </p:nvPr>
        </p:nvSpPr>
        <p:spPr/>
        <p:txBody>
          <a:bodyPr rtlCol="0"/>
          <a:lstStyle/>
          <a:p>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0" y="2895600"/>
            <a:ext cx="6172200" cy="2053590"/>
          </a:xfrm>
        </p:spPr>
        <p:txBody>
          <a:bodyPr/>
          <a:lstStyle>
            <a:lvl1pPr algn="l">
              <a:buNone/>
              <a:defRPr sz="3000" b="1" cap="small"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bwMode="auto">
          <a:xfrm rot="5400000">
            <a:off x="7763256" y="1170432"/>
            <a:ext cx="2286000" cy="381000"/>
          </a:xfrm>
        </p:spPr>
        <p:txBody>
          <a:bodyPr/>
          <a:lstStyle/>
          <a:p>
            <a:fld id="{B4C71EC6-210F-42DE-9C53-41977AD35B3D}" type="datetimeFigureOut">
              <a:rPr lang="ru-RU" smtClean="0"/>
              <a:pPr/>
              <a:t>06.06.2014</a:t>
            </a:fld>
            <a:endParaRPr lang="ru-RU"/>
          </a:p>
        </p:txBody>
      </p:sp>
      <p:sp>
        <p:nvSpPr>
          <p:cNvPr id="5" name="Нижний колонтитул 4"/>
          <p:cNvSpPr>
            <a:spLocks noGrp="1"/>
          </p:cNvSpPr>
          <p:nvPr>
            <p:ph type="ftr" sz="quarter" idx="11"/>
          </p:nvPr>
        </p:nvSpPr>
        <p:spPr bwMode="auto">
          <a:xfrm rot="5400000">
            <a:off x="7077456" y="4178808"/>
            <a:ext cx="3657600" cy="384048"/>
          </a:xfrm>
        </p:spPr>
        <p:txBody>
          <a:bodyPr/>
          <a:lstStyle/>
          <a:p>
            <a:endParaRPr lang="ru-RU"/>
          </a:p>
        </p:txBody>
      </p:sp>
      <p:sp>
        <p:nvSpPr>
          <p:cNvPr id="9" name="Прямоугольник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Прямоугольник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угольник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ая соединительная линия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Прямая соединительная линия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Прямая соединительная линия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Прямая соединительная линия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Прямая соединительная линия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Прямоугольник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Овал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Овал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Овал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Овал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Овал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Прямая соединительная линия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Номер слайда 5"/>
          <p:cNvSpPr>
            <a:spLocks noGrp="1"/>
          </p:cNvSpPr>
          <p:nvPr>
            <p:ph type="sldNum" sz="quarter" idx="12"/>
          </p:nvPr>
        </p:nvSpPr>
        <p:spPr bwMode="auto">
          <a:xfrm>
            <a:off x="1340616" y="4928702"/>
            <a:ext cx="609600" cy="517524"/>
          </a:xfrm>
        </p:spPr>
        <p:txBody>
          <a:bodyPr/>
          <a:lstStyle/>
          <a:p>
            <a:fld id="{B19B0651-EE4F-4900-A07F-96A6BFA9D0F0}"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p>
            <a:fld id="{B4C71EC6-210F-42DE-9C53-41977AD35B3D}" type="datetimeFigureOut">
              <a:rPr lang="ru-RU" smtClean="0"/>
              <a:pPr/>
              <a:t>06.06.2014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
        <p:nvSpPr>
          <p:cNvPr id="9" name="Содержимое 8"/>
          <p:cNvSpPr>
            <a:spLocks noGrp="1"/>
          </p:cNvSpPr>
          <p:nvPr>
            <p:ph sz="quarter" idx="1"/>
          </p:nvPr>
        </p:nvSpPr>
        <p:spPr>
          <a:xfrm>
            <a:off x="457200" y="1600200"/>
            <a:ext cx="3657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1" name="Содержимое 10"/>
          <p:cNvSpPr>
            <a:spLocks noGrp="1"/>
          </p:cNvSpPr>
          <p:nvPr>
            <p:ph sz="quarter" idx="2"/>
          </p:nvPr>
        </p:nvSpPr>
        <p:spPr>
          <a:xfrm>
            <a:off x="4270248" y="1600200"/>
            <a:ext cx="3657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7543800" cy="1143000"/>
          </a:xfrm>
        </p:spPr>
        <p:txBody>
          <a:bodyPr anchor="b"/>
          <a:lstStyle>
            <a:lvl1pPr>
              <a:defRPr/>
            </a:lvl1pPr>
          </a:lstStyle>
          <a:p>
            <a:r>
              <a:rPr kumimoji="0" lang="ru-RU" smtClean="0"/>
              <a:t>Образец заголовка</a:t>
            </a:r>
            <a:endParaRPr kumimoji="0" lang="en-US"/>
          </a:p>
        </p:txBody>
      </p:sp>
      <p:sp>
        <p:nvSpPr>
          <p:cNvPr id="7" name="Дата 6"/>
          <p:cNvSpPr>
            <a:spLocks noGrp="1"/>
          </p:cNvSpPr>
          <p:nvPr>
            <p:ph type="dt" sz="half" idx="10"/>
          </p:nvPr>
        </p:nvSpPr>
        <p:spPr/>
        <p:txBody>
          <a:bodyPr/>
          <a:lstStyle/>
          <a:p>
            <a:fld id="{B4C71EC6-210F-42DE-9C53-41977AD35B3D}" type="datetimeFigureOut">
              <a:rPr lang="ru-RU" smtClean="0"/>
              <a:pPr/>
              <a:t>06.06.2014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sp>
        <p:nvSpPr>
          <p:cNvPr id="11" name="Содержимое 10"/>
          <p:cNvSpPr>
            <a:spLocks noGrp="1"/>
          </p:cNvSpPr>
          <p:nvPr>
            <p:ph sz="quarter" idx="2"/>
          </p:nvPr>
        </p:nvSpPr>
        <p:spPr>
          <a:xfrm>
            <a:off x="457200" y="2362200"/>
            <a:ext cx="3657600" cy="38862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quarter" idx="4"/>
          </p:nvPr>
        </p:nvSpPr>
        <p:spPr>
          <a:xfrm>
            <a:off x="4371975" y="2362200"/>
            <a:ext cx="3657600" cy="38862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2" name="Текст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ru-RU" smtClean="0"/>
              <a:t>Образец текста</a:t>
            </a:r>
          </a:p>
        </p:txBody>
      </p:sp>
      <p:sp>
        <p:nvSpPr>
          <p:cNvPr id="14" name="Текст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ru-RU" smtClean="0"/>
              <a:t>Образец текста</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6" name="Дата 5"/>
          <p:cNvSpPr>
            <a:spLocks noGrp="1"/>
          </p:cNvSpPr>
          <p:nvPr>
            <p:ph type="dt" sz="half" idx="10"/>
          </p:nvPr>
        </p:nvSpPr>
        <p:spPr/>
        <p:txBody>
          <a:bodyPr rtlCol="0"/>
          <a:lstStyle/>
          <a:p>
            <a:fld id="{B4C71EC6-210F-42DE-9C53-41977AD35B3D}" type="datetimeFigureOut">
              <a:rPr lang="ru-RU" smtClean="0"/>
              <a:pPr/>
              <a:t>06.06.2014</a:t>
            </a:fld>
            <a:endParaRPr lang="ru-RU"/>
          </a:p>
        </p:txBody>
      </p:sp>
      <p:sp>
        <p:nvSpPr>
          <p:cNvPr id="7" name="Номер слайда 6"/>
          <p:cNvSpPr>
            <a:spLocks noGrp="1"/>
          </p:cNvSpPr>
          <p:nvPr>
            <p:ph type="sldNum" sz="quarter" idx="11"/>
          </p:nvPr>
        </p:nvSpPr>
        <p:spPr/>
        <p:txBody>
          <a:bodyPr rtlCol="0"/>
          <a:lstStyle/>
          <a:p>
            <a:fld id="{B19B0651-EE4F-4900-A07F-96A6BFA9D0F0}" type="slidenum">
              <a:rPr lang="ru-RU" smtClean="0"/>
              <a:pPr/>
              <a:t>‹#›</a:t>
            </a:fld>
            <a:endParaRPr lang="ru-RU"/>
          </a:p>
        </p:txBody>
      </p:sp>
      <p:sp>
        <p:nvSpPr>
          <p:cNvPr id="8" name="Нижний колонтитул 7"/>
          <p:cNvSpPr>
            <a:spLocks noGrp="1"/>
          </p:cNvSpPr>
          <p:nvPr>
            <p:ph type="ftr" sz="quarter" idx="12"/>
          </p:nvPr>
        </p:nvSpPr>
        <p:spPr/>
        <p:txBody>
          <a:bodyPr rtlCol="0"/>
          <a:lstStyle/>
          <a:p>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06.06.2014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1">
        <a:schemeClr val="bg1"/>
      </p:bgRef>
    </p:bg>
    <p:spTree>
      <p:nvGrpSpPr>
        <p:cNvPr id="1" name=""/>
        <p:cNvGrpSpPr/>
        <p:nvPr/>
      </p:nvGrpSpPr>
      <p:grpSpPr>
        <a:xfrm>
          <a:off x="0" y="0"/>
          <a:ext cx="0" cy="0"/>
          <a:chOff x="0" y="0"/>
          <a:chExt cx="0" cy="0"/>
        </a:xfrm>
      </p:grpSpPr>
      <p:sp>
        <p:nvSpPr>
          <p:cNvPr id="10" name="Прямая соединительная линия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Заголовок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ru-RU" smtClean="0"/>
              <a:t>Образец заголовка</a:t>
            </a:r>
            <a:endParaRPr kumimoji="0" lang="en-US"/>
          </a:p>
        </p:txBody>
      </p:sp>
      <p:sp>
        <p:nvSpPr>
          <p:cNvPr id="3" name="Текст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8" name="Прямая соединительная линия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Прямая соединительная линия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Прямая соединительная линия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оугольник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ая соединительная линия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Овал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Содержимое 17"/>
          <p:cNvSpPr>
            <a:spLocks noGrp="1"/>
          </p:cNvSpPr>
          <p:nvPr>
            <p:ph sz="quarter" idx="1"/>
          </p:nvPr>
        </p:nvSpPr>
        <p:spPr>
          <a:xfrm>
            <a:off x="304800" y="274320"/>
            <a:ext cx="5638800" cy="6327648"/>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4"/>
          </p:nvPr>
        </p:nvSpPr>
        <p:spPr/>
        <p:txBody>
          <a:bodyPr rtlCol="0"/>
          <a:lstStyle/>
          <a:p>
            <a:fld id="{B4C71EC6-210F-42DE-9C53-41977AD35B3D}" type="datetimeFigureOut">
              <a:rPr lang="ru-RU" smtClean="0"/>
              <a:pPr/>
              <a:t>06.06.2014</a:t>
            </a:fld>
            <a:endParaRPr lang="ru-RU"/>
          </a:p>
        </p:txBody>
      </p:sp>
      <p:sp>
        <p:nvSpPr>
          <p:cNvPr id="22" name="Номер слайда 21"/>
          <p:cNvSpPr>
            <a:spLocks noGrp="1"/>
          </p:cNvSpPr>
          <p:nvPr>
            <p:ph type="sldNum" sz="quarter" idx="15"/>
          </p:nvPr>
        </p:nvSpPr>
        <p:spPr/>
        <p:txBody>
          <a:bodyPr rtlCol="0"/>
          <a:lstStyle/>
          <a:p>
            <a:fld id="{B19B0651-EE4F-4900-A07F-96A6BFA9D0F0}" type="slidenum">
              <a:rPr lang="ru-RU" smtClean="0"/>
              <a:pPr/>
              <a:t>‹#›</a:t>
            </a:fld>
            <a:endParaRPr lang="ru-RU"/>
          </a:p>
        </p:txBody>
      </p:sp>
      <p:sp>
        <p:nvSpPr>
          <p:cNvPr id="23" name="Нижний колонтитул 22"/>
          <p:cNvSpPr>
            <a:spLocks noGrp="1"/>
          </p:cNvSpPr>
          <p:nvPr>
            <p:ph type="ftr" sz="quarter" idx="16"/>
          </p:nvPr>
        </p:nvSpPr>
        <p:spPr/>
        <p:txBody>
          <a:bodyPr rtlCol="0"/>
          <a:lstStyle/>
          <a:p>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ая соединительная линия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Овал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Заголовок 1"/>
          <p:cNvSpPr>
            <a:spLocks noGrp="1"/>
          </p:cNvSpPr>
          <p:nvPr>
            <p:ph type="title"/>
          </p:nvPr>
        </p:nvSpPr>
        <p:spPr>
          <a:xfrm rot="5400000">
            <a:off x="3350133" y="3200400"/>
            <a:ext cx="6309360" cy="457200"/>
          </a:xfrm>
        </p:spPr>
        <p:txBody>
          <a:bodyPr anchor="b"/>
          <a:lstStyle>
            <a:lvl1pPr algn="l">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ru-RU" smtClean="0"/>
              <a:t>Вставка рисунка</a:t>
            </a:r>
            <a:endParaRPr kumimoji="0" lang="en-US" dirty="0"/>
          </a:p>
        </p:txBody>
      </p:sp>
      <p:sp>
        <p:nvSpPr>
          <p:cNvPr id="4" name="Текст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10" name="Прямая соединительная линия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Прямоугольник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ая соединительная линия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Прямая соединительная линия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Прямая соединительная линия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Дата 16"/>
          <p:cNvSpPr>
            <a:spLocks noGrp="1"/>
          </p:cNvSpPr>
          <p:nvPr>
            <p:ph type="dt" sz="half" idx="10"/>
          </p:nvPr>
        </p:nvSpPr>
        <p:spPr/>
        <p:txBody>
          <a:bodyPr rtlCol="0"/>
          <a:lstStyle/>
          <a:p>
            <a:fld id="{B4C71EC6-210F-42DE-9C53-41977AD35B3D}" type="datetimeFigureOut">
              <a:rPr lang="ru-RU" smtClean="0"/>
              <a:pPr/>
              <a:t>06.06.2014</a:t>
            </a:fld>
            <a:endParaRPr lang="ru-RU"/>
          </a:p>
        </p:txBody>
      </p:sp>
      <p:sp>
        <p:nvSpPr>
          <p:cNvPr id="18" name="Номер слайда 17"/>
          <p:cNvSpPr>
            <a:spLocks noGrp="1"/>
          </p:cNvSpPr>
          <p:nvPr>
            <p:ph type="sldNum" sz="quarter" idx="11"/>
          </p:nvPr>
        </p:nvSpPr>
        <p:spPr/>
        <p:txBody>
          <a:bodyPr rtlCol="0"/>
          <a:lstStyle/>
          <a:p>
            <a:fld id="{B19B0651-EE4F-4900-A07F-96A6BFA9D0F0}" type="slidenum">
              <a:rPr lang="ru-RU" smtClean="0"/>
              <a:pPr/>
              <a:t>‹#›</a:t>
            </a:fld>
            <a:endParaRPr lang="ru-RU"/>
          </a:p>
        </p:txBody>
      </p:sp>
      <p:sp>
        <p:nvSpPr>
          <p:cNvPr id="21" name="Нижний колонтитул 20"/>
          <p:cNvSpPr>
            <a:spLocks noGrp="1"/>
          </p:cNvSpPr>
          <p:nvPr>
            <p:ph type="ftr" sz="quarter" idx="12"/>
          </p:nvPr>
        </p:nvSpPr>
        <p:spPr/>
        <p:txBody>
          <a:bodyPr rtlCol="0"/>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Прямая соединительная линия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Заголовок 21"/>
          <p:cNvSpPr>
            <a:spLocks noGrp="1"/>
          </p:cNvSpPr>
          <p:nvPr>
            <p:ph type="title"/>
          </p:nvPr>
        </p:nvSpPr>
        <p:spPr>
          <a:xfrm>
            <a:off x="457200" y="274638"/>
            <a:ext cx="7467600" cy="1143000"/>
          </a:xfrm>
          <a:prstGeom prst="rect">
            <a:avLst/>
          </a:prstGeom>
        </p:spPr>
        <p:txBody>
          <a:bodyPr vert="horz" anchor="b">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B4C71EC6-210F-42DE-9C53-41977AD35B3D}" type="datetimeFigureOut">
              <a:rPr lang="ru-RU" smtClean="0"/>
              <a:pPr/>
              <a:t>06.06.2014</a:t>
            </a:fld>
            <a:endParaRPr lang="ru-RU"/>
          </a:p>
        </p:txBody>
      </p:sp>
      <p:sp>
        <p:nvSpPr>
          <p:cNvPr id="3" name="Нижний колонтитул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ru-RU"/>
          </a:p>
        </p:txBody>
      </p:sp>
      <p:sp>
        <p:nvSpPr>
          <p:cNvPr id="7" name="Прямая соединительная линия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Прямая соединительная линия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Прямоугольник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ая соединительная линия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Овал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Номер слайда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131840" y="-171400"/>
            <a:ext cx="3816424" cy="1016134"/>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uk-UA" sz="4000" cap="none"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Презентація</a:t>
            </a:r>
            <a:endParaRPr lang="uk-UA" sz="4000" cap="non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Прямоугольник 4"/>
          <p:cNvSpPr/>
          <p:nvPr/>
        </p:nvSpPr>
        <p:spPr>
          <a:xfrm>
            <a:off x="4283968" y="836712"/>
            <a:ext cx="1306768" cy="400110"/>
          </a:xfrm>
          <a:prstGeom prst="rect">
            <a:avLst/>
          </a:prstGeom>
        </p:spPr>
        <p:txBody>
          <a:bodyPr wrap="none">
            <a:spAutoFit/>
          </a:bodyPr>
          <a:lstStyle/>
          <a:p>
            <a:pPr lvl="0">
              <a:spcBef>
                <a:spcPts val="600"/>
              </a:spcBef>
              <a:buClr>
                <a:srgbClr val="72A376"/>
              </a:buClr>
              <a:buSzPct val="70000"/>
            </a:pPr>
            <a:r>
              <a:rPr lang="uk-UA" sz="2000" b="1" dirty="0" smtClean="0">
                <a:solidFill>
                  <a:srgbClr val="EAEBDE"/>
                </a:solidFill>
              </a:rPr>
              <a:t>на тему:</a:t>
            </a:r>
            <a:endParaRPr lang="uk-UA" sz="2000" b="1" dirty="0">
              <a:solidFill>
                <a:srgbClr val="EAEBDE"/>
              </a:solidFill>
            </a:endParaRPr>
          </a:p>
        </p:txBody>
      </p:sp>
      <p:sp>
        <p:nvSpPr>
          <p:cNvPr id="6" name="Прямоугольник 5"/>
          <p:cNvSpPr/>
          <p:nvPr/>
        </p:nvSpPr>
        <p:spPr>
          <a:xfrm>
            <a:off x="1619672" y="1196752"/>
            <a:ext cx="7032695" cy="923330"/>
          </a:xfrm>
          <a:prstGeom prst="rect">
            <a:avLst/>
          </a:prstGeom>
          <a:noFill/>
        </p:spPr>
        <p:txBody>
          <a:bodyPr wrap="none" lIns="91440" tIns="45720" rIns="91440" bIns="45720">
            <a:spAutoFit/>
          </a:bodyPr>
          <a:lstStyle/>
          <a:p>
            <a:pPr algn="ctr"/>
            <a:r>
              <a:rPr lang="ru-RU" sz="5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ru-RU" sz="54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Англійський</a:t>
            </a:r>
            <a:r>
              <a:rPr lang="ru-RU" sz="5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сад»</a:t>
            </a:r>
            <a:endParaRPr lang="ru-RU" sz="5400"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026" name="Picture 2"/>
          <p:cNvPicPr>
            <a:picLocks noChangeAspect="1" noChangeArrowheads="1"/>
          </p:cNvPicPr>
          <p:nvPr/>
        </p:nvPicPr>
        <p:blipFill>
          <a:blip r:embed="rId2" cstate="print"/>
          <a:srcRect/>
          <a:stretch>
            <a:fillRect/>
          </a:stretch>
        </p:blipFill>
        <p:spPr bwMode="auto">
          <a:xfrm>
            <a:off x="2483768" y="2060848"/>
            <a:ext cx="5040560" cy="3780420"/>
          </a:xfrm>
          <a:prstGeom prst="rect">
            <a:avLst/>
          </a:prstGeom>
          <a:ln>
            <a:noFill/>
          </a:ln>
          <a:effectLst>
            <a:softEdge rad="112500"/>
          </a:effectLst>
        </p:spPr>
      </p:pic>
      <p:sp>
        <p:nvSpPr>
          <p:cNvPr id="7" name="Текст 6"/>
          <p:cNvSpPr>
            <a:spLocks noGrp="1"/>
          </p:cNvSpPr>
          <p:nvPr>
            <p:ph type="body" idx="1"/>
          </p:nvPr>
        </p:nvSpPr>
        <p:spPr/>
        <p:txBody>
          <a:bodyPr/>
          <a:lstStyle/>
          <a:p>
            <a:endParaRPr lang="uk-UA"/>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wipe(down)">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allAtOnce"/>
      <p:bldP spid="6"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Содержимое 4"/>
          <p:cNvSpPr>
            <a:spLocks noGrp="1"/>
          </p:cNvSpPr>
          <p:nvPr>
            <p:ph sz="quarter" idx="1"/>
          </p:nvPr>
        </p:nvSpPr>
        <p:spPr>
          <a:xfrm>
            <a:off x="395536" y="620688"/>
            <a:ext cx="8147248" cy="1440160"/>
          </a:xfrm>
          <a:ln>
            <a:noFill/>
            <a:prstDash val="lgDashDotDot"/>
          </a:ln>
        </p:spPr>
        <p:style>
          <a:lnRef idx="2">
            <a:schemeClr val="accent6"/>
          </a:lnRef>
          <a:fillRef idx="1">
            <a:schemeClr val="lt1"/>
          </a:fillRef>
          <a:effectRef idx="0">
            <a:schemeClr val="accent6"/>
          </a:effectRef>
          <a:fontRef idx="minor">
            <a:schemeClr val="dk1"/>
          </a:fontRef>
        </p:style>
        <p:txBody>
          <a:bodyPr>
            <a:normAutofit/>
          </a:bodyPr>
          <a:lstStyle/>
          <a:p>
            <a:pPr>
              <a:buNone/>
            </a:pPr>
            <a:r>
              <a:rPr lang="ru-RU" i="1" dirty="0" smtClean="0">
                <a:solidFill>
                  <a:schemeClr val="accent6">
                    <a:lumMod val="75000"/>
                  </a:schemeClr>
                </a:solidFill>
              </a:rPr>
              <a:t>   </a:t>
            </a:r>
            <a:r>
              <a:rPr lang="ru-RU" i="1" dirty="0" err="1" smtClean="0">
                <a:solidFill>
                  <a:schemeClr val="accent6">
                    <a:lumMod val="75000"/>
                  </a:schemeClr>
                </a:solidFill>
              </a:rPr>
              <a:t>Фігурна</a:t>
            </a:r>
            <a:r>
              <a:rPr lang="ru-RU" i="1" dirty="0" smtClean="0">
                <a:solidFill>
                  <a:schemeClr val="accent6">
                    <a:lumMod val="75000"/>
                  </a:schemeClr>
                </a:solidFill>
              </a:rPr>
              <a:t> стрижка </a:t>
            </a:r>
            <a:r>
              <a:rPr lang="ru-RU" i="1" dirty="0" err="1" smtClean="0">
                <a:solidFill>
                  <a:schemeClr val="accent6">
                    <a:lumMod val="75000"/>
                  </a:schemeClr>
                </a:solidFill>
              </a:rPr>
              <a:t>кущів</a:t>
            </a:r>
            <a:r>
              <a:rPr lang="ru-RU" i="1" dirty="0" smtClean="0">
                <a:solidFill>
                  <a:schemeClr val="accent6">
                    <a:lumMod val="75000"/>
                  </a:schemeClr>
                </a:solidFill>
              </a:rPr>
              <a:t> — </a:t>
            </a:r>
            <a:r>
              <a:rPr lang="ru-RU" i="1" dirty="0" err="1" smtClean="0">
                <a:solidFill>
                  <a:schemeClr val="accent6">
                    <a:lumMod val="75000"/>
                  </a:schemeClr>
                </a:solidFill>
              </a:rPr>
              <a:t>це</a:t>
            </a:r>
            <a:r>
              <a:rPr lang="ru-RU" i="1" dirty="0" smtClean="0">
                <a:solidFill>
                  <a:schemeClr val="accent6">
                    <a:lumMod val="75000"/>
                  </a:schemeClr>
                </a:solidFill>
              </a:rPr>
              <a:t> </a:t>
            </a:r>
            <a:r>
              <a:rPr lang="ru-RU" i="1" dirty="0" err="1" smtClean="0">
                <a:solidFill>
                  <a:schemeClr val="accent6">
                    <a:lumMod val="75000"/>
                  </a:schemeClr>
                </a:solidFill>
              </a:rPr>
              <a:t>мистецтво</a:t>
            </a:r>
            <a:r>
              <a:rPr lang="ru-RU" i="1" dirty="0" smtClean="0">
                <a:solidFill>
                  <a:schemeClr val="accent6">
                    <a:lumMod val="75000"/>
                  </a:schemeClr>
                </a:solidFill>
              </a:rPr>
              <a:t> </a:t>
            </a:r>
            <a:r>
              <a:rPr lang="ru-RU" i="1" dirty="0" err="1" smtClean="0">
                <a:solidFill>
                  <a:schemeClr val="accent6">
                    <a:lumMod val="75000"/>
                  </a:schemeClr>
                </a:solidFill>
              </a:rPr>
              <a:t>створення</a:t>
            </a:r>
            <a:r>
              <a:rPr lang="ru-RU" i="1" dirty="0" smtClean="0">
                <a:solidFill>
                  <a:schemeClr val="accent6">
                    <a:lumMod val="75000"/>
                  </a:schemeClr>
                </a:solidFill>
              </a:rPr>
              <a:t> скульптур, </a:t>
            </a:r>
            <a:r>
              <a:rPr lang="ru-RU" i="1" dirty="0" err="1" smtClean="0">
                <a:solidFill>
                  <a:schemeClr val="accent6">
                    <a:lumMod val="75000"/>
                  </a:schemeClr>
                </a:solidFill>
              </a:rPr>
              <a:t>використовуючи</a:t>
            </a:r>
            <a:r>
              <a:rPr lang="ru-RU" i="1" dirty="0" smtClean="0">
                <a:solidFill>
                  <a:schemeClr val="accent6">
                    <a:lumMod val="75000"/>
                  </a:schemeClr>
                </a:solidFill>
              </a:rPr>
              <a:t> </a:t>
            </a:r>
            <a:r>
              <a:rPr lang="ru-RU" i="1" dirty="0" err="1" smtClean="0">
                <a:solidFill>
                  <a:schemeClr val="accent6">
                    <a:lumMod val="75000"/>
                  </a:schemeClr>
                </a:solidFill>
              </a:rPr>
              <a:t>підтяті</a:t>
            </a:r>
            <a:r>
              <a:rPr lang="ru-RU" i="1" dirty="0" smtClean="0">
                <a:solidFill>
                  <a:schemeClr val="accent6">
                    <a:lumMod val="75000"/>
                  </a:schemeClr>
                </a:solidFill>
              </a:rPr>
              <a:t> дерева, </a:t>
            </a:r>
            <a:r>
              <a:rPr lang="ru-RU" i="1" dirty="0" err="1" smtClean="0">
                <a:solidFill>
                  <a:schemeClr val="accent6">
                    <a:lumMod val="75000"/>
                  </a:schemeClr>
                </a:solidFill>
              </a:rPr>
              <a:t>кущі</a:t>
            </a:r>
            <a:r>
              <a:rPr lang="ru-RU" i="1" dirty="0" smtClean="0">
                <a:solidFill>
                  <a:schemeClr val="accent6">
                    <a:lumMod val="75000"/>
                  </a:schemeClr>
                </a:solidFill>
              </a:rPr>
              <a:t> та </a:t>
            </a:r>
            <a:r>
              <a:rPr lang="ru-RU" i="1" dirty="0" err="1" smtClean="0">
                <a:solidFill>
                  <a:schemeClr val="accent6">
                    <a:lumMod val="75000"/>
                  </a:schemeClr>
                </a:solidFill>
              </a:rPr>
              <a:t>напівкущів</a:t>
            </a:r>
            <a:r>
              <a:rPr lang="ru-RU" i="1" dirty="0" smtClean="0">
                <a:solidFill>
                  <a:schemeClr val="accent6">
                    <a:lumMod val="75000"/>
                  </a:schemeClr>
                </a:solidFill>
              </a:rPr>
              <a:t>. </a:t>
            </a:r>
            <a:endParaRPr lang="uk-UA" i="1" dirty="0" smtClean="0">
              <a:solidFill>
                <a:schemeClr val="accent6">
                  <a:lumMod val="75000"/>
                </a:schemeClr>
              </a:solidFill>
            </a:endParaRPr>
          </a:p>
          <a:p>
            <a:endParaRPr lang="uk-UA" dirty="0"/>
          </a:p>
        </p:txBody>
      </p:sp>
      <p:pic>
        <p:nvPicPr>
          <p:cNvPr id="6147" name="Picture 3"/>
          <p:cNvPicPr>
            <a:picLocks noChangeAspect="1" noChangeArrowheads="1"/>
          </p:cNvPicPr>
          <p:nvPr/>
        </p:nvPicPr>
        <p:blipFill>
          <a:blip r:embed="rId2" cstate="print"/>
          <a:srcRect/>
          <a:stretch>
            <a:fillRect/>
          </a:stretch>
        </p:blipFill>
        <p:spPr bwMode="auto">
          <a:xfrm>
            <a:off x="0" y="2263141"/>
            <a:ext cx="9144000" cy="4594860"/>
          </a:xfrm>
          <a:prstGeom prst="rect">
            <a:avLst/>
          </a:prstGeom>
          <a:noFill/>
          <a:ln w="9525">
            <a:noFill/>
            <a:miter lim="800000"/>
            <a:headEnd/>
            <a:tailEnd/>
          </a:ln>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147"/>
                                        </p:tgtEl>
                                        <p:attrNameLst>
                                          <p:attrName>style.visibility</p:attrName>
                                        </p:attrNameLst>
                                      </p:cBhvr>
                                      <p:to>
                                        <p:strVal val="visible"/>
                                      </p:to>
                                    </p:set>
                                    <p:anim calcmode="lin" valueType="num">
                                      <p:cBhvr additive="base">
                                        <p:cTn id="17" dur="500" fill="hold"/>
                                        <p:tgtEl>
                                          <p:spTgt spid="6147"/>
                                        </p:tgtEl>
                                        <p:attrNameLst>
                                          <p:attrName>ppt_x</p:attrName>
                                        </p:attrNameLst>
                                      </p:cBhvr>
                                      <p:tavLst>
                                        <p:tav tm="0">
                                          <p:val>
                                            <p:strVal val="#ppt_x"/>
                                          </p:val>
                                        </p:tav>
                                        <p:tav tm="100000">
                                          <p:val>
                                            <p:strVal val="#ppt_x"/>
                                          </p:val>
                                        </p:tav>
                                      </p:tavLst>
                                    </p:anim>
                                    <p:anim calcmode="lin" valueType="num">
                                      <p:cBhvr additive="base">
                                        <p:cTn id="18" dur="500" fill="hold"/>
                                        <p:tgtEl>
                                          <p:spTgt spid="61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Прямоугольник 1"/>
          <p:cNvSpPr/>
          <p:nvPr/>
        </p:nvSpPr>
        <p:spPr>
          <a:xfrm>
            <a:off x="395536" y="4869160"/>
            <a:ext cx="8019173" cy="1477328"/>
          </a:xfrm>
          <a:prstGeom prst="rect">
            <a:avLst/>
          </a:prstGeom>
        </p:spPr>
        <p:txBody>
          <a:bodyPr wrap="square">
            <a:spAutoFit/>
          </a:bodyPr>
          <a:lstStyle/>
          <a:p>
            <a:r>
              <a:rPr lang="uk-UA" i="1" dirty="0"/>
              <a:t>Незважаючи </a:t>
            </a:r>
            <a:r>
              <a:rPr lang="uk-UA" i="1" dirty="0" smtClean="0"/>
              <a:t>на </a:t>
            </a:r>
            <a:r>
              <a:rPr lang="uk-UA" i="1" dirty="0"/>
              <a:t>слідування </a:t>
            </a:r>
            <a:r>
              <a:rPr lang="uk-UA" i="1" dirty="0" smtClean="0"/>
              <a:t>традиціям і тонке ставлення </a:t>
            </a:r>
            <a:r>
              <a:rPr lang="uk-UA" i="1" dirty="0"/>
              <a:t>до </a:t>
            </a:r>
            <a:r>
              <a:rPr lang="uk-UA" i="1" dirty="0" smtClean="0"/>
              <a:t>історії </a:t>
            </a:r>
            <a:r>
              <a:rPr lang="uk-UA" i="1" dirty="0"/>
              <a:t>та </a:t>
            </a:r>
            <a:r>
              <a:rPr lang="uk-UA" i="1" dirty="0" smtClean="0"/>
              <a:t>спадщини</a:t>
            </a:r>
            <a:r>
              <a:rPr lang="uk-UA" i="1" dirty="0"/>
              <a:t>, англійці активно прагнуть привносити сучасні погляди в ландшафтне мистецтво. </a:t>
            </a:r>
            <a:r>
              <a:rPr lang="uk-UA" i="1" dirty="0" smtClean="0"/>
              <a:t>Отже, вони </a:t>
            </a:r>
            <a:r>
              <a:rPr lang="uk-UA" i="1" dirty="0"/>
              <a:t>диктують ландшафтну моду. </a:t>
            </a:r>
            <a:br>
              <a:rPr lang="uk-UA" i="1" dirty="0"/>
            </a:br>
            <a:endParaRPr lang="uk-UA" i="1" dirty="0"/>
          </a:p>
        </p:txBody>
      </p:sp>
      <p:pic>
        <p:nvPicPr>
          <p:cNvPr id="3" name="Picture 2"/>
          <p:cNvPicPr>
            <a:picLocks noChangeAspect="1" noChangeArrowheads="1"/>
          </p:cNvPicPr>
          <p:nvPr/>
        </p:nvPicPr>
        <p:blipFill>
          <a:blip r:embed="rId2" cstate="print"/>
          <a:srcRect/>
          <a:stretch>
            <a:fillRect/>
          </a:stretch>
        </p:blipFill>
        <p:spPr bwMode="auto">
          <a:xfrm>
            <a:off x="395536" y="404663"/>
            <a:ext cx="4104456" cy="2734593"/>
          </a:xfrm>
          <a:prstGeom prst="rect">
            <a:avLst/>
          </a:prstGeom>
          <a:noFill/>
          <a:ln w="9525">
            <a:noFill/>
            <a:miter lim="800000"/>
            <a:headEnd/>
            <a:tailEnd/>
          </a:ln>
        </p:spPr>
      </p:pic>
      <p:pic>
        <p:nvPicPr>
          <p:cNvPr id="8195" name="Picture 3"/>
          <p:cNvPicPr>
            <a:picLocks noChangeAspect="1" noChangeArrowheads="1"/>
          </p:cNvPicPr>
          <p:nvPr/>
        </p:nvPicPr>
        <p:blipFill>
          <a:blip r:embed="rId3" cstate="print"/>
          <a:srcRect/>
          <a:stretch>
            <a:fillRect/>
          </a:stretch>
        </p:blipFill>
        <p:spPr bwMode="auto">
          <a:xfrm>
            <a:off x="4716016" y="1916832"/>
            <a:ext cx="3972272" cy="2647147"/>
          </a:xfrm>
          <a:prstGeom prst="rect">
            <a:avLst/>
          </a:prstGeom>
          <a:noFill/>
          <a:ln w="9525">
            <a:noFill/>
            <a:miter lim="800000"/>
            <a:headEnd/>
            <a:tailEnd/>
          </a:ln>
        </p:spPr>
      </p:pic>
    </p:spTree>
    <p:extLst>
      <p:ext uri="{BB962C8B-B14F-4D97-AF65-F5344CB8AC3E}">
        <p14:creationId xmlns:p14="http://schemas.microsoft.com/office/powerpoint/2010/main" xmlns="" val="557351562"/>
      </p:ext>
    </p:extLst>
  </p:cSld>
  <p:clrMapOvr>
    <a:overrideClrMapping bg1="dk1" tx1="lt1" bg2="dk2" tx2="lt2" accent1="accent1" accent2="accent2" accent3="accent3" accent4="accent4" accent5="accent5" accent6="accent6" hlink="hlink" folHlink="folHlink"/>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195"/>
                                        </p:tgtEl>
                                        <p:attrNameLst>
                                          <p:attrName>style.visibility</p:attrName>
                                        </p:attrNameLst>
                                      </p:cBhvr>
                                      <p:to>
                                        <p:strVal val="visible"/>
                                      </p:to>
                                    </p:set>
                                    <p:animEffect transition="in" filter="fade">
                                      <p:cBhvr>
                                        <p:cTn id="13" dur="2000"/>
                                        <p:tgtEl>
                                          <p:spTgt spid="819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additive="base">
                                        <p:cTn id="1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39752" y="1844824"/>
            <a:ext cx="6172200" cy="2053590"/>
          </a:xfrm>
        </p:spPr>
        <p:txBody>
          <a:bodyPr>
            <a:normAutofit/>
          </a:bodyPr>
          <a:lstStyle/>
          <a:p>
            <a:pPr algn="ctr"/>
            <a:r>
              <a:rPr lang="uk-UA" sz="5400" i="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Найкращі парки Англії</a:t>
            </a:r>
            <a:endParaRPr lang="uk-UA" sz="5400" i="1"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Tree>
  </p:cSld>
  <p:clrMapOvr>
    <a:masterClrMapping/>
  </p:clrMapOvr>
  <p:transition>
    <p:cover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251520" y="764704"/>
            <a:ext cx="4104456" cy="2664296"/>
          </a:xfrm>
        </p:spPr>
        <p:txBody>
          <a:bodyPr>
            <a:normAutofit fontScale="85000" lnSpcReduction="20000"/>
          </a:bodyPr>
          <a:lstStyle/>
          <a:p>
            <a:pPr>
              <a:buNone/>
            </a:pPr>
            <a:r>
              <a:rPr lang="uk-UA" dirty="0" smtClean="0">
                <a:solidFill>
                  <a:schemeClr val="accent6">
                    <a:lumMod val="50000"/>
                  </a:schemeClr>
                </a:solidFill>
              </a:rPr>
              <a:t>    На першому місці в рейтингах -  Королівський ботанічний сад </a:t>
            </a:r>
            <a:r>
              <a:rPr lang="uk-UA" b="1" dirty="0" err="1" smtClean="0">
                <a:solidFill>
                  <a:schemeClr val="accent6">
                    <a:lumMod val="50000"/>
                  </a:schemeClr>
                </a:solidFill>
              </a:rPr>
              <a:t>Кью-Гарден</a:t>
            </a:r>
            <a:r>
              <a:rPr lang="uk-UA" dirty="0" smtClean="0">
                <a:solidFill>
                  <a:schemeClr val="accent6">
                    <a:lumMod val="50000"/>
                  </a:schemeClr>
                </a:solidFill>
              </a:rPr>
              <a:t>. Його визнано найкрасивішим парком Лондона. Тут знаходиться найбільша колекція живих рослин. У січні в саду можна спостерігати цвітіння камелій. </a:t>
            </a:r>
            <a:endParaRPr lang="uk-UA" dirty="0">
              <a:solidFill>
                <a:schemeClr val="accent6">
                  <a:lumMod val="50000"/>
                </a:schemeClr>
              </a:solidFill>
            </a:endParaRPr>
          </a:p>
        </p:txBody>
      </p:sp>
      <p:pic>
        <p:nvPicPr>
          <p:cNvPr id="9218" name="Picture 2"/>
          <p:cNvPicPr>
            <a:picLocks noChangeAspect="1" noChangeArrowheads="1"/>
          </p:cNvPicPr>
          <p:nvPr/>
        </p:nvPicPr>
        <p:blipFill>
          <a:blip r:embed="rId2" cstate="print"/>
          <a:srcRect/>
          <a:stretch>
            <a:fillRect/>
          </a:stretch>
        </p:blipFill>
        <p:spPr bwMode="auto">
          <a:xfrm>
            <a:off x="4499992" y="764704"/>
            <a:ext cx="3689987" cy="2767490"/>
          </a:xfrm>
          <a:prstGeom prst="rect">
            <a:avLst/>
          </a:prstGeom>
          <a:noFill/>
          <a:ln w="9525">
            <a:noFill/>
            <a:miter lim="800000"/>
            <a:headEnd/>
            <a:tailEnd/>
          </a:ln>
        </p:spPr>
      </p:pic>
      <p:pic>
        <p:nvPicPr>
          <p:cNvPr id="9219" name="Picture 3"/>
          <p:cNvPicPr>
            <a:picLocks noChangeAspect="1" noChangeArrowheads="1"/>
          </p:cNvPicPr>
          <p:nvPr/>
        </p:nvPicPr>
        <p:blipFill>
          <a:blip r:embed="rId3" cstate="print"/>
          <a:srcRect/>
          <a:stretch>
            <a:fillRect/>
          </a:stretch>
        </p:blipFill>
        <p:spPr bwMode="auto">
          <a:xfrm>
            <a:off x="539552" y="3565815"/>
            <a:ext cx="4320480" cy="2875819"/>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219"/>
                                        </p:tgtEl>
                                        <p:attrNameLst>
                                          <p:attrName>style.visibility</p:attrName>
                                        </p:attrNameLst>
                                      </p:cBhvr>
                                      <p:to>
                                        <p:strVal val="visible"/>
                                      </p:to>
                                    </p:set>
                                    <p:anim calcmode="lin" valueType="num">
                                      <p:cBhvr additive="base">
                                        <p:cTn id="12" dur="500" fill="hold"/>
                                        <p:tgtEl>
                                          <p:spTgt spid="9219"/>
                                        </p:tgtEl>
                                        <p:attrNameLst>
                                          <p:attrName>ppt_x</p:attrName>
                                        </p:attrNameLst>
                                      </p:cBhvr>
                                      <p:tavLst>
                                        <p:tav tm="0">
                                          <p:val>
                                            <p:strVal val="#ppt_x"/>
                                          </p:val>
                                        </p:tav>
                                        <p:tav tm="100000">
                                          <p:val>
                                            <p:strVal val="#ppt_x"/>
                                          </p:val>
                                        </p:tav>
                                      </p:tavLst>
                                    </p:anim>
                                    <p:anim calcmode="lin" valueType="num">
                                      <p:cBhvr additive="base">
                                        <p:cTn id="13" dur="500" fill="hold"/>
                                        <p:tgtEl>
                                          <p:spTgt spid="921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218"/>
                                        </p:tgtEl>
                                        <p:attrNameLst>
                                          <p:attrName>style.visibility</p:attrName>
                                        </p:attrNameLst>
                                      </p:cBhvr>
                                      <p:to>
                                        <p:strVal val="visible"/>
                                      </p:to>
                                    </p:set>
                                    <p:anim calcmode="lin" valueType="num">
                                      <p:cBhvr additive="base">
                                        <p:cTn id="18" dur="500" fill="hold"/>
                                        <p:tgtEl>
                                          <p:spTgt spid="9218"/>
                                        </p:tgtEl>
                                        <p:attrNameLst>
                                          <p:attrName>ppt_x</p:attrName>
                                        </p:attrNameLst>
                                      </p:cBhvr>
                                      <p:tavLst>
                                        <p:tav tm="0">
                                          <p:val>
                                            <p:strVal val="#ppt_x"/>
                                          </p:val>
                                        </p:tav>
                                        <p:tav tm="100000">
                                          <p:val>
                                            <p:strVal val="#ppt_x"/>
                                          </p:val>
                                        </p:tav>
                                      </p:tavLst>
                                    </p:anim>
                                    <p:anim calcmode="lin" valueType="num">
                                      <p:cBhvr additive="base">
                                        <p:cTn id="19"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5" name="Содержимое 4"/>
          <p:cNvSpPr>
            <a:spLocks noGrp="1"/>
          </p:cNvSpPr>
          <p:nvPr>
            <p:ph sz="quarter" idx="1"/>
          </p:nvPr>
        </p:nvSpPr>
        <p:spPr>
          <a:xfrm>
            <a:off x="467544" y="3284984"/>
            <a:ext cx="2736304" cy="3168352"/>
          </a:xfrm>
        </p:spPr>
        <p:txBody>
          <a:bodyPr>
            <a:normAutofit fontScale="70000" lnSpcReduction="20000"/>
          </a:bodyPr>
          <a:lstStyle/>
          <a:p>
            <a:r>
              <a:rPr lang="uk-UA" dirty="0" smtClean="0">
                <a:solidFill>
                  <a:schemeClr val="accent5">
                    <a:lumMod val="60000"/>
                    <a:lumOff val="40000"/>
                  </a:schemeClr>
                </a:solidFill>
              </a:rPr>
              <a:t>Наступний в рейтингах -  </a:t>
            </a:r>
            <a:r>
              <a:rPr lang="uk-UA" b="1" dirty="0" err="1" smtClean="0">
                <a:solidFill>
                  <a:schemeClr val="accent5">
                    <a:lumMod val="60000"/>
                    <a:lumOff val="40000"/>
                  </a:schemeClr>
                </a:solidFill>
              </a:rPr>
              <a:t>Ріджент</a:t>
            </a:r>
            <a:r>
              <a:rPr lang="uk-UA" b="1" dirty="0" smtClean="0">
                <a:solidFill>
                  <a:schemeClr val="accent5">
                    <a:lumMod val="60000"/>
                    <a:lumOff val="40000"/>
                  </a:schemeClr>
                </a:solidFill>
              </a:rPr>
              <a:t> Парк</a:t>
            </a:r>
            <a:r>
              <a:rPr lang="uk-UA" dirty="0" smtClean="0">
                <a:solidFill>
                  <a:schemeClr val="accent5">
                    <a:lumMod val="60000"/>
                    <a:lumOff val="40000"/>
                  </a:schemeClr>
                </a:solidFill>
              </a:rPr>
              <a:t>. Це один із головних королівських парків Лондона. Тут же розташовується Лондонський зоопарк і приватна резиденція президента США. У парку можна орендувати поля під гольф і регбі. </a:t>
            </a:r>
          </a:p>
        </p:txBody>
      </p:sp>
      <p:pic>
        <p:nvPicPr>
          <p:cNvPr id="10242" name="Picture 2"/>
          <p:cNvPicPr>
            <a:picLocks noChangeAspect="1" noChangeArrowheads="1"/>
          </p:cNvPicPr>
          <p:nvPr/>
        </p:nvPicPr>
        <p:blipFill>
          <a:blip r:embed="rId2" cstate="print"/>
          <a:srcRect/>
          <a:stretch>
            <a:fillRect/>
          </a:stretch>
        </p:blipFill>
        <p:spPr bwMode="auto">
          <a:xfrm>
            <a:off x="3347864" y="3933056"/>
            <a:ext cx="4741013" cy="2668513"/>
          </a:xfrm>
          <a:prstGeom prst="rect">
            <a:avLst/>
          </a:prstGeom>
          <a:noFill/>
          <a:ln w="9525">
            <a:noFill/>
            <a:miter lim="800000"/>
            <a:headEnd/>
            <a:tailEnd/>
          </a:ln>
        </p:spPr>
      </p:pic>
      <p:pic>
        <p:nvPicPr>
          <p:cNvPr id="10243" name="Picture 3"/>
          <p:cNvPicPr>
            <a:picLocks noChangeAspect="1" noChangeArrowheads="1"/>
          </p:cNvPicPr>
          <p:nvPr/>
        </p:nvPicPr>
        <p:blipFill>
          <a:blip r:embed="rId3" cstate="print"/>
          <a:srcRect/>
          <a:stretch>
            <a:fillRect/>
          </a:stretch>
        </p:blipFill>
        <p:spPr bwMode="auto">
          <a:xfrm>
            <a:off x="539552" y="332656"/>
            <a:ext cx="3810000" cy="2314575"/>
          </a:xfrm>
          <a:prstGeom prst="rect">
            <a:avLst/>
          </a:prstGeom>
          <a:noFill/>
          <a:ln w="9525">
            <a:noFill/>
            <a:miter lim="800000"/>
            <a:headEnd/>
            <a:tailEnd/>
          </a:ln>
        </p:spPr>
      </p:pic>
      <p:pic>
        <p:nvPicPr>
          <p:cNvPr id="10244" name="Picture 4"/>
          <p:cNvPicPr>
            <a:picLocks noChangeAspect="1" noChangeArrowheads="1"/>
          </p:cNvPicPr>
          <p:nvPr/>
        </p:nvPicPr>
        <p:blipFill>
          <a:blip r:embed="rId4" cstate="print"/>
          <a:srcRect/>
          <a:stretch>
            <a:fillRect/>
          </a:stretch>
        </p:blipFill>
        <p:spPr bwMode="auto">
          <a:xfrm>
            <a:off x="4860032" y="1268760"/>
            <a:ext cx="3672408" cy="2446742"/>
          </a:xfrm>
          <a:prstGeom prst="rect">
            <a:avLst/>
          </a:prstGeom>
          <a:noFill/>
          <a:ln w="9525">
            <a:noFill/>
            <a:miter lim="800000"/>
            <a:headEnd/>
            <a:tailEnd/>
          </a:ln>
        </p:spPr>
      </p:pic>
    </p:spTree>
  </p:cSld>
  <p:clrMapOvr>
    <a:overrideClrMapping bg1="dk1" tx1="lt1" bg2="dk2" tx2="lt2" accent1="accent1" accent2="accent2" accent3="accent3" accent4="accent4" accent5="accent5" accent6="accent6" hlink="hlink" folHlink="folHlink"/>
  </p:clrMapOvr>
  <p:transition>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43"/>
                                        </p:tgtEl>
                                        <p:attrNameLst>
                                          <p:attrName>style.visibility</p:attrName>
                                        </p:attrNameLst>
                                      </p:cBhvr>
                                      <p:to>
                                        <p:strVal val="visible"/>
                                      </p:to>
                                    </p:set>
                                    <p:animEffect transition="in" filter="wipe(down)">
                                      <p:cBhvr>
                                        <p:cTn id="12" dur="500"/>
                                        <p:tgtEl>
                                          <p:spTgt spid="102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4"/>
                                        </p:tgtEl>
                                        <p:attrNameLst>
                                          <p:attrName>style.visibility</p:attrName>
                                        </p:attrNameLst>
                                      </p:cBhvr>
                                      <p:to>
                                        <p:strVal val="visible"/>
                                      </p:to>
                                    </p:set>
                                    <p:animEffect transition="in" filter="fade">
                                      <p:cBhvr>
                                        <p:cTn id="17" dur="2000"/>
                                        <p:tgtEl>
                                          <p:spTgt spid="1024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242"/>
                                        </p:tgtEl>
                                        <p:attrNameLst>
                                          <p:attrName>style.visibility</p:attrName>
                                        </p:attrNameLst>
                                      </p:cBhvr>
                                      <p:to>
                                        <p:strVal val="visible"/>
                                      </p:to>
                                    </p:set>
                                    <p:anim calcmode="lin" valueType="num">
                                      <p:cBhvr additive="base">
                                        <p:cTn id="22" dur="500" fill="hold"/>
                                        <p:tgtEl>
                                          <p:spTgt spid="10242"/>
                                        </p:tgtEl>
                                        <p:attrNameLst>
                                          <p:attrName>ppt_x</p:attrName>
                                        </p:attrNameLst>
                                      </p:cBhvr>
                                      <p:tavLst>
                                        <p:tav tm="0">
                                          <p:val>
                                            <p:strVal val="#ppt_x"/>
                                          </p:val>
                                        </p:tav>
                                        <p:tav tm="100000">
                                          <p:val>
                                            <p:strVal val="#ppt_x"/>
                                          </p:val>
                                        </p:tav>
                                      </p:tavLst>
                                    </p:anim>
                                    <p:anim calcmode="lin" valueType="num">
                                      <p:cBhvr additive="base">
                                        <p:cTn id="23"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179512" y="188640"/>
            <a:ext cx="8208912" cy="1080120"/>
          </a:xfrm>
        </p:spPr>
        <p:txBody>
          <a:bodyPr>
            <a:noAutofit/>
          </a:bodyPr>
          <a:lstStyle/>
          <a:p>
            <a:pPr>
              <a:buNone/>
            </a:pPr>
            <a:r>
              <a:rPr lang="uk-UA" sz="1800" b="1" i="1" dirty="0" smtClean="0">
                <a:solidFill>
                  <a:schemeClr val="bg2">
                    <a:lumMod val="25000"/>
                  </a:schemeClr>
                </a:solidFill>
              </a:rPr>
              <a:t>    </a:t>
            </a:r>
            <a:r>
              <a:rPr lang="uk-UA" sz="1800" b="1" i="1" dirty="0" err="1" smtClean="0">
                <a:solidFill>
                  <a:schemeClr val="bg2">
                    <a:lumMod val="25000"/>
                  </a:schemeClr>
                </a:solidFill>
              </a:rPr>
              <a:t>Стоурхед</a:t>
            </a:r>
            <a:r>
              <a:rPr lang="uk-UA" sz="1800" i="1" dirty="0" smtClean="0">
                <a:solidFill>
                  <a:schemeClr val="bg2">
                    <a:lumMod val="25000"/>
                  </a:schemeClr>
                </a:solidFill>
              </a:rPr>
              <a:t>  втілив у собі творчі дерзання художника Генрі Хору. Фантазія Хору перетворила одне із сірих місць, зробивши його парком світового значення. Тут дуже багато павільйонів, статуй, бутафорських будов на зразок копії Римського пантеону або Храму Сонця.</a:t>
            </a:r>
            <a:endParaRPr lang="uk-UA" sz="1800" i="1" dirty="0">
              <a:solidFill>
                <a:schemeClr val="bg2">
                  <a:lumMod val="25000"/>
                </a:schemeClr>
              </a:solidFill>
            </a:endParaRPr>
          </a:p>
        </p:txBody>
      </p:sp>
      <p:pic>
        <p:nvPicPr>
          <p:cNvPr id="11267" name="Picture 3"/>
          <p:cNvPicPr>
            <a:picLocks noChangeAspect="1" noChangeArrowheads="1"/>
          </p:cNvPicPr>
          <p:nvPr/>
        </p:nvPicPr>
        <p:blipFill>
          <a:blip r:embed="rId2" cstate="print"/>
          <a:srcRect/>
          <a:stretch>
            <a:fillRect/>
          </a:stretch>
        </p:blipFill>
        <p:spPr bwMode="auto">
          <a:xfrm>
            <a:off x="611560" y="1628800"/>
            <a:ext cx="7164796" cy="4776531"/>
          </a:xfrm>
          <a:prstGeom prst="rect">
            <a:avLst/>
          </a:prstGeom>
          <a:noFill/>
          <a:ln w="9525">
            <a:noFill/>
            <a:miter lim="800000"/>
            <a:headEnd/>
            <a:tailEnd/>
          </a:ln>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267"/>
                                        </p:tgtEl>
                                        <p:attrNameLst>
                                          <p:attrName>style.visibility</p:attrName>
                                        </p:attrNameLst>
                                      </p:cBhvr>
                                      <p:to>
                                        <p:strVal val="visible"/>
                                      </p:to>
                                    </p:set>
                                    <p:anim calcmode="lin" valueType="num">
                                      <p:cBhvr additive="base">
                                        <p:cTn id="12" dur="500" fill="hold"/>
                                        <p:tgtEl>
                                          <p:spTgt spid="11267"/>
                                        </p:tgtEl>
                                        <p:attrNameLst>
                                          <p:attrName>ppt_x</p:attrName>
                                        </p:attrNameLst>
                                      </p:cBhvr>
                                      <p:tavLst>
                                        <p:tav tm="0">
                                          <p:val>
                                            <p:strVal val="#ppt_x"/>
                                          </p:val>
                                        </p:tav>
                                        <p:tav tm="100000">
                                          <p:val>
                                            <p:strVal val="#ppt_x"/>
                                          </p:val>
                                        </p:tav>
                                      </p:tavLst>
                                    </p:anim>
                                    <p:anim calcmode="lin" valueType="num">
                                      <p:cBhvr additive="base">
                                        <p:cTn id="13" dur="500" fill="hold"/>
                                        <p:tgtEl>
                                          <p:spTgt spid="112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323528" y="5445224"/>
            <a:ext cx="8208912" cy="1152128"/>
          </a:xfrm>
        </p:spPr>
        <p:txBody>
          <a:bodyPr>
            <a:normAutofit fontScale="70000" lnSpcReduction="20000"/>
          </a:bodyPr>
          <a:lstStyle/>
          <a:p>
            <a:pPr>
              <a:buNone/>
            </a:pPr>
            <a:r>
              <a:rPr lang="uk-UA" dirty="0" smtClean="0"/>
              <a:t>    В </a:t>
            </a:r>
            <a:r>
              <a:rPr lang="uk-UA" b="1" dirty="0" err="1" smtClean="0"/>
              <a:t>Роузмурі</a:t>
            </a:r>
            <a:r>
              <a:rPr lang="uk-UA" dirty="0" smtClean="0"/>
              <a:t> є прекрасні розарії, де зібрано приблизно 2000 видів троянд. Сад, оточений лісами, розташований у Північному Девоні. Початок йому поклала власниця саду леді </a:t>
            </a:r>
            <a:r>
              <a:rPr lang="uk-UA" dirty="0" err="1" smtClean="0"/>
              <a:t>Енн</a:t>
            </a:r>
            <a:r>
              <a:rPr lang="uk-UA" dirty="0" smtClean="0"/>
              <a:t> Беррі, в 1959 році. Вона вивозила з різних країн сорти троянд і садила у себе в саду. Всі привезені їй зразки рослин описані в щоденниках.</a:t>
            </a:r>
            <a:endParaRPr lang="uk-UA" dirty="0"/>
          </a:p>
        </p:txBody>
      </p:sp>
      <p:pic>
        <p:nvPicPr>
          <p:cNvPr id="12290" name="Picture 2"/>
          <p:cNvPicPr>
            <a:picLocks noChangeAspect="1" noChangeArrowheads="1"/>
          </p:cNvPicPr>
          <p:nvPr/>
        </p:nvPicPr>
        <p:blipFill>
          <a:blip r:embed="rId2" cstate="print"/>
          <a:srcRect/>
          <a:stretch>
            <a:fillRect/>
          </a:stretch>
        </p:blipFill>
        <p:spPr bwMode="auto">
          <a:xfrm>
            <a:off x="1115616" y="620688"/>
            <a:ext cx="6667500" cy="4448175"/>
          </a:xfrm>
          <a:prstGeom prst="rect">
            <a:avLst/>
          </a:prstGeom>
          <a:noFill/>
          <a:ln w="9525">
            <a:noFill/>
            <a:miter lim="800000"/>
            <a:headEnd/>
            <a:tailEnd/>
          </a:ln>
        </p:spPr>
      </p:pic>
    </p:spTree>
  </p:cSld>
  <p:clrMapOvr>
    <a:overrideClrMapping bg1="dk1" tx1="lt1" bg2="dk2" tx2="lt2" accent1="accent1" accent2="accent2" accent3="accent3" accent4="accent4" accent5="accent5" accent6="accent6" hlink="hlink" folHlink="folHlink"/>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wipe(down)">
                                      <p:cBhvr>
                                        <p:cTn id="12"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457200" y="548680"/>
            <a:ext cx="3970784" cy="2304256"/>
          </a:xfrm>
        </p:spPr>
        <p:txBody>
          <a:bodyPr>
            <a:normAutofit fontScale="70000" lnSpcReduction="20000"/>
          </a:bodyPr>
          <a:lstStyle/>
          <a:p>
            <a:pPr>
              <a:buNone/>
            </a:pPr>
            <a:r>
              <a:rPr lang="uk-UA" dirty="0" smtClean="0">
                <a:solidFill>
                  <a:srgbClr val="0070C0"/>
                </a:solidFill>
              </a:rPr>
              <a:t>    </a:t>
            </a:r>
            <a:r>
              <a:rPr lang="uk-UA" b="1" dirty="0" err="1" smtClean="0">
                <a:solidFill>
                  <a:srgbClr val="0070C0"/>
                </a:solidFill>
              </a:rPr>
              <a:t>Гайд-парк</a:t>
            </a:r>
            <a:r>
              <a:rPr lang="uk-UA" dirty="0" smtClean="0">
                <a:solidFill>
                  <a:srgbClr val="0070C0"/>
                </a:solidFill>
              </a:rPr>
              <a:t> з пов'язаними до нього </a:t>
            </a:r>
            <a:r>
              <a:rPr lang="uk-UA" dirty="0" err="1" smtClean="0">
                <a:solidFill>
                  <a:srgbClr val="0070C0"/>
                </a:solidFill>
              </a:rPr>
              <a:t>Кенсингтонськім</a:t>
            </a:r>
            <a:r>
              <a:rPr lang="uk-UA" dirty="0" smtClean="0">
                <a:solidFill>
                  <a:srgbClr val="0070C0"/>
                </a:solidFill>
              </a:rPr>
              <a:t> садами розташовується в самому центрі Лондона. Його назва стала символізувати місце, в якому сміливо можна </a:t>
            </a:r>
            <a:r>
              <a:rPr lang="uk-UA" dirty="0" err="1" smtClean="0">
                <a:solidFill>
                  <a:srgbClr val="0070C0"/>
                </a:solidFill>
              </a:rPr>
              <a:t>виражат</a:t>
            </a:r>
            <a:r>
              <a:rPr lang="uk-UA" dirty="0" smtClean="0">
                <a:solidFill>
                  <a:srgbClr val="0070C0"/>
                </a:solidFill>
              </a:rPr>
              <a:t> свої ідеї завдяки наявності куточка, де завжди виступають оратори і проповідники. Головна визначна пам'ятка парку - озеро.</a:t>
            </a:r>
            <a:endParaRPr lang="uk-UA" dirty="0">
              <a:solidFill>
                <a:srgbClr val="0070C0"/>
              </a:solidFill>
            </a:endParaRPr>
          </a:p>
        </p:txBody>
      </p:sp>
      <p:pic>
        <p:nvPicPr>
          <p:cNvPr id="13314" name="Picture 2"/>
          <p:cNvPicPr>
            <a:picLocks noChangeAspect="1" noChangeArrowheads="1"/>
          </p:cNvPicPr>
          <p:nvPr/>
        </p:nvPicPr>
        <p:blipFill>
          <a:blip r:embed="rId2" cstate="print"/>
          <a:srcRect/>
          <a:stretch>
            <a:fillRect/>
          </a:stretch>
        </p:blipFill>
        <p:spPr bwMode="auto">
          <a:xfrm>
            <a:off x="4716016" y="548680"/>
            <a:ext cx="3674891" cy="2448272"/>
          </a:xfrm>
          <a:prstGeom prst="rect">
            <a:avLst/>
          </a:prstGeom>
          <a:ln>
            <a:noFill/>
          </a:ln>
          <a:effectLst>
            <a:outerShdw blurRad="292100" dist="139700" dir="2700000" algn="tl" rotWithShape="0">
              <a:srgbClr val="333333">
                <a:alpha val="65000"/>
              </a:srgbClr>
            </a:outerShdw>
          </a:effectLst>
        </p:spPr>
      </p:pic>
      <p:pic>
        <p:nvPicPr>
          <p:cNvPr id="13315" name="Picture 3"/>
          <p:cNvPicPr>
            <a:picLocks noChangeAspect="1" noChangeArrowheads="1"/>
          </p:cNvPicPr>
          <p:nvPr/>
        </p:nvPicPr>
        <p:blipFill>
          <a:blip r:embed="rId3" cstate="print"/>
          <a:srcRect/>
          <a:stretch>
            <a:fillRect/>
          </a:stretch>
        </p:blipFill>
        <p:spPr bwMode="auto">
          <a:xfrm>
            <a:off x="1403648" y="3140968"/>
            <a:ext cx="5256584" cy="350712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315"/>
                                        </p:tgtEl>
                                        <p:attrNameLst>
                                          <p:attrName>style.visibility</p:attrName>
                                        </p:attrNameLst>
                                      </p:cBhvr>
                                      <p:to>
                                        <p:strVal val="visible"/>
                                      </p:to>
                                    </p:set>
                                    <p:anim calcmode="lin" valueType="num">
                                      <p:cBhvr additive="base">
                                        <p:cTn id="12" dur="500" fill="hold"/>
                                        <p:tgtEl>
                                          <p:spTgt spid="13315"/>
                                        </p:tgtEl>
                                        <p:attrNameLst>
                                          <p:attrName>ppt_x</p:attrName>
                                        </p:attrNameLst>
                                      </p:cBhvr>
                                      <p:tavLst>
                                        <p:tav tm="0">
                                          <p:val>
                                            <p:strVal val="#ppt_x"/>
                                          </p:val>
                                        </p:tav>
                                        <p:tav tm="100000">
                                          <p:val>
                                            <p:strVal val="#ppt_x"/>
                                          </p:val>
                                        </p:tav>
                                      </p:tavLst>
                                    </p:anim>
                                    <p:anim calcmode="lin" valueType="num">
                                      <p:cBhvr additive="base">
                                        <p:cTn id="13" dur="500" fill="hold"/>
                                        <p:tgtEl>
                                          <p:spTgt spid="133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314"/>
                                        </p:tgtEl>
                                        <p:attrNameLst>
                                          <p:attrName>style.visibility</p:attrName>
                                        </p:attrNameLst>
                                      </p:cBhvr>
                                      <p:to>
                                        <p:strVal val="visible"/>
                                      </p:to>
                                    </p:set>
                                    <p:animEffect transition="in" filter="fade">
                                      <p:cBhvr>
                                        <p:cTn id="18" dur="20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467544" y="332656"/>
            <a:ext cx="7931224" cy="1728192"/>
          </a:xfrm>
        </p:spPr>
        <p:txBody>
          <a:bodyPr>
            <a:normAutofit fontScale="92500" lnSpcReduction="10000"/>
          </a:bodyPr>
          <a:lstStyle/>
          <a:p>
            <a:pPr>
              <a:buNone/>
            </a:pPr>
            <a:r>
              <a:rPr lang="uk-UA" i="1" dirty="0" smtClean="0"/>
              <a:t>   Королівський ботанічний сад Единбурга  заснований ще в 17 столітті. Це найстаріший з садів Англії. Тут представлена ​​одна з найбільших колекцій рослин з п'яти кліматичних зон. Є навіть азіатський ландшафт. Китайська колекція займає 10% саду.</a:t>
            </a:r>
            <a:endParaRPr lang="uk-UA" i="1" dirty="0"/>
          </a:p>
        </p:txBody>
      </p:sp>
      <p:pic>
        <p:nvPicPr>
          <p:cNvPr id="14338" name="Picture 2"/>
          <p:cNvPicPr>
            <a:picLocks noChangeAspect="1" noChangeArrowheads="1"/>
          </p:cNvPicPr>
          <p:nvPr/>
        </p:nvPicPr>
        <p:blipFill>
          <a:blip r:embed="rId2" cstate="print"/>
          <a:srcRect/>
          <a:stretch>
            <a:fillRect/>
          </a:stretch>
        </p:blipFill>
        <p:spPr bwMode="auto">
          <a:xfrm>
            <a:off x="971600" y="2204864"/>
            <a:ext cx="7053064" cy="4408165"/>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4338"/>
                                        </p:tgtEl>
                                        <p:attrNameLst>
                                          <p:attrName>style.visibility</p:attrName>
                                        </p:attrNameLst>
                                      </p:cBhvr>
                                      <p:to>
                                        <p:strVal val="visible"/>
                                      </p:to>
                                    </p:set>
                                    <p:animEffect transition="in" filter="fade">
                                      <p:cBhvr>
                                        <p:cTn id="13" dur="20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0" y="1196752"/>
            <a:ext cx="2771800" cy="4608512"/>
          </a:xfrm>
        </p:spPr>
        <p:txBody>
          <a:bodyPr>
            <a:normAutofit fontScale="92500" lnSpcReduction="20000"/>
          </a:bodyPr>
          <a:lstStyle/>
          <a:p>
            <a:pPr>
              <a:buNone/>
            </a:pPr>
            <a:r>
              <a:rPr lang="uk-UA" b="1" dirty="0" smtClean="0"/>
              <a:t>   Парк дикої природи імені Джеральда </a:t>
            </a:r>
            <a:r>
              <a:rPr lang="uk-UA" b="1" dirty="0" err="1" smtClean="0"/>
              <a:t>Даррелла</a:t>
            </a:r>
            <a:r>
              <a:rPr lang="uk-UA" b="1" dirty="0" smtClean="0"/>
              <a:t> </a:t>
            </a:r>
            <a:r>
              <a:rPr lang="uk-UA" dirty="0" smtClean="0"/>
              <a:t>- це дивовижний куточок, де зібрані рідкісні і вимираючі види тварин. Для них створені всі умови. Тут є приголомшлива колекція приматів, земноводних і рептилій.</a:t>
            </a:r>
            <a:endParaRPr lang="uk-UA" dirty="0"/>
          </a:p>
        </p:txBody>
      </p:sp>
      <p:pic>
        <p:nvPicPr>
          <p:cNvPr id="15362" name="Picture 2"/>
          <p:cNvPicPr>
            <a:picLocks noChangeAspect="1" noChangeArrowheads="1"/>
          </p:cNvPicPr>
          <p:nvPr/>
        </p:nvPicPr>
        <p:blipFill>
          <a:blip r:embed="rId2" cstate="print"/>
          <a:srcRect/>
          <a:stretch>
            <a:fillRect/>
          </a:stretch>
        </p:blipFill>
        <p:spPr bwMode="auto">
          <a:xfrm>
            <a:off x="2699792" y="980728"/>
            <a:ext cx="5865440" cy="4692352"/>
          </a:xfrm>
          <a:prstGeom prst="rect">
            <a:avLst/>
          </a:prstGeom>
          <a:noFill/>
          <a:ln w="9525">
            <a:noFill/>
            <a:miter lim="800000"/>
            <a:headEnd/>
            <a:tailEnd/>
          </a:ln>
        </p:spPr>
      </p:pic>
    </p:spTree>
  </p:cSld>
  <p:clrMapOvr>
    <a:overrideClrMapping bg1="dk1" tx1="lt1" bg2="dk2" tx2="lt2" accent1="accent1" accent2="accent2" accent3="accent3" accent4="accent4" accent5="accent5" accent6="accent6" hlink="hlink" folHlink="folHlink"/>
  </p:clrMapOvr>
  <p:transition>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fade">
                                      <p:cBhvr>
                                        <p:cTn id="12" dur="20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9512" y="332656"/>
            <a:ext cx="8676456" cy="1631216"/>
          </a:xfrm>
          <a:prstGeom prst="rect">
            <a:avLst/>
          </a:prstGeom>
        </p:spPr>
        <p:txBody>
          <a:bodyPr wrap="square">
            <a:spAutoFit/>
          </a:bodyPr>
          <a:lstStyle/>
          <a:p>
            <a:r>
              <a:rPr lang="uk-UA" sz="2000" i="1" dirty="0" smtClean="0">
                <a:solidFill>
                  <a:schemeClr val="accent2">
                    <a:lumMod val="50000"/>
                  </a:schemeClr>
                </a:solidFill>
              </a:rPr>
              <a:t>   Англія </a:t>
            </a:r>
            <a:r>
              <a:rPr lang="uk-UA" sz="2000" i="1" dirty="0">
                <a:solidFill>
                  <a:schemeClr val="accent2">
                    <a:lumMod val="50000"/>
                  </a:schemeClr>
                </a:solidFill>
              </a:rPr>
              <a:t>- законодавець садової моди, здавна відома прекрасними садами, а словосполучення англійський сад давно і по праву вважається загальною назвою. Садово-паркове мистецтво Англії </a:t>
            </a:r>
            <a:r>
              <a:rPr lang="uk-UA" sz="2000" i="1" dirty="0" smtClean="0">
                <a:solidFill>
                  <a:schemeClr val="accent2">
                    <a:lumMod val="50000"/>
                  </a:schemeClr>
                </a:solidFill>
              </a:rPr>
              <a:t>почало розвиватися кілька </a:t>
            </a:r>
            <a:r>
              <a:rPr lang="uk-UA" sz="2000" i="1" dirty="0">
                <a:solidFill>
                  <a:schemeClr val="accent2">
                    <a:lumMod val="50000"/>
                  </a:schemeClr>
                </a:solidFill>
              </a:rPr>
              <a:t>століть тому і до цього дня є еталоном в ландшафтному мистецтві. </a:t>
            </a:r>
            <a:endParaRPr lang="uk-UA" sz="2000" dirty="0">
              <a:solidFill>
                <a:schemeClr val="accent2">
                  <a:lumMod val="50000"/>
                </a:schemeClr>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43608" y="2060848"/>
            <a:ext cx="6732241" cy="45959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65904386"/>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sz="quarter" idx="1"/>
          </p:nvPr>
        </p:nvSpPr>
        <p:spPr/>
        <p:txBody>
          <a:bodyPr/>
          <a:lstStyle/>
          <a:p>
            <a:endParaRPr lang="uk-UA"/>
          </a:p>
        </p:txBody>
      </p:sp>
      <p:pic>
        <p:nvPicPr>
          <p:cNvPr id="16386" name="Picture 2"/>
          <p:cNvPicPr>
            <a:picLocks noChangeAspect="1" noChangeArrowheads="1"/>
          </p:cNvPicPr>
          <p:nvPr/>
        </p:nvPicPr>
        <p:blipFill>
          <a:blip r:embed="rId2" cstate="print"/>
          <a:srcRect/>
          <a:stretch>
            <a:fillRect/>
          </a:stretch>
        </p:blipFill>
        <p:spPr bwMode="auto">
          <a:xfrm>
            <a:off x="-1" y="0"/>
            <a:ext cx="9168045" cy="6858000"/>
          </a:xfrm>
          <a:prstGeom prst="rect">
            <a:avLst/>
          </a:prstGeom>
          <a:noFill/>
          <a:ln w="9525">
            <a:noFill/>
            <a:miter lim="800000"/>
            <a:headEnd/>
            <a:tailEnd/>
          </a:ln>
        </p:spPr>
      </p:pic>
      <p:sp>
        <p:nvSpPr>
          <p:cNvPr id="5" name="TextBox 4"/>
          <p:cNvSpPr txBox="1"/>
          <p:nvPr/>
        </p:nvSpPr>
        <p:spPr>
          <a:xfrm>
            <a:off x="251520" y="836712"/>
            <a:ext cx="4176464" cy="2123658"/>
          </a:xfrm>
          <a:prstGeom prst="rect">
            <a:avLst/>
          </a:prstGeom>
          <a:noFill/>
        </p:spPr>
        <p:txBody>
          <a:bodyPr wrap="square" rtlCol="0">
            <a:spAutoFit/>
          </a:bodyPr>
          <a:lstStyle/>
          <a:p>
            <a:r>
              <a:rPr lang="uk-UA" sz="6600" b="1" dirty="0" smtClean="0">
                <a:ln w="900" cmpd="sng">
                  <a:solidFill>
                    <a:schemeClr val="accent1">
                      <a:satMod val="190000"/>
                      <a:alpha val="55000"/>
                    </a:schemeClr>
                  </a:solidFill>
                  <a:prstDash val="solid"/>
                </a:ln>
                <a:solidFill>
                  <a:schemeClr val="accent1">
                    <a:satMod val="200000"/>
                    <a:tint val="3000"/>
                  </a:schemeClr>
                </a:solidFill>
                <a:effectLst>
                  <a:outerShdw blurRad="38100" dist="38100" dir="2700000" algn="tl">
                    <a:srgbClr val="000000">
                      <a:alpha val="43137"/>
                    </a:srgbClr>
                  </a:outerShdw>
                </a:effectLst>
              </a:rPr>
              <a:t>Дякую за увагу!</a:t>
            </a:r>
            <a:endParaRPr lang="uk-UA" sz="6600" b="1" dirty="0">
              <a:ln w="900" cmpd="sng">
                <a:solidFill>
                  <a:schemeClr val="accent1">
                    <a:satMod val="190000"/>
                    <a:alpha val="55000"/>
                  </a:schemeClr>
                </a:solidFill>
                <a:prstDash val="solid"/>
              </a:ln>
              <a:solidFill>
                <a:schemeClr val="accent1">
                  <a:satMod val="200000"/>
                  <a:tint val="3000"/>
                </a:schemeClr>
              </a:solidFill>
              <a:effectLst>
                <a:outerShdw blurRad="38100" dist="38100" dir="2700000" algn="tl">
                  <a:srgbClr val="000000">
                    <a:alpha val="43137"/>
                  </a:srgbClr>
                </a:outerShdw>
              </a:effectLst>
            </a:endParaRPr>
          </a:p>
        </p:txBody>
      </p:sp>
    </p:spTree>
  </p:cSld>
  <p:clrMapOvr>
    <a:masterClrMapping/>
  </p:clrMapOvr>
  <p:transition>
    <p:wheel spokes="2"/>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4" name="Содержимое 3"/>
          <p:cNvSpPr>
            <a:spLocks noGrp="1"/>
          </p:cNvSpPr>
          <p:nvPr>
            <p:ph sz="quarter" idx="1"/>
          </p:nvPr>
        </p:nvSpPr>
        <p:spPr>
          <a:xfrm>
            <a:off x="467544" y="764704"/>
            <a:ext cx="4042792" cy="2808312"/>
          </a:xfrm>
          <a:ln w="28575">
            <a:solidFill>
              <a:schemeClr val="accent2">
                <a:lumMod val="50000"/>
              </a:schemeClr>
            </a:solidFill>
            <a:prstDash val="dash"/>
          </a:ln>
        </p:spPr>
        <p:txBody>
          <a:bodyPr>
            <a:normAutofit fontScale="85000" lnSpcReduction="20000"/>
          </a:bodyPr>
          <a:lstStyle/>
          <a:p>
            <a:pPr>
              <a:buNone/>
            </a:pPr>
            <a:r>
              <a:rPr lang="uk-UA" dirty="0" smtClean="0">
                <a:solidFill>
                  <a:schemeClr val="accent6">
                    <a:lumMod val="50000"/>
                  </a:schemeClr>
                </a:solidFill>
              </a:rPr>
              <a:t>    Більшість англійських старовинних садів і парків збережено в первозданному вигляді. Як старовинні, так і сучасні сади Англії, уособлюють собою вишуканий смак, досконалість і задовольняють найвибагливіші і вимогливі погляди </a:t>
            </a:r>
            <a:r>
              <a:rPr lang="uk-UA" dirty="0" err="1" smtClean="0">
                <a:solidFill>
                  <a:schemeClr val="accent6">
                    <a:lumMod val="50000"/>
                  </a:schemeClr>
                </a:solidFill>
              </a:rPr>
              <a:t>поціновувачів</a:t>
            </a:r>
            <a:r>
              <a:rPr lang="uk-UA" dirty="0" smtClean="0">
                <a:solidFill>
                  <a:schemeClr val="accent6">
                    <a:lumMod val="50000"/>
                  </a:schemeClr>
                </a:solidFill>
              </a:rPr>
              <a:t>.</a:t>
            </a:r>
          </a:p>
        </p:txBody>
      </p:sp>
      <p:pic>
        <p:nvPicPr>
          <p:cNvPr id="2050" name="Picture 2"/>
          <p:cNvPicPr>
            <a:picLocks noChangeAspect="1" noChangeArrowheads="1"/>
          </p:cNvPicPr>
          <p:nvPr/>
        </p:nvPicPr>
        <p:blipFill>
          <a:blip r:embed="rId2" cstate="print"/>
          <a:srcRect/>
          <a:stretch>
            <a:fillRect/>
          </a:stretch>
        </p:blipFill>
        <p:spPr bwMode="auto">
          <a:xfrm>
            <a:off x="251520" y="4005064"/>
            <a:ext cx="3960440" cy="2640293"/>
          </a:xfrm>
          <a:prstGeom prst="rect">
            <a:avLst/>
          </a:prstGeom>
          <a:ln>
            <a:noFill/>
          </a:ln>
          <a:effectLst>
            <a:outerShdw blurRad="190500" algn="tl" rotWithShape="0">
              <a:srgbClr val="000000">
                <a:alpha val="70000"/>
              </a:srgbClr>
            </a:outerShdw>
          </a:effectLst>
        </p:spPr>
      </p:pic>
      <p:pic>
        <p:nvPicPr>
          <p:cNvPr id="2051" name="Picture 3"/>
          <p:cNvPicPr>
            <a:picLocks noChangeAspect="1" noChangeArrowheads="1"/>
          </p:cNvPicPr>
          <p:nvPr/>
        </p:nvPicPr>
        <p:blipFill>
          <a:blip r:embed="rId3" cstate="print"/>
          <a:srcRect/>
          <a:stretch>
            <a:fillRect/>
          </a:stretch>
        </p:blipFill>
        <p:spPr bwMode="auto">
          <a:xfrm>
            <a:off x="4716016" y="4031530"/>
            <a:ext cx="3926210" cy="2617473"/>
          </a:xfrm>
          <a:prstGeom prst="rect">
            <a:avLst/>
          </a:prstGeom>
          <a:ln>
            <a:noFill/>
          </a:ln>
          <a:effectLst>
            <a:outerShdw blurRad="292100" dist="139700" dir="2700000" algn="tl" rotWithShape="0">
              <a:srgbClr val="333333">
                <a:alpha val="65000"/>
              </a:srgbClr>
            </a:outerShdw>
          </a:effectLst>
        </p:spPr>
      </p:pic>
      <p:pic>
        <p:nvPicPr>
          <p:cNvPr id="2053" name="Picture 5"/>
          <p:cNvPicPr>
            <a:picLocks noChangeAspect="1" noChangeArrowheads="1"/>
          </p:cNvPicPr>
          <p:nvPr/>
        </p:nvPicPr>
        <p:blipFill>
          <a:blip r:embed="rId4" cstate="print"/>
          <a:srcRect/>
          <a:stretch>
            <a:fillRect/>
          </a:stretch>
        </p:blipFill>
        <p:spPr bwMode="auto">
          <a:xfrm>
            <a:off x="4716016" y="836712"/>
            <a:ext cx="3840088" cy="2562059"/>
          </a:xfrm>
          <a:prstGeom prst="rect">
            <a:avLst/>
          </a:prstGeom>
          <a:ln>
            <a:noFill/>
          </a:ln>
          <a:effectLst>
            <a:outerShdw blurRad="292100" dist="139700" dir="2700000" algn="tl" rotWithShape="0">
              <a:srgbClr val="333333">
                <a:alpha val="65000"/>
              </a:srgbClr>
            </a:outerShdw>
          </a:effectLst>
        </p:spPr>
      </p:pic>
    </p:spTree>
  </p:cSld>
  <p:clrMapOvr>
    <a:overrideClrMapping bg1="lt1" tx1="dk1" bg2="lt2" tx2="dk2" accent1="accent1" accent2="accent2" accent3="accent3" accent4="accent4" accent5="accent5" accent6="accent6" hlink="hlink" folHlink="folHlink"/>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20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additive="base">
                                        <p:cTn id="17" dur="500" fill="hold"/>
                                        <p:tgtEl>
                                          <p:spTgt spid="2050"/>
                                        </p:tgtEl>
                                        <p:attrNameLst>
                                          <p:attrName>ppt_x</p:attrName>
                                        </p:attrNameLst>
                                      </p:cBhvr>
                                      <p:tavLst>
                                        <p:tav tm="0">
                                          <p:val>
                                            <p:strVal val="#ppt_x"/>
                                          </p:val>
                                        </p:tav>
                                        <p:tav tm="100000">
                                          <p:val>
                                            <p:strVal val="#ppt_x"/>
                                          </p:val>
                                        </p:tav>
                                      </p:tavLst>
                                    </p:anim>
                                    <p:anim calcmode="lin" valueType="num">
                                      <p:cBhvr additive="base">
                                        <p:cTn id="1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051"/>
                                        </p:tgtEl>
                                        <p:attrNameLst>
                                          <p:attrName>style.visibility</p:attrName>
                                        </p:attrNameLst>
                                      </p:cBhvr>
                                      <p:to>
                                        <p:strVal val="visible"/>
                                      </p:to>
                                    </p:set>
                                    <p:anim calcmode="lin" valueType="num">
                                      <p:cBhvr additive="base">
                                        <p:cTn id="23" dur="500" fill="hold"/>
                                        <p:tgtEl>
                                          <p:spTgt spid="2051"/>
                                        </p:tgtEl>
                                        <p:attrNameLst>
                                          <p:attrName>ppt_x</p:attrName>
                                        </p:attrNameLst>
                                      </p:cBhvr>
                                      <p:tavLst>
                                        <p:tav tm="0">
                                          <p:val>
                                            <p:strVal val="#ppt_x"/>
                                          </p:val>
                                        </p:tav>
                                        <p:tav tm="100000">
                                          <p:val>
                                            <p:strVal val="#ppt_x"/>
                                          </p:val>
                                        </p:tav>
                                      </p:tavLst>
                                    </p:anim>
                                    <p:anim calcmode="lin" valueType="num">
                                      <p:cBhvr additive="base">
                                        <p:cTn id="24"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053"/>
                                        </p:tgtEl>
                                        <p:attrNameLst>
                                          <p:attrName>style.visibility</p:attrName>
                                        </p:attrNameLst>
                                      </p:cBhvr>
                                      <p:to>
                                        <p:strVal val="visible"/>
                                      </p:to>
                                    </p:set>
                                    <p:anim calcmode="lin" valueType="num">
                                      <p:cBhvr additive="base">
                                        <p:cTn id="29" dur="500" fill="hold"/>
                                        <p:tgtEl>
                                          <p:spTgt spid="2053"/>
                                        </p:tgtEl>
                                        <p:attrNameLst>
                                          <p:attrName>ppt_x</p:attrName>
                                        </p:attrNameLst>
                                      </p:cBhvr>
                                      <p:tavLst>
                                        <p:tav tm="0">
                                          <p:val>
                                            <p:strVal val="#ppt_x"/>
                                          </p:val>
                                        </p:tav>
                                        <p:tav tm="100000">
                                          <p:val>
                                            <p:strVal val="#ppt_x"/>
                                          </p:val>
                                        </p:tav>
                                      </p:tavLst>
                                    </p:anim>
                                    <p:anim calcmode="lin" valueType="num">
                                      <p:cBhvr additive="base">
                                        <p:cTn id="30" dur="500" fill="hold"/>
                                        <p:tgtEl>
                                          <p:spTgt spid="20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alpha val="44000"/>
          </a:schemeClr>
        </a:solidFill>
        <a:effectLst/>
      </p:bgPr>
    </p:bg>
    <p:spTree>
      <p:nvGrpSpPr>
        <p:cNvPr id="1" name=""/>
        <p:cNvGrpSpPr/>
        <p:nvPr/>
      </p:nvGrpSpPr>
      <p:grpSpPr>
        <a:xfrm>
          <a:off x="0" y="0"/>
          <a:ext cx="0" cy="0"/>
          <a:chOff x="0" y="0"/>
          <a:chExt cx="0" cy="0"/>
        </a:xfrm>
      </p:grpSpPr>
      <p:sp>
        <p:nvSpPr>
          <p:cNvPr id="2" name="Прямоугольник 1"/>
          <p:cNvSpPr/>
          <p:nvPr/>
        </p:nvSpPr>
        <p:spPr>
          <a:xfrm>
            <a:off x="6372200" y="1052736"/>
            <a:ext cx="2232248" cy="4524315"/>
          </a:xfrm>
          <a:prstGeom prst="rect">
            <a:avLst/>
          </a:prstGeom>
        </p:spPr>
        <p:txBody>
          <a:bodyPr wrap="square">
            <a:spAutoFit/>
          </a:bodyPr>
          <a:lstStyle/>
          <a:p>
            <a:r>
              <a:rPr lang="uk-UA" i="1" dirty="0"/>
              <a:t>Сучасні сади Англії відрізняються дивовижною скромністю і простотою в підборі рослин. Садівники талановито використовують рядові екземпляри, наприклад, домінантою </a:t>
            </a:r>
            <a:r>
              <a:rPr lang="uk-UA" i="1" dirty="0" smtClean="0"/>
              <a:t>композицією є чортополох.</a:t>
            </a:r>
            <a:endParaRPr lang="uk-UA" i="1"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528" y="620688"/>
            <a:ext cx="5833231" cy="5274604"/>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12036388"/>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wipe(down)">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4" name="Текст 3"/>
          <p:cNvSpPr>
            <a:spLocks noGrp="1"/>
          </p:cNvSpPr>
          <p:nvPr>
            <p:ph type="body" sz="half" idx="4294967295"/>
          </p:nvPr>
        </p:nvSpPr>
        <p:spPr>
          <a:xfrm>
            <a:off x="0" y="6093296"/>
            <a:ext cx="9144000" cy="764704"/>
          </a:xfrm>
        </p:spPr>
        <p:style>
          <a:lnRef idx="0">
            <a:schemeClr val="accent6"/>
          </a:lnRef>
          <a:fillRef idx="3">
            <a:schemeClr val="accent6"/>
          </a:fillRef>
          <a:effectRef idx="3">
            <a:schemeClr val="accent6"/>
          </a:effectRef>
          <a:fontRef idx="minor">
            <a:schemeClr val="lt1"/>
          </a:fontRef>
        </p:style>
        <p:txBody>
          <a:bodyPr>
            <a:normAutofit lnSpcReduction="10000"/>
          </a:bodyPr>
          <a:lstStyle/>
          <a:p>
            <a:pPr algn="ctr">
              <a:buNone/>
            </a:pPr>
            <a:r>
              <a:rPr lang="uk-UA" i="1" dirty="0" smtClean="0"/>
              <a:t>   Саме з Англії поширилася мода по-максимуму використовувати легкі у догляді квіти і трави</a:t>
            </a:r>
            <a:endParaRPr lang="uk-UA" dirty="0"/>
          </a:p>
        </p:txBody>
      </p:sp>
      <p:pic>
        <p:nvPicPr>
          <p:cNvPr id="3074" name="Picture 2"/>
          <p:cNvPicPr>
            <a:picLocks noChangeAspect="1" noChangeArrowheads="1"/>
          </p:cNvPicPr>
          <p:nvPr/>
        </p:nvPicPr>
        <p:blipFill>
          <a:blip r:embed="rId2" cstate="print"/>
          <a:srcRect/>
          <a:stretch>
            <a:fillRect/>
          </a:stretch>
        </p:blipFill>
        <p:spPr bwMode="auto">
          <a:xfrm>
            <a:off x="0" y="0"/>
            <a:ext cx="9144000" cy="6093619"/>
          </a:xfrm>
          <a:prstGeom prst="rect">
            <a:avLst/>
          </a:prstGeom>
          <a:noFill/>
          <a:ln w="9525">
            <a:noFill/>
            <a:miter lim="800000"/>
            <a:headEnd/>
            <a:tailEnd/>
          </a:ln>
        </p:spPr>
      </p:pic>
    </p:spTree>
  </p:cSld>
  <p:clrMapOvr>
    <a:overrideClrMapping bg1="dk1" tx1="lt1" bg2="dk2" tx2="lt2" accent1="accent1" accent2="accent2" accent3="accent3" accent4="accent4" accent5="accent5" accent6="accent6" hlink="hlink" folHlink="folHlink"/>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 calcmode="lin" valueType="num">
                                      <p:cBhvr additive="base">
                                        <p:cTn id="13"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4">
                                            <p:bg/>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6"/>
          <p:cNvSpPr>
            <a:spLocks noGrp="1"/>
          </p:cNvSpPr>
          <p:nvPr>
            <p:ph type="title"/>
          </p:nvPr>
        </p:nvSpPr>
        <p:spPr>
          <a:xfrm>
            <a:off x="2051720" y="1052736"/>
            <a:ext cx="6154249" cy="1446550"/>
          </a:xfrm>
          <a:prstGeom prst="rect">
            <a:avLst/>
          </a:prstGeom>
        </p:spPr>
        <p:txBody>
          <a:bodyPr wrap="none">
            <a:spAutoFit/>
            <a:scene3d>
              <a:camera prst="orthographicFront"/>
              <a:lightRig rig="soft" dir="t">
                <a:rot lat="0" lon="0" rev="10800000"/>
              </a:lightRig>
            </a:scene3d>
            <a:sp3d>
              <a:bevelT w="27940" h="12700"/>
              <a:contourClr>
                <a:srgbClr val="DDDDDD"/>
              </a:contourClr>
            </a:sp3d>
          </a:bodyPr>
          <a:lstStyle/>
          <a:p>
            <a:pPr algn="ctr"/>
            <a:r>
              <a:rPr lang="uk-UA" sz="4400" cap="none" spc="150" dirty="0">
                <a:ln w="11430"/>
                <a:solidFill>
                  <a:srgbClr val="F8F8F8"/>
                </a:solidFill>
                <a:effectLst>
                  <a:glow rad="139700">
                    <a:schemeClr val="accent1">
                      <a:satMod val="175000"/>
                      <a:alpha val="40000"/>
                    </a:schemeClr>
                  </a:glow>
                  <a:outerShdw blurRad="25400" algn="tl" rotWithShape="0">
                    <a:srgbClr val="000000">
                      <a:alpha val="43000"/>
                    </a:srgbClr>
                  </a:outerShdw>
                </a:effectLst>
              </a:rPr>
              <a:t>Особливості </a:t>
            </a:r>
            <a:r>
              <a:rPr lang="uk-UA" sz="4400" cap="none" spc="150" dirty="0" smtClean="0">
                <a:ln w="11430"/>
                <a:solidFill>
                  <a:srgbClr val="F8F8F8"/>
                </a:solidFill>
                <a:effectLst>
                  <a:glow rad="139700">
                    <a:schemeClr val="accent1">
                      <a:satMod val="175000"/>
                      <a:alpha val="40000"/>
                    </a:schemeClr>
                  </a:glow>
                  <a:outerShdw blurRad="25400" algn="tl" rotWithShape="0">
                    <a:srgbClr val="000000">
                      <a:alpha val="43000"/>
                    </a:srgbClr>
                  </a:outerShdw>
                </a:effectLst>
              </a:rPr>
              <a:t/>
            </a:r>
            <a:br>
              <a:rPr lang="uk-UA" sz="4400" cap="none" spc="150" dirty="0" smtClean="0">
                <a:ln w="11430"/>
                <a:solidFill>
                  <a:srgbClr val="F8F8F8"/>
                </a:solidFill>
                <a:effectLst>
                  <a:glow rad="139700">
                    <a:schemeClr val="accent1">
                      <a:satMod val="175000"/>
                      <a:alpha val="40000"/>
                    </a:schemeClr>
                  </a:glow>
                  <a:outerShdw blurRad="25400" algn="tl" rotWithShape="0">
                    <a:srgbClr val="000000">
                      <a:alpha val="43000"/>
                    </a:srgbClr>
                  </a:outerShdw>
                </a:effectLst>
              </a:rPr>
            </a:br>
            <a:r>
              <a:rPr lang="uk-UA" sz="4400" cap="none" spc="150" dirty="0" smtClean="0">
                <a:ln w="11430"/>
                <a:solidFill>
                  <a:srgbClr val="F8F8F8"/>
                </a:solidFill>
                <a:effectLst>
                  <a:glow rad="139700">
                    <a:schemeClr val="accent1">
                      <a:satMod val="175000"/>
                      <a:alpha val="40000"/>
                    </a:schemeClr>
                  </a:glow>
                  <a:outerShdw blurRad="25400" algn="tl" rotWithShape="0">
                    <a:srgbClr val="000000">
                      <a:alpha val="43000"/>
                    </a:srgbClr>
                  </a:outerShdw>
                </a:effectLst>
              </a:rPr>
              <a:t>англійського саду</a:t>
            </a:r>
            <a:endParaRPr lang="uk-UA" sz="4400" cap="none" spc="150" dirty="0">
              <a:ln w="11430"/>
              <a:solidFill>
                <a:srgbClr val="F8F8F8"/>
              </a:solidFill>
              <a:effectLst>
                <a:glow rad="139700">
                  <a:schemeClr val="accent1">
                    <a:satMod val="175000"/>
                    <a:alpha val="40000"/>
                  </a:schemeClr>
                </a:glow>
                <a:outerShdw blurRad="25400" algn="tl" rotWithShape="0">
                  <a:srgbClr val="000000">
                    <a:alpha val="43000"/>
                  </a:srgbClr>
                </a:outerShdw>
              </a:effectLst>
            </a:endParaRPr>
          </a:p>
        </p:txBody>
      </p:sp>
      <p:pic>
        <p:nvPicPr>
          <p:cNvPr id="7170" name="Picture 2"/>
          <p:cNvPicPr>
            <a:picLocks noChangeAspect="1" noChangeArrowheads="1"/>
          </p:cNvPicPr>
          <p:nvPr/>
        </p:nvPicPr>
        <p:blipFill>
          <a:blip r:embed="rId2" cstate="print"/>
          <a:srcRect/>
          <a:stretch>
            <a:fillRect/>
          </a:stretch>
        </p:blipFill>
        <p:spPr bwMode="auto">
          <a:xfrm>
            <a:off x="2627784" y="2924944"/>
            <a:ext cx="4934322" cy="3284065"/>
          </a:xfrm>
          <a:prstGeom prst="rect">
            <a:avLst/>
          </a:prstGeom>
          <a:noFill/>
          <a:ln w="9525">
            <a:noFill/>
            <a:miter lim="800000"/>
            <a:headEnd/>
            <a:tailEnd/>
          </a:ln>
        </p:spPr>
      </p:pic>
    </p:spTree>
  </p:cSld>
  <p:clrMapOvr>
    <a:masterClrMapping/>
  </p:clrMapOvr>
  <p:transition>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wipe(down)">
                                      <p:cBhvr>
                                        <p:cTn id="13"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260647"/>
            <a:ext cx="8064896" cy="1631216"/>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uk-UA" sz="2000" dirty="0">
                <a:solidFill>
                  <a:schemeClr val="accent3">
                    <a:lumMod val="50000"/>
                  </a:schemeClr>
                </a:solidFill>
              </a:rPr>
              <a:t>Англійський дизайн саду або пейзажний стиль імітує природний ландшафт. Рослини висаджуються ярусами в залежності від їх розмірів. Категорично забороняються прямі відрізки і геометричні форми. </a:t>
            </a:r>
            <a:r>
              <a:rPr lang="uk-UA" sz="2000" dirty="0" smtClean="0">
                <a:solidFill>
                  <a:schemeClr val="accent3">
                    <a:lumMod val="50000"/>
                  </a:schemeClr>
                </a:solidFill>
              </a:rPr>
              <a:t>Усі </a:t>
            </a:r>
            <a:r>
              <a:rPr lang="uk-UA" sz="2000" dirty="0">
                <a:solidFill>
                  <a:schemeClr val="accent3">
                    <a:lumMod val="50000"/>
                  </a:schemeClr>
                </a:solidFill>
              </a:rPr>
              <a:t>лінії повинні бути плавні, а композиції — природні. </a:t>
            </a: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427985" y="2101617"/>
            <a:ext cx="4104455" cy="27313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1635" y="3837694"/>
            <a:ext cx="4142333" cy="26506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74603441"/>
      </p:ext>
    </p:extLst>
  </p:cSld>
  <p:clrMapOvr>
    <a:masterClrMapping/>
  </p:clrMapOvr>
  <mc:AlternateContent xmlns:mc="http://schemas.openxmlformats.org/markup-compatibility/2006">
    <mc:Choice xmlns:p14="http://schemas.microsoft.com/office/powerpoint/2010/main" xmlns=""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down)">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Содержимое 3"/>
          <p:cNvSpPr>
            <a:spLocks noGrp="1"/>
          </p:cNvSpPr>
          <p:nvPr>
            <p:ph sz="quarter" idx="1"/>
          </p:nvPr>
        </p:nvSpPr>
        <p:spPr>
          <a:xfrm>
            <a:off x="467544" y="836712"/>
            <a:ext cx="3898776" cy="1728192"/>
          </a:xfrm>
        </p:spPr>
        <p:txBody>
          <a:bodyPr>
            <a:normAutofit fontScale="92500" lnSpcReduction="10000"/>
          </a:bodyPr>
          <a:lstStyle/>
          <a:p>
            <a:pPr>
              <a:buNone/>
            </a:pPr>
            <a:r>
              <a:rPr lang="uk-UA" i="1" dirty="0" smtClean="0">
                <a:solidFill>
                  <a:schemeClr val="accent6">
                    <a:lumMod val="50000"/>
                  </a:schemeClr>
                </a:solidFill>
              </a:rPr>
              <a:t>   У такому саду кущі зберігають природні форми, а ось газон має бути ідеально підстрижений. </a:t>
            </a:r>
            <a:endParaRPr lang="uk-UA" dirty="0">
              <a:solidFill>
                <a:schemeClr val="accent6">
                  <a:lumMod val="50000"/>
                </a:schemeClr>
              </a:solidFill>
            </a:endParaRPr>
          </a:p>
        </p:txBody>
      </p:sp>
      <p:pic>
        <p:nvPicPr>
          <p:cNvPr id="4098" name="Picture 2"/>
          <p:cNvPicPr>
            <a:picLocks noChangeAspect="1" noChangeArrowheads="1"/>
          </p:cNvPicPr>
          <p:nvPr/>
        </p:nvPicPr>
        <p:blipFill>
          <a:blip r:embed="rId2" cstate="print"/>
          <a:srcRect/>
          <a:stretch>
            <a:fillRect/>
          </a:stretch>
        </p:blipFill>
        <p:spPr bwMode="auto">
          <a:xfrm>
            <a:off x="4952745" y="692696"/>
            <a:ext cx="3285045" cy="4176464"/>
          </a:xfrm>
          <a:prstGeom prst="rect">
            <a:avLst/>
          </a:prstGeom>
          <a:ln>
            <a:noFill/>
          </a:ln>
          <a:effectLst>
            <a:outerShdw blurRad="190500" algn="tl" rotWithShape="0">
              <a:srgbClr val="000000">
                <a:alpha val="70000"/>
              </a:srgbClr>
            </a:outerShdw>
          </a:effectLst>
        </p:spPr>
      </p:pic>
      <p:pic>
        <p:nvPicPr>
          <p:cNvPr id="4099" name="Picture 3"/>
          <p:cNvPicPr>
            <a:picLocks noChangeAspect="1" noChangeArrowheads="1"/>
          </p:cNvPicPr>
          <p:nvPr/>
        </p:nvPicPr>
        <p:blipFill>
          <a:blip r:embed="rId3" cstate="print"/>
          <a:srcRect/>
          <a:stretch>
            <a:fillRect/>
          </a:stretch>
        </p:blipFill>
        <p:spPr bwMode="auto">
          <a:xfrm>
            <a:off x="467544" y="2780928"/>
            <a:ext cx="4320480" cy="3240360"/>
          </a:xfrm>
          <a:prstGeom prst="rect">
            <a:avLst/>
          </a:prstGeom>
          <a:ln>
            <a:noFill/>
          </a:ln>
          <a:effectLst>
            <a:outerShdw blurRad="190500" algn="tl" rotWithShape="0">
              <a:srgbClr val="000000">
                <a:alpha val="70000"/>
              </a:srgbClr>
            </a:outerShdw>
          </a:effectLst>
        </p:spPr>
      </p:pic>
    </p:spTree>
  </p:cSld>
  <p:clrMapOvr>
    <a:masterClrMapping/>
  </p:clrMapOvr>
  <p:transition>
    <p:whee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Effect transition="in" filter="wipe(down)">
                                      <p:cBhvr>
                                        <p:cTn id="12" dur="500"/>
                                        <p:tgtEl>
                                          <p:spTgt spid="409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wipe(down)">
                                      <p:cBhvr>
                                        <p:cTn id="1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395536" y="1052736"/>
            <a:ext cx="5194920" cy="2188840"/>
          </a:xfrm>
        </p:spPr>
        <p:txBody>
          <a:bodyPr>
            <a:normAutofit fontScale="85000" lnSpcReduction="20000"/>
          </a:bodyPr>
          <a:lstStyle/>
          <a:p>
            <a:pPr>
              <a:buNone/>
            </a:pPr>
            <a:r>
              <a:rPr lang="uk-UA" i="1" dirty="0" smtClean="0">
                <a:solidFill>
                  <a:schemeClr val="tx2">
                    <a:lumMod val="75000"/>
                  </a:schemeClr>
                </a:solidFill>
              </a:rPr>
              <a:t>   Береги водойм вільні від каменю, русла струмків змієподібно згинаються. Часто використовуються арки з виткими рослинами. Англійський сад хоч і виглядає дещо суворо, але це лише додає йому урочистості і респектабельності.</a:t>
            </a:r>
            <a:r>
              <a:rPr lang="uk-UA" dirty="0" smtClean="0">
                <a:solidFill>
                  <a:schemeClr val="tx2">
                    <a:lumMod val="75000"/>
                  </a:schemeClr>
                </a:solidFill>
              </a:rPr>
              <a:t> </a:t>
            </a:r>
            <a:endParaRPr lang="uk-UA" dirty="0">
              <a:solidFill>
                <a:schemeClr val="tx2">
                  <a:lumMod val="75000"/>
                </a:schemeClr>
              </a:solidFill>
            </a:endParaRPr>
          </a:p>
        </p:txBody>
      </p:sp>
      <p:pic>
        <p:nvPicPr>
          <p:cNvPr id="5122" name="Picture 2"/>
          <p:cNvPicPr>
            <a:picLocks noChangeAspect="1" noChangeArrowheads="1"/>
          </p:cNvPicPr>
          <p:nvPr/>
        </p:nvPicPr>
        <p:blipFill>
          <a:blip r:embed="rId2" cstate="print"/>
          <a:srcRect/>
          <a:stretch>
            <a:fillRect/>
          </a:stretch>
        </p:blipFill>
        <p:spPr bwMode="auto">
          <a:xfrm>
            <a:off x="251520" y="3284984"/>
            <a:ext cx="3910432" cy="2603231"/>
          </a:xfrm>
          <a:prstGeom prst="rect">
            <a:avLst/>
          </a:prstGeom>
          <a:ln>
            <a:noFill/>
          </a:ln>
          <a:effectLst>
            <a:outerShdw blurRad="292100" dist="139700" dir="2700000" algn="tl" rotWithShape="0">
              <a:srgbClr val="333333">
                <a:alpha val="65000"/>
              </a:srgbClr>
            </a:outerShdw>
          </a:effectLst>
        </p:spPr>
      </p:pic>
      <p:pic>
        <p:nvPicPr>
          <p:cNvPr id="5123" name="Picture 3"/>
          <p:cNvPicPr>
            <a:picLocks noChangeAspect="1" noChangeArrowheads="1"/>
          </p:cNvPicPr>
          <p:nvPr/>
        </p:nvPicPr>
        <p:blipFill>
          <a:blip r:embed="rId3" cstate="print"/>
          <a:srcRect/>
          <a:stretch>
            <a:fillRect/>
          </a:stretch>
        </p:blipFill>
        <p:spPr bwMode="auto">
          <a:xfrm>
            <a:off x="4355976" y="3933056"/>
            <a:ext cx="3274426" cy="2724323"/>
          </a:xfrm>
          <a:prstGeom prst="rect">
            <a:avLst/>
          </a:prstGeom>
          <a:ln>
            <a:noFill/>
          </a:ln>
          <a:effectLst>
            <a:outerShdw blurRad="292100" dist="139700" dir="2700000" algn="tl" rotWithShape="0">
              <a:srgbClr val="333333">
                <a:alpha val="65000"/>
              </a:srgbClr>
            </a:outerShdw>
          </a:effectLst>
        </p:spPr>
      </p:pic>
      <p:pic>
        <p:nvPicPr>
          <p:cNvPr id="5124" name="Picture 4"/>
          <p:cNvPicPr>
            <a:picLocks noChangeAspect="1" noChangeArrowheads="1"/>
          </p:cNvPicPr>
          <p:nvPr/>
        </p:nvPicPr>
        <p:blipFill>
          <a:blip r:embed="rId4" cstate="print"/>
          <a:srcRect/>
          <a:stretch>
            <a:fillRect/>
          </a:stretch>
        </p:blipFill>
        <p:spPr bwMode="auto">
          <a:xfrm>
            <a:off x="5724128" y="188640"/>
            <a:ext cx="2808312" cy="3602582"/>
          </a:xfrm>
          <a:prstGeom prst="rect">
            <a:avLst/>
          </a:prstGeom>
          <a:ln>
            <a:noFill/>
          </a:ln>
          <a:effectLst>
            <a:outerShdw blurRad="292100" dist="139700" dir="2700000" algn="tl" rotWithShape="0">
              <a:srgbClr val="333333">
                <a:alpha val="65000"/>
              </a:srgbClr>
            </a:outerShdw>
          </a:effectLst>
        </p:spPr>
      </p:pic>
    </p:spTree>
  </p:cSld>
  <p:clrMapOvr>
    <a:overrideClrMapping bg1="dk1" tx1="lt1" bg2="dk2" tx2="lt2" accent1="accent1" accent2="accent2" accent3="accent3" accent4="accent4" accent5="accent5" accent6="accent6" hlink="hlink" folHlink="folHlink"/>
  </p:clrMapOvr>
  <p:transition>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additive="base">
                                        <p:cTn id="7" dur="500" fill="hold"/>
                                        <p:tgtEl>
                                          <p:spTgt spid="5124"/>
                                        </p:tgtEl>
                                        <p:attrNameLst>
                                          <p:attrName>ppt_x</p:attrName>
                                        </p:attrNameLst>
                                      </p:cBhvr>
                                      <p:tavLst>
                                        <p:tav tm="0">
                                          <p:val>
                                            <p:strVal val="#ppt_x"/>
                                          </p:val>
                                        </p:tav>
                                        <p:tav tm="100000">
                                          <p:val>
                                            <p:strVal val="#ppt_x"/>
                                          </p:val>
                                        </p:tav>
                                      </p:tavLst>
                                    </p:anim>
                                    <p:anim calcmode="lin" valueType="num">
                                      <p:cBhvr additive="base">
                                        <p:cTn id="8"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123"/>
                                        </p:tgtEl>
                                        <p:attrNameLst>
                                          <p:attrName>style.visibility</p:attrName>
                                        </p:attrNameLst>
                                      </p:cBhvr>
                                      <p:to>
                                        <p:strVal val="visible"/>
                                      </p:to>
                                    </p:set>
                                    <p:animEffect transition="in" filter="wipe(down)">
                                      <p:cBhvr>
                                        <p:cTn id="13" dur="500"/>
                                        <p:tgtEl>
                                          <p:spTgt spid="51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20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122"/>
                                        </p:tgtEl>
                                        <p:attrNameLst>
                                          <p:attrName>style.visibility</p:attrName>
                                        </p:attrNameLst>
                                      </p:cBhvr>
                                      <p:to>
                                        <p:strVal val="visible"/>
                                      </p:to>
                                    </p:set>
                                    <p:anim calcmode="lin" valueType="num">
                                      <p:cBhvr additive="base">
                                        <p:cTn id="23" dur="500" fill="hold"/>
                                        <p:tgtEl>
                                          <p:spTgt spid="5122"/>
                                        </p:tgtEl>
                                        <p:attrNameLst>
                                          <p:attrName>ppt_x</p:attrName>
                                        </p:attrNameLst>
                                      </p:cBhvr>
                                      <p:tavLst>
                                        <p:tav tm="0">
                                          <p:val>
                                            <p:strVal val="#ppt_x"/>
                                          </p:val>
                                        </p:tav>
                                        <p:tav tm="100000">
                                          <p:val>
                                            <p:strVal val="#ppt_x"/>
                                          </p:val>
                                        </p:tav>
                                      </p:tavLst>
                                    </p:anim>
                                    <p:anim calcmode="lin" valueType="num">
                                      <p:cBhvr additive="base">
                                        <p:cTn id="24"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Эркер">
  <a:themeElements>
    <a:clrScheme name="Литейная">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Эркер">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Эркер">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174</TotalTime>
  <Words>566</Words>
  <Application>Microsoft Office PowerPoint</Application>
  <PresentationFormat>Экран (4:3)</PresentationFormat>
  <Paragraphs>22</Paragraphs>
  <Slides>20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20</vt:i4>
      </vt:variant>
    </vt:vector>
  </HeadingPairs>
  <TitlesOfParts>
    <vt:vector size="21" baseType="lpstr">
      <vt:lpstr>Эркер</vt:lpstr>
      <vt:lpstr>Презентація</vt:lpstr>
      <vt:lpstr>Слайд 2</vt:lpstr>
      <vt:lpstr>Слайд 3</vt:lpstr>
      <vt:lpstr>Слайд 4</vt:lpstr>
      <vt:lpstr>Слайд 5</vt:lpstr>
      <vt:lpstr>Особливості  англійського саду</vt:lpstr>
      <vt:lpstr>Слайд 7</vt:lpstr>
      <vt:lpstr>Слайд 8</vt:lpstr>
      <vt:lpstr>Слайд 9</vt:lpstr>
      <vt:lpstr>Слайд 10</vt:lpstr>
      <vt:lpstr>Слайд 11</vt:lpstr>
      <vt:lpstr>Найкращі парки Англії</vt:lpstr>
      <vt:lpstr>Слайд 13</vt:lpstr>
      <vt:lpstr>Слайд 14</vt:lpstr>
      <vt:lpstr>Слайд 15</vt:lpstr>
      <vt:lpstr>Слайд 16</vt:lpstr>
      <vt:lpstr>Слайд 17</vt:lpstr>
      <vt:lpstr>Слайд 18</vt:lpstr>
      <vt:lpstr>Слайд 19</vt:lpstr>
      <vt:lpstr>Слайд 20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home</dc:creator>
  <cp:lastModifiedBy>адмін</cp:lastModifiedBy>
  <cp:revision>19</cp:revision>
  <cp:lastPrinted>2013-11-28T09:39:00Z</cp:lastPrinted>
  <dcterms:created xsi:type="dcterms:W3CDTF">2013-11-07T09:50:59Z</dcterms:created>
  <dcterms:modified xsi:type="dcterms:W3CDTF">2014-06-06T19:12:39Z</dcterms:modified>
</cp:coreProperties>
</file>