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372270"/>
          </a:xfrm>
        </p:spPr>
        <p:txBody>
          <a:bodyPr/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11 класу</a:t>
            </a:r>
          </a:p>
          <a:p>
            <a:r>
              <a:rPr lang="uk-UA" dirty="0" err="1" smtClean="0"/>
              <a:t>Ярмолюк</a:t>
            </a:r>
            <a:r>
              <a:rPr lang="uk-UA" dirty="0" smtClean="0"/>
              <a:t> Анастасія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305800" cy="1981200"/>
          </a:xfrm>
        </p:spPr>
        <p:txBody>
          <a:bodyPr/>
          <a:lstStyle/>
          <a:p>
            <a:r>
              <a:rPr lang="uk-UA" sz="8800" dirty="0" smtClean="0"/>
              <a:t>Храми Індії</a:t>
            </a:r>
            <a:endParaRPr lang="ru-RU" sz="8800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6600" b="1" dirty="0" smtClean="0">
                <a:latin typeface="Comic Sans MS" pitchFamily="66" charset="0"/>
              </a:rPr>
              <a:t>Дякую за увагу!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90554"/>
          </a:xfrm>
        </p:spPr>
        <p:txBody>
          <a:bodyPr/>
          <a:lstStyle/>
          <a:p>
            <a:r>
              <a:rPr lang="ru-RU" b="1" dirty="0" err="1" smtClean="0"/>
              <a:t>Тадж</a:t>
            </a:r>
            <a:r>
              <a:rPr lang="ru-RU" b="1" dirty="0" smtClean="0"/>
              <a:t> Махал (</a:t>
            </a:r>
            <a:r>
              <a:rPr lang="en-US" b="1" dirty="0" err="1" smtClean="0"/>
              <a:t>Taj</a:t>
            </a:r>
            <a:r>
              <a:rPr lang="en-US" b="1" dirty="0" smtClean="0"/>
              <a:t> </a:t>
            </a:r>
            <a:r>
              <a:rPr lang="en-US" b="1" dirty="0" err="1" smtClean="0"/>
              <a:t>Mahal</a:t>
            </a:r>
            <a:r>
              <a:rPr lang="en-US" b="1" dirty="0" smtClean="0"/>
              <a:t>), </a:t>
            </a:r>
            <a:r>
              <a:rPr lang="ru-RU" b="1" dirty="0" err="1" smtClean="0"/>
              <a:t>мармурове</a:t>
            </a:r>
            <a:r>
              <a:rPr lang="ru-RU" b="1" dirty="0" smtClean="0"/>
              <a:t> диво </a:t>
            </a:r>
            <a:r>
              <a:rPr lang="ru-RU" b="1" dirty="0" err="1" smtClean="0"/>
              <a:t>Індії</a:t>
            </a:r>
            <a:r>
              <a:rPr lang="ru-RU" b="1" dirty="0" smtClean="0"/>
              <a:t>. </a:t>
            </a:r>
            <a:endParaRPr lang="ru-RU" dirty="0"/>
          </a:p>
        </p:txBody>
      </p:sp>
      <p:pic>
        <p:nvPicPr>
          <p:cNvPr id="4" name="Рисунок 3" descr="57802_html_m161308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5047757" cy="378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0" y="2643182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Цей </a:t>
            </a:r>
            <a:r>
              <a:rPr lang="ru-RU" dirty="0" err="1" smtClean="0"/>
              <a:t>пам'ятник-мавзолей</a:t>
            </a:r>
            <a:r>
              <a:rPr lang="ru-RU" dirty="0" smtClean="0"/>
              <a:t> </a:t>
            </a:r>
            <a:r>
              <a:rPr lang="ru-RU" dirty="0" err="1" smtClean="0"/>
              <a:t>оповідає</a:t>
            </a:r>
            <a:r>
              <a:rPr lang="ru-RU" dirty="0" smtClean="0"/>
              <a:t> про </a:t>
            </a:r>
            <a:r>
              <a:rPr lang="ru-RU" dirty="0" err="1" smtClean="0"/>
              <a:t>ніжну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мусульманського</a:t>
            </a:r>
            <a:r>
              <a:rPr lang="ru-RU" dirty="0" smtClean="0"/>
              <a:t> короля Великих </a:t>
            </a:r>
            <a:r>
              <a:rPr lang="ru-RU" dirty="0" err="1" smtClean="0"/>
              <a:t>Моголів</a:t>
            </a:r>
            <a:r>
              <a:rPr lang="ru-RU" dirty="0" smtClean="0"/>
              <a:t> (не </a:t>
            </a:r>
            <a:r>
              <a:rPr lang="ru-RU" dirty="0" err="1" smtClean="0"/>
              <a:t>плутати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монголами) Шаха </a:t>
            </a:r>
            <a:r>
              <a:rPr lang="ru-RU" dirty="0" err="1" smtClean="0"/>
              <a:t>Джахана</a:t>
            </a:r>
            <a:r>
              <a:rPr lang="ru-RU" dirty="0" smtClean="0"/>
              <a:t> до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- </a:t>
            </a:r>
            <a:r>
              <a:rPr lang="ru-RU" dirty="0" err="1" smtClean="0"/>
              <a:t>казкової</a:t>
            </a:r>
            <a:r>
              <a:rPr lang="ru-RU" dirty="0" smtClean="0"/>
              <a:t> </a:t>
            </a:r>
            <a:r>
              <a:rPr lang="ru-RU" dirty="0" err="1" smtClean="0"/>
              <a:t>красуні</a:t>
            </a:r>
            <a:r>
              <a:rPr lang="ru-RU" dirty="0" smtClean="0"/>
              <a:t> </a:t>
            </a:r>
            <a:r>
              <a:rPr lang="ru-RU" dirty="0" err="1" smtClean="0"/>
              <a:t>Мумтаз</a:t>
            </a:r>
            <a:r>
              <a:rPr lang="ru-RU" dirty="0" smtClean="0"/>
              <a:t> Махав.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7802_html_m289e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2887682"/>
            <a:ext cx="900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грандіозного</a:t>
            </a:r>
            <a:r>
              <a:rPr lang="ru-RU" dirty="0" smtClean="0"/>
              <a:t> мавзолею,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перевершував</a:t>
            </a:r>
            <a:r>
              <a:rPr lang="ru-RU" dirty="0" smtClean="0"/>
              <a:t> красою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продовжувалося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У </a:t>
            </a:r>
            <a:r>
              <a:rPr lang="ru-RU" dirty="0" err="1" smtClean="0"/>
              <a:t>роботі</a:t>
            </a:r>
            <a:r>
              <a:rPr lang="ru-RU" dirty="0" smtClean="0"/>
              <a:t> брало участь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двадцяти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архітекторів</a:t>
            </a:r>
            <a:r>
              <a:rPr lang="ru-RU" dirty="0" smtClean="0"/>
              <a:t> </a:t>
            </a:r>
            <a:r>
              <a:rPr lang="ru-RU" dirty="0" err="1" smtClean="0"/>
              <a:t>запрошених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Персії</a:t>
            </a:r>
            <a:r>
              <a:rPr lang="ru-RU" dirty="0" smtClean="0"/>
              <a:t>, </a:t>
            </a:r>
            <a:r>
              <a:rPr lang="ru-RU" dirty="0" err="1" smtClean="0"/>
              <a:t>Туреччини</a:t>
            </a:r>
            <a:r>
              <a:rPr lang="ru-RU" dirty="0" smtClean="0"/>
              <a:t>, Самарканду, </a:t>
            </a:r>
            <a:r>
              <a:rPr lang="ru-RU" dirty="0" err="1" smtClean="0"/>
              <a:t>Венеції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. </a:t>
            </a:r>
            <a:r>
              <a:rPr lang="ru-RU" dirty="0" err="1" smtClean="0"/>
              <a:t>Закінчений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досконалістю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красою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. </a:t>
            </a:r>
            <a:r>
              <a:rPr lang="ru-RU" dirty="0" err="1" smtClean="0"/>
              <a:t>Дійсно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диво </a:t>
            </a:r>
            <a:r>
              <a:rPr lang="ru-RU" dirty="0" err="1" smtClean="0"/>
              <a:t>з</a:t>
            </a:r>
            <a:r>
              <a:rPr lang="ru-RU" dirty="0" smtClean="0"/>
              <a:t> чудес. Легкий, як </a:t>
            </a:r>
            <a:r>
              <a:rPr lang="ru-RU" dirty="0" err="1" smtClean="0"/>
              <a:t>уранішня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, </a:t>
            </a:r>
            <a:r>
              <a:rPr lang="ru-RU" dirty="0" err="1" smtClean="0"/>
              <a:t>чистий</a:t>
            </a:r>
            <a:r>
              <a:rPr lang="ru-RU" dirty="0" smtClean="0"/>
              <a:t>,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гірське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.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Тадж</a:t>
            </a:r>
            <a:r>
              <a:rPr lang="ru-RU" dirty="0" smtClean="0"/>
              <a:t> Махала разом </a:t>
            </a:r>
            <a:r>
              <a:rPr lang="ru-RU" dirty="0" err="1" smtClean="0"/>
              <a:t>з</a:t>
            </a:r>
            <a:r>
              <a:rPr lang="ru-RU" dirty="0" smtClean="0"/>
              <a:t> куполом </a:t>
            </a:r>
            <a:r>
              <a:rPr lang="ru-RU" dirty="0" err="1" smtClean="0"/>
              <a:t>досягає</a:t>
            </a:r>
            <a:r>
              <a:rPr lang="ru-RU" dirty="0" smtClean="0"/>
              <a:t> 74 </a:t>
            </a:r>
            <a:r>
              <a:rPr lang="ru-RU" dirty="0" err="1" smtClean="0"/>
              <a:t>метрів</a:t>
            </a:r>
            <a:r>
              <a:rPr lang="ru-RU" dirty="0" smtClean="0"/>
              <a:t>. По кутах мавзолею </a:t>
            </a:r>
            <a:r>
              <a:rPr lang="ru-RU" dirty="0" err="1" smtClean="0"/>
              <a:t>піднімаються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витончені</a:t>
            </a:r>
            <a:r>
              <a:rPr lang="ru-RU" dirty="0" smtClean="0"/>
              <a:t> </a:t>
            </a:r>
            <a:r>
              <a:rPr lang="ru-RU" dirty="0" err="1" smtClean="0"/>
              <a:t>мінарети</a:t>
            </a:r>
            <a:r>
              <a:rPr lang="ru-RU" dirty="0" smtClean="0"/>
              <a:t> </a:t>
            </a:r>
            <a:r>
              <a:rPr lang="ru-RU" dirty="0" err="1" smtClean="0"/>
              <a:t>заввишки</a:t>
            </a:r>
            <a:r>
              <a:rPr lang="ru-RU" dirty="0" smtClean="0"/>
              <a:t> по 42 </a:t>
            </a:r>
            <a:r>
              <a:rPr lang="ru-RU" dirty="0" err="1" smtClean="0"/>
              <a:t>метри</a:t>
            </a:r>
            <a:r>
              <a:rPr lang="ru-RU" dirty="0" smtClean="0"/>
              <a:t>. </a:t>
            </a:r>
            <a:r>
              <a:rPr lang="ru-RU" dirty="0" err="1" smtClean="0"/>
              <a:t>Стіни</a:t>
            </a:r>
            <a:r>
              <a:rPr lang="ru-RU" dirty="0" smtClean="0"/>
              <a:t> </a:t>
            </a:r>
            <a:r>
              <a:rPr lang="ru-RU" dirty="0" err="1" smtClean="0"/>
              <a:t>Тадж</a:t>
            </a:r>
            <a:r>
              <a:rPr lang="ru-RU" dirty="0" smtClean="0"/>
              <a:t> Махала </a:t>
            </a:r>
            <a:r>
              <a:rPr lang="ru-RU" dirty="0" err="1" smtClean="0"/>
              <a:t>викладені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</a:t>
            </a:r>
            <a:r>
              <a:rPr lang="ru-RU" dirty="0" err="1" smtClean="0"/>
              <a:t>полірованим</a:t>
            </a:r>
            <a:r>
              <a:rPr lang="ru-RU" dirty="0" smtClean="0"/>
              <a:t> </a:t>
            </a:r>
            <a:r>
              <a:rPr lang="ru-RU" dirty="0" err="1" smtClean="0"/>
              <a:t>мармуром</a:t>
            </a:r>
            <a:r>
              <a:rPr lang="ru-RU" dirty="0" smtClean="0"/>
              <a:t>, </a:t>
            </a:r>
            <a:r>
              <a:rPr lang="ru-RU" dirty="0" err="1" smtClean="0"/>
              <a:t>сяючим</a:t>
            </a:r>
            <a:r>
              <a:rPr lang="ru-RU" dirty="0" smtClean="0"/>
              <a:t> як </a:t>
            </a:r>
            <a:r>
              <a:rPr lang="ru-RU" dirty="0" err="1" smtClean="0"/>
              <a:t>сніг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променями</a:t>
            </a:r>
            <a:r>
              <a:rPr lang="ru-RU" dirty="0" smtClean="0"/>
              <a:t> полуденного </a:t>
            </a:r>
            <a:r>
              <a:rPr lang="ru-RU" dirty="0" err="1" smtClean="0"/>
              <a:t>сонця</a:t>
            </a:r>
            <a:r>
              <a:rPr lang="ru-RU" dirty="0" smtClean="0"/>
              <a:t>. </a:t>
            </a:r>
            <a:r>
              <a:rPr lang="ru-RU" dirty="0" err="1" smtClean="0"/>
              <a:t>Прекрасний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довершеними</a:t>
            </a:r>
            <a:r>
              <a:rPr lang="ru-RU" dirty="0" smtClean="0"/>
              <a:t> формами, </a:t>
            </a:r>
            <a:r>
              <a:rPr lang="ru-RU" dirty="0" err="1" smtClean="0"/>
              <a:t>Тадж</a:t>
            </a:r>
            <a:r>
              <a:rPr lang="ru-RU" dirty="0" smtClean="0"/>
              <a:t> Махал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деталями - </a:t>
            </a:r>
            <a:r>
              <a:rPr lang="ru-RU" dirty="0" err="1" smtClean="0"/>
              <a:t>витонченим</a:t>
            </a:r>
            <a:r>
              <a:rPr lang="ru-RU" dirty="0" smtClean="0"/>
              <a:t> </a:t>
            </a:r>
            <a:r>
              <a:rPr lang="ru-RU" dirty="0" err="1" smtClean="0"/>
              <a:t>різьбленням</a:t>
            </a:r>
            <a:r>
              <a:rPr lang="ru-RU" dirty="0" smtClean="0"/>
              <a:t>, </a:t>
            </a:r>
            <a:r>
              <a:rPr lang="ru-RU" dirty="0" err="1" smtClean="0"/>
              <a:t>ажурними</a:t>
            </a:r>
            <a:r>
              <a:rPr lang="ru-RU" dirty="0" smtClean="0"/>
              <a:t> гратами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коштовними</a:t>
            </a:r>
            <a:r>
              <a:rPr lang="ru-RU" dirty="0" smtClean="0"/>
              <a:t> </a:t>
            </a:r>
            <a:r>
              <a:rPr lang="ru-RU" dirty="0" err="1" smtClean="0"/>
              <a:t>кольоровими</a:t>
            </a:r>
            <a:r>
              <a:rPr lang="ru-RU" dirty="0" smtClean="0"/>
              <a:t> </a:t>
            </a:r>
            <a:r>
              <a:rPr lang="ru-RU" dirty="0" err="1" smtClean="0"/>
              <a:t>каменями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виблискують</a:t>
            </a:r>
            <a:r>
              <a:rPr lang="ru-RU" dirty="0" smtClean="0"/>
              <a:t> в </a:t>
            </a:r>
            <a:r>
              <a:rPr lang="ru-RU" dirty="0" err="1" smtClean="0"/>
              <a:t>білосніжних</a:t>
            </a:r>
            <a:r>
              <a:rPr lang="ru-RU" dirty="0" smtClean="0"/>
              <a:t> </a:t>
            </a:r>
            <a:r>
              <a:rPr lang="ru-RU" dirty="0" err="1" smtClean="0"/>
              <a:t>стінах</a:t>
            </a:r>
            <a:r>
              <a:rPr lang="ru-RU" dirty="0" smtClean="0"/>
              <a:t>. </a:t>
            </a:r>
            <a:r>
              <a:rPr lang="ru-RU" dirty="0" err="1" smtClean="0"/>
              <a:t>Склепінчасті</a:t>
            </a:r>
            <a:r>
              <a:rPr lang="ru-RU" dirty="0" smtClean="0"/>
              <a:t> переходи </a:t>
            </a:r>
            <a:r>
              <a:rPr lang="ru-RU" dirty="0" err="1" smtClean="0"/>
              <a:t>прикрашені</a:t>
            </a:r>
            <a:r>
              <a:rPr lang="ru-RU" dirty="0" smtClean="0"/>
              <a:t> </a:t>
            </a:r>
            <a:r>
              <a:rPr lang="ru-RU" dirty="0" err="1" smtClean="0"/>
              <a:t>арабською</a:t>
            </a:r>
            <a:r>
              <a:rPr lang="ru-RU" dirty="0" smtClean="0"/>
              <a:t> вязью,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відобразила</a:t>
            </a:r>
            <a:r>
              <a:rPr lang="ru-RU" dirty="0" smtClean="0"/>
              <a:t> на </a:t>
            </a:r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сур Корану.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Тадж</a:t>
            </a:r>
            <a:r>
              <a:rPr lang="ru-RU" dirty="0" smtClean="0"/>
              <a:t> Махала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розбитий</a:t>
            </a:r>
            <a:r>
              <a:rPr lang="ru-RU" dirty="0" smtClean="0"/>
              <a:t> </a:t>
            </a:r>
            <a:r>
              <a:rPr lang="ru-RU" dirty="0" err="1" smtClean="0"/>
              <a:t>прекрасний</a:t>
            </a:r>
            <a:r>
              <a:rPr lang="ru-RU" dirty="0" smtClean="0"/>
              <a:t> </a:t>
            </a:r>
            <a:r>
              <a:rPr lang="ru-RU" dirty="0" err="1" smtClean="0"/>
              <a:t>декоративний</a:t>
            </a:r>
            <a:r>
              <a:rPr lang="ru-RU" dirty="0" smtClean="0"/>
              <a:t> парк </a:t>
            </a:r>
            <a:r>
              <a:rPr lang="ru-RU" dirty="0" err="1" smtClean="0"/>
              <a:t>з</a:t>
            </a:r>
            <a:r>
              <a:rPr lang="ru-RU" dirty="0" smtClean="0"/>
              <a:t> озерами, фонтанами </a:t>
            </a:r>
            <a:r>
              <a:rPr lang="ru-RU" dirty="0" err="1" smtClean="0"/>
              <a:t>і</a:t>
            </a:r>
            <a:r>
              <a:rPr lang="ru-RU" dirty="0" smtClean="0"/>
              <a:t> каналами,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зайняв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18 </a:t>
            </a:r>
            <a:r>
              <a:rPr lang="ru-RU" dirty="0" err="1" smtClean="0"/>
              <a:t>гектарів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761992"/>
          </a:xfrm>
        </p:spPr>
        <p:txBody>
          <a:bodyPr/>
          <a:lstStyle/>
          <a:p>
            <a:r>
              <a:rPr lang="ru-RU" b="1" dirty="0" err="1" smtClean="0"/>
              <a:t>Танджавурский</a:t>
            </a:r>
            <a:r>
              <a:rPr lang="ru-RU" b="1" dirty="0" smtClean="0"/>
              <a:t> храм</a:t>
            </a:r>
            <a:endParaRPr lang="ru-RU" dirty="0"/>
          </a:p>
        </p:txBody>
      </p:sp>
      <p:pic>
        <p:nvPicPr>
          <p:cNvPr id="4" name="Рисунок 3" descr="57802_html_651f4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056637" cy="280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1000108"/>
            <a:ext cx="34290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Цей храм </a:t>
            </a:r>
            <a:r>
              <a:rPr lang="ru-RU" dirty="0" err="1" smtClean="0"/>
              <a:t>побудований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династії</a:t>
            </a:r>
            <a:r>
              <a:rPr lang="ru-RU" dirty="0" smtClean="0"/>
              <a:t> </a:t>
            </a:r>
            <a:r>
              <a:rPr lang="ru-RU" dirty="0" err="1" smtClean="0"/>
              <a:t>Чола</a:t>
            </a:r>
            <a:r>
              <a:rPr lang="ru-RU" dirty="0" smtClean="0"/>
              <a:t> (X-XIV </a:t>
            </a:r>
            <a:r>
              <a:rPr lang="ru-RU" dirty="0" err="1" smtClean="0"/>
              <a:t>століття</a:t>
            </a:r>
            <a:r>
              <a:rPr lang="ru-RU" dirty="0" smtClean="0"/>
              <a:t> н.е.). </a:t>
            </a:r>
            <a:r>
              <a:rPr lang="ru-RU" dirty="0" err="1" smtClean="0"/>
              <a:t>Танджавур</a:t>
            </a:r>
            <a:r>
              <a:rPr lang="ru-RU" dirty="0" smtClean="0"/>
              <a:t> 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столицею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. </a:t>
            </a:r>
            <a:r>
              <a:rPr lang="ru-RU" dirty="0" err="1" smtClean="0"/>
              <a:t>Династія</a:t>
            </a:r>
            <a:r>
              <a:rPr lang="ru-RU" dirty="0" smtClean="0"/>
              <a:t> </a:t>
            </a:r>
            <a:r>
              <a:rPr lang="ru-RU" dirty="0" err="1" smtClean="0"/>
              <a:t>Чола</a:t>
            </a:r>
            <a:r>
              <a:rPr lang="ru-RU" dirty="0" smtClean="0"/>
              <a:t> знаменита великими </a:t>
            </a:r>
            <a:r>
              <a:rPr lang="ru-RU" dirty="0" err="1" smtClean="0"/>
              <a:t>храмобудівниками</a:t>
            </a:r>
            <a:r>
              <a:rPr lang="ru-RU" dirty="0" smtClean="0"/>
              <a:t>. За час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вони </a:t>
            </a:r>
            <a:r>
              <a:rPr lang="ru-RU" dirty="0" err="1" smtClean="0"/>
              <a:t>побудували</a:t>
            </a:r>
            <a:r>
              <a:rPr lang="ru-RU" dirty="0" smtClean="0"/>
              <a:t> 74 </a:t>
            </a:r>
            <a:r>
              <a:rPr lang="ru-RU" dirty="0" err="1" smtClean="0"/>
              <a:t>храми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Танджавурській</a:t>
            </a:r>
            <a:r>
              <a:rPr lang="ru-RU" dirty="0" smtClean="0"/>
              <a:t> храм </a:t>
            </a:r>
            <a:r>
              <a:rPr lang="ru-RU" dirty="0" err="1" smtClean="0"/>
              <a:t>оточений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кам'яними</a:t>
            </a:r>
            <a:r>
              <a:rPr lang="ru-RU" dirty="0" smtClean="0"/>
              <a:t> </a:t>
            </a:r>
            <a:r>
              <a:rPr lang="ru-RU" dirty="0" err="1" smtClean="0"/>
              <a:t>стінами</a:t>
            </a:r>
            <a:r>
              <a:rPr lang="ru-RU" dirty="0" smtClean="0"/>
              <a:t>. 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для </a:t>
            </a:r>
            <a:r>
              <a:rPr lang="ru-RU" dirty="0" err="1" smtClean="0"/>
              <a:t>огорожі</a:t>
            </a:r>
            <a:r>
              <a:rPr lang="ru-RU" dirty="0" smtClean="0"/>
              <a:t> </a:t>
            </a:r>
            <a:r>
              <a:rPr lang="ru-RU" dirty="0" err="1" smtClean="0"/>
              <a:t>обов'язкова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. Тут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</a:t>
            </a:r>
            <a:r>
              <a:rPr lang="ru-RU" dirty="0" err="1" smtClean="0"/>
              <a:t>троє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храму 65,4 метра. </a:t>
            </a:r>
            <a:r>
              <a:rPr lang="ru-RU" dirty="0" err="1" smtClean="0"/>
              <a:t>Верхівка</a:t>
            </a:r>
            <a:r>
              <a:rPr lang="ru-RU" dirty="0" smtClean="0"/>
              <a:t> </a:t>
            </a:r>
            <a:r>
              <a:rPr lang="ru-RU" dirty="0" err="1" smtClean="0"/>
              <a:t>увінчана</a:t>
            </a:r>
            <a:r>
              <a:rPr lang="ru-RU" dirty="0" smtClean="0"/>
              <a:t> </a:t>
            </a:r>
            <a:r>
              <a:rPr lang="ru-RU" dirty="0" err="1" smtClean="0"/>
              <a:t>монолітним</a:t>
            </a:r>
            <a:r>
              <a:rPr lang="ru-RU" dirty="0" smtClean="0"/>
              <a:t> </a:t>
            </a:r>
            <a:r>
              <a:rPr lang="ru-RU" dirty="0" err="1" smtClean="0"/>
              <a:t>каменем</a:t>
            </a:r>
            <a:r>
              <a:rPr lang="ru-RU" dirty="0" smtClean="0"/>
              <a:t> вагою в 80 тонн. </a:t>
            </a:r>
            <a:r>
              <a:rPr lang="ru-RU" dirty="0" err="1" smtClean="0"/>
              <a:t>Говорять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везли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6 км </a:t>
            </a:r>
            <a:endParaRPr lang="ru-RU" dirty="0"/>
          </a:p>
        </p:txBody>
      </p:sp>
      <p:pic>
        <p:nvPicPr>
          <p:cNvPr id="6" name="Рисунок 5" descr="57802_html_m505fa4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000504"/>
            <a:ext cx="3583299" cy="27146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761992"/>
          </a:xfrm>
        </p:spPr>
        <p:txBody>
          <a:bodyPr/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Крис</a:t>
            </a:r>
            <a:endParaRPr lang="ru-RU" dirty="0"/>
          </a:p>
        </p:txBody>
      </p:sp>
      <p:pic>
        <p:nvPicPr>
          <p:cNvPr id="4" name="Рисунок 3" descr="57802_html_2e6797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2797191" cy="3843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214291"/>
            <a:ext cx="478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 </a:t>
            </a:r>
            <a:r>
              <a:rPr lang="ru-RU" dirty="0" err="1" smtClean="0"/>
              <a:t>Раджастані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600 </a:t>
            </a:r>
            <a:r>
              <a:rPr lang="ru-RU" dirty="0" err="1" smtClean="0"/>
              <a:t>років</a:t>
            </a:r>
            <a:r>
              <a:rPr lang="ru-RU" dirty="0" smtClean="0"/>
              <a:t> тому. Храм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культом </a:t>
            </a:r>
            <a:r>
              <a:rPr lang="ru-RU" dirty="0" err="1" smtClean="0"/>
              <a:t>богині</a:t>
            </a:r>
            <a:r>
              <a:rPr lang="ru-RU" dirty="0" smtClean="0"/>
              <a:t> </a:t>
            </a:r>
            <a:r>
              <a:rPr lang="ru-RU" dirty="0" err="1" smtClean="0"/>
              <a:t>Дурги</a:t>
            </a:r>
            <a:r>
              <a:rPr lang="ru-RU" dirty="0" smtClean="0"/>
              <a:t>, яка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перевтілилась</a:t>
            </a:r>
            <a:r>
              <a:rPr lang="ru-RU" dirty="0" smtClean="0"/>
              <a:t> в </a:t>
            </a:r>
            <a:r>
              <a:rPr lang="ru-RU" dirty="0" err="1" smtClean="0"/>
              <a:t>звичайну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 на </a:t>
            </a:r>
            <a:r>
              <a:rPr lang="ru-RU" dirty="0" err="1" smtClean="0"/>
              <a:t>ім'я</a:t>
            </a:r>
            <a:r>
              <a:rPr lang="ru-RU" dirty="0" smtClean="0"/>
              <a:t> </a:t>
            </a:r>
            <a:r>
              <a:rPr lang="ru-RU" u="sng" dirty="0" err="1" smtClean="0"/>
              <a:t>Карні</a:t>
            </a:r>
            <a:r>
              <a:rPr lang="ru-RU" u="sng" dirty="0" smtClean="0"/>
              <a:t> Мату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би</a:t>
            </a:r>
            <a:r>
              <a:rPr lang="ru-RU" dirty="0" smtClean="0"/>
              <a:t> там не </a:t>
            </a:r>
            <a:r>
              <a:rPr lang="ru-RU" dirty="0" err="1" smtClean="0"/>
              <a:t>було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щурам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живеться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непогано</a:t>
            </a:r>
            <a:r>
              <a:rPr lang="ru-RU" dirty="0" smtClean="0"/>
              <a:t>. </a:t>
            </a:r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паломники, </a:t>
            </a:r>
            <a:r>
              <a:rPr lang="ru-RU" dirty="0" err="1" smtClean="0"/>
              <a:t>охочі</a:t>
            </a:r>
            <a:r>
              <a:rPr lang="ru-RU" dirty="0" smtClean="0"/>
              <a:t> </a:t>
            </a:r>
            <a:r>
              <a:rPr lang="ru-RU" dirty="0" err="1" smtClean="0"/>
              <a:t>нагодувати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пригостити</a:t>
            </a:r>
            <a:r>
              <a:rPr lang="ru-RU" dirty="0" smtClean="0"/>
              <a:t> </a:t>
            </a:r>
            <a:r>
              <a:rPr lang="ru-RU" dirty="0" err="1" smtClean="0"/>
              <a:t>ласощами</a:t>
            </a:r>
            <a:r>
              <a:rPr lang="ru-RU" dirty="0" smtClean="0"/>
              <a:t>, </a:t>
            </a:r>
            <a:r>
              <a:rPr lang="ru-RU" dirty="0" err="1" smtClean="0"/>
              <a:t>налити</a:t>
            </a:r>
            <a:r>
              <a:rPr lang="ru-RU" dirty="0" smtClean="0"/>
              <a:t> </a:t>
            </a:r>
            <a:r>
              <a:rPr lang="ru-RU" dirty="0" err="1" smtClean="0"/>
              <a:t>свіжого</a:t>
            </a:r>
            <a:r>
              <a:rPr lang="ru-RU" dirty="0" smtClean="0"/>
              <a:t> молока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воду в </a:t>
            </a:r>
            <a:r>
              <a:rPr lang="ru-RU" dirty="0" err="1" smtClean="0"/>
              <a:t>мисці</a:t>
            </a:r>
            <a:r>
              <a:rPr lang="ru-RU" dirty="0" smtClean="0"/>
              <a:t>. Є в </a:t>
            </a:r>
            <a:r>
              <a:rPr lang="ru-RU" dirty="0" err="1" smtClean="0"/>
              <a:t>храмі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щур, </a:t>
            </a:r>
            <a:r>
              <a:rPr lang="ru-RU" dirty="0" err="1" smtClean="0"/>
              <a:t>альбінос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до </a:t>
            </a:r>
            <a:r>
              <a:rPr lang="ru-RU" dirty="0" err="1" smtClean="0"/>
              <a:t>кого-небудь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пригощання</a:t>
            </a:r>
            <a:r>
              <a:rPr lang="ru-RU" dirty="0" smtClean="0"/>
              <a:t>, то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посміхнеться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57802_html_52e47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233445"/>
            <a:ext cx="2928958" cy="2624555"/>
          </a:xfrm>
          <a:prstGeom prst="rect">
            <a:avLst/>
          </a:prstGeom>
        </p:spPr>
      </p:pic>
      <p:pic>
        <p:nvPicPr>
          <p:cNvPr id="7" name="Рисунок 6" descr="57802_html_m2e4dcd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14818"/>
            <a:ext cx="2214578" cy="2218001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643470" cy="50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err="1" smtClean="0"/>
              <a:t>Входити</a:t>
            </a:r>
            <a:r>
              <a:rPr lang="ru-RU" sz="1800" dirty="0" smtClean="0"/>
              <a:t> в </a:t>
            </a:r>
            <a:r>
              <a:rPr lang="ru-RU" sz="1800" dirty="0" err="1" smtClean="0"/>
              <a:t>будівлю</a:t>
            </a:r>
            <a:r>
              <a:rPr lang="ru-RU" sz="1800" dirty="0" smtClean="0"/>
              <a:t> храму, як </a:t>
            </a:r>
            <a:r>
              <a:rPr lang="ru-RU" sz="1800" dirty="0" err="1" smtClean="0"/>
              <a:t>і</a:t>
            </a:r>
            <a:r>
              <a:rPr lang="ru-RU" sz="1800" dirty="0" smtClean="0"/>
              <a:t> в </a:t>
            </a:r>
            <a:r>
              <a:rPr lang="ru-RU" sz="1800" dirty="0" err="1" smtClean="0"/>
              <a:t>будь-яку</a:t>
            </a:r>
            <a:r>
              <a:rPr lang="ru-RU" sz="1800" dirty="0" smtClean="0"/>
              <a:t> </a:t>
            </a:r>
            <a:r>
              <a:rPr lang="ru-RU" sz="1800" dirty="0" err="1" smtClean="0"/>
              <a:t>тутешню</a:t>
            </a:r>
            <a:r>
              <a:rPr lang="ru-RU" sz="1800" dirty="0" smtClean="0"/>
              <a:t> </a:t>
            </a:r>
            <a:r>
              <a:rPr lang="ru-RU" sz="1800" dirty="0" err="1" smtClean="0"/>
              <a:t>святиню</a:t>
            </a:r>
            <a:r>
              <a:rPr lang="ru-RU" sz="1800" dirty="0" smtClean="0"/>
              <a:t>, </a:t>
            </a:r>
            <a:r>
              <a:rPr lang="ru-RU" sz="1800" dirty="0" err="1" smtClean="0"/>
              <a:t>слідує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босоніж</a:t>
            </a:r>
            <a:r>
              <a:rPr lang="ru-RU" sz="1800" dirty="0" smtClean="0"/>
              <a:t>. </a:t>
            </a:r>
            <a:r>
              <a:rPr lang="ru-RU" sz="1800" dirty="0" err="1" smtClean="0"/>
              <a:t>Паломники-індійці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сприймають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куди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простіше</a:t>
            </a:r>
            <a:r>
              <a:rPr lang="ru-RU" sz="1800" dirty="0" smtClean="0"/>
              <a:t>, а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європейці</a:t>
            </a:r>
            <a:r>
              <a:rPr lang="ru-RU" sz="1800" dirty="0" smtClean="0"/>
              <a:t>. </a:t>
            </a:r>
            <a:r>
              <a:rPr lang="ru-RU" sz="1800" dirty="0" err="1" smtClean="0"/>
              <a:t>Втім</a:t>
            </a:r>
            <a:r>
              <a:rPr lang="ru-RU" sz="1800" dirty="0" smtClean="0"/>
              <a:t>, </a:t>
            </a:r>
            <a:r>
              <a:rPr lang="ru-RU" sz="1800" dirty="0" err="1" smtClean="0"/>
              <a:t>їм</a:t>
            </a:r>
            <a:r>
              <a:rPr lang="ru-RU" sz="1800" dirty="0" smtClean="0"/>
              <a:t> </a:t>
            </a:r>
            <a:r>
              <a:rPr lang="ru-RU" sz="1800" dirty="0" err="1" smtClean="0"/>
              <a:t>дозволяють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залишитися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шкарпетках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легенда,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священні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щури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вилікувати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будь-яку</a:t>
            </a:r>
            <a:r>
              <a:rPr lang="ru-RU" sz="1800" dirty="0" smtClean="0"/>
              <a:t> </a:t>
            </a:r>
            <a:r>
              <a:rPr lang="ru-RU" sz="1800" dirty="0" err="1" smtClean="0"/>
              <a:t>невиліковну</a:t>
            </a:r>
            <a:r>
              <a:rPr lang="ru-RU" sz="1800" dirty="0" smtClean="0"/>
              <a:t> хворобу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будь-який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негативний</a:t>
            </a:r>
            <a:r>
              <a:rPr lang="ru-RU" sz="1800" dirty="0" smtClean="0"/>
              <a:t> стан </a:t>
            </a:r>
            <a:r>
              <a:rPr lang="ru-RU" sz="1800" dirty="0" err="1" smtClean="0"/>
              <a:t>душі</a:t>
            </a:r>
            <a:r>
              <a:rPr lang="ru-RU" sz="1800" dirty="0" smtClean="0"/>
              <a:t>, так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депресію</a:t>
            </a:r>
            <a:r>
              <a:rPr lang="ru-RU" sz="1800" dirty="0" smtClean="0"/>
              <a:t>. Але перш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наважитися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</a:t>
            </a:r>
            <a:r>
              <a:rPr lang="ru-RU" sz="1800" dirty="0" err="1" smtClean="0"/>
              <a:t>крок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людина</a:t>
            </a:r>
            <a:r>
              <a:rPr lang="ru-RU" sz="1800" dirty="0" smtClean="0"/>
              <a:t> повинна себе морально </a:t>
            </a:r>
            <a:r>
              <a:rPr lang="ru-RU" sz="1800" dirty="0" err="1" smtClean="0"/>
              <a:t>налаштувати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відчувати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сміливість</a:t>
            </a:r>
            <a:r>
              <a:rPr lang="ru-RU" sz="1800" dirty="0" smtClean="0"/>
              <a:t> та </a:t>
            </a:r>
            <a:r>
              <a:rPr lang="ru-RU" sz="1800" dirty="0" err="1" smtClean="0"/>
              <a:t>рішучість</a:t>
            </a:r>
            <a:r>
              <a:rPr lang="ru-RU" sz="1800" dirty="0" smtClean="0"/>
              <a:t>, бути готовою до того,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по </a:t>
            </a:r>
            <a:r>
              <a:rPr lang="ru-RU" sz="1800" dirty="0" err="1" smtClean="0"/>
              <a:t>ній</a:t>
            </a:r>
            <a:r>
              <a:rPr lang="ru-RU" sz="1800" dirty="0" smtClean="0"/>
              <a:t> буде </a:t>
            </a:r>
            <a:r>
              <a:rPr lang="ru-RU" sz="1800" dirty="0" err="1" smtClean="0"/>
              <a:t>повзати</a:t>
            </a:r>
            <a:r>
              <a:rPr lang="ru-RU" sz="1800" dirty="0" smtClean="0"/>
              <a:t> не один десяток </a:t>
            </a:r>
            <a:r>
              <a:rPr lang="ru-RU" sz="1800" dirty="0" err="1" smtClean="0"/>
              <a:t>крис</a:t>
            </a:r>
            <a:r>
              <a:rPr lang="ru-RU" sz="1800" dirty="0" smtClean="0"/>
              <a:t>. В </a:t>
            </a:r>
            <a:r>
              <a:rPr lang="ru-RU" sz="1800" dirty="0" err="1" smtClean="0"/>
              <a:t>іншому</a:t>
            </a:r>
            <a:r>
              <a:rPr lang="ru-RU" sz="1800" dirty="0" smtClean="0"/>
              <a:t> ж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трапитися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нещасний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випадок</a:t>
            </a:r>
            <a:r>
              <a:rPr lang="ru-RU" sz="1800" dirty="0" smtClean="0"/>
              <a:t>, за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звісна</a:t>
            </a:r>
            <a:r>
              <a:rPr lang="ru-RU" sz="1800" dirty="0" smtClean="0"/>
              <a:t> </a:t>
            </a:r>
            <a:r>
              <a:rPr lang="ru-RU" sz="1800" dirty="0" err="1" smtClean="0"/>
              <a:t>річ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відповідальності</a:t>
            </a:r>
            <a:r>
              <a:rPr lang="ru-RU" sz="1800" dirty="0" smtClean="0"/>
              <a:t> нести </a:t>
            </a:r>
            <a:r>
              <a:rPr lang="ru-RU" sz="1800" dirty="0" err="1" smtClean="0"/>
              <a:t>ніхто</a:t>
            </a:r>
            <a:r>
              <a:rPr lang="ru-RU" sz="1800" dirty="0" smtClean="0"/>
              <a:t> не буде. Як правило, на </a:t>
            </a:r>
            <a:r>
              <a:rPr lang="ru-RU" sz="1800" dirty="0" err="1" smtClean="0"/>
              <a:t>такий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крок</a:t>
            </a:r>
            <a:r>
              <a:rPr lang="ru-RU" sz="1800" dirty="0" smtClean="0"/>
              <a:t> </a:t>
            </a:r>
            <a:r>
              <a:rPr lang="ru-RU" sz="1800" dirty="0" err="1" smtClean="0"/>
              <a:t>йдуть</a:t>
            </a:r>
            <a:r>
              <a:rPr lang="ru-RU" sz="1800" dirty="0" smtClean="0"/>
              <a:t> люди, </a:t>
            </a:r>
            <a:r>
              <a:rPr lang="ru-RU" sz="1800" dirty="0" err="1" smtClean="0"/>
              <a:t>яким</a:t>
            </a:r>
            <a:r>
              <a:rPr lang="ru-RU" sz="1800" dirty="0" smtClean="0"/>
              <a:t> уже </a:t>
            </a:r>
            <a:r>
              <a:rPr lang="ru-RU" sz="1800" dirty="0" err="1" smtClean="0"/>
              <a:t>нічого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втрачати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57802_html_m2e4ac7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3810009" cy="494931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90554"/>
          </a:xfrm>
        </p:spPr>
        <p:txBody>
          <a:bodyPr/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Лакшмі</a:t>
            </a:r>
            <a:endParaRPr lang="ru-RU" dirty="0"/>
          </a:p>
        </p:txBody>
      </p:sp>
      <p:pic>
        <p:nvPicPr>
          <p:cNvPr id="4" name="Рисунок 3" descr="57802_html_m363047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4286263" cy="3214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1428736"/>
            <a:ext cx="40005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Лакшмі-нараян</a:t>
            </a:r>
            <a:r>
              <a:rPr lang="ru-RU" sz="2000" dirty="0" smtClean="0"/>
              <a:t> - храм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біло-рожевого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мармуру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присвячений</a:t>
            </a:r>
            <a:r>
              <a:rPr lang="ru-RU" sz="2000" dirty="0" smtClean="0"/>
              <a:t> богам </a:t>
            </a:r>
            <a:r>
              <a:rPr lang="ru-RU" sz="2000" dirty="0" err="1" smtClean="0"/>
              <a:t>Крішні</a:t>
            </a:r>
            <a:r>
              <a:rPr lang="ru-RU" sz="2000" dirty="0" smtClean="0"/>
              <a:t> (</a:t>
            </a:r>
            <a:r>
              <a:rPr lang="ru-RU" sz="2000" dirty="0" err="1" smtClean="0"/>
              <a:t>Нарайані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дружині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Лакшмі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побудований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сім'єю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Бірла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Крішна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Лакшмі</a:t>
            </a:r>
            <a:r>
              <a:rPr lang="ru-RU" sz="2000" dirty="0" smtClean="0"/>
              <a:t> - </a:t>
            </a:r>
            <a:r>
              <a:rPr lang="ru-RU" sz="2000" dirty="0" err="1" smtClean="0"/>
              <a:t>покровителі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сімейного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щастя</a:t>
            </a:r>
            <a:r>
              <a:rPr lang="ru-RU" sz="2000" dirty="0" smtClean="0"/>
              <a:t> - </a:t>
            </a:r>
            <a:r>
              <a:rPr lang="ru-RU" sz="2000" dirty="0" err="1" smtClean="0"/>
              <a:t>найпопулярніші</a:t>
            </a:r>
            <a:r>
              <a:rPr lang="ru-RU" sz="2000" dirty="0" smtClean="0"/>
              <a:t> божества </a:t>
            </a:r>
            <a:r>
              <a:rPr lang="ru-RU" sz="2000" dirty="0" err="1" smtClean="0"/>
              <a:t>релігії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індуїста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Храм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побудований</a:t>
            </a:r>
            <a:r>
              <a:rPr lang="ru-RU" sz="2000" dirty="0" smtClean="0"/>
              <a:t> на початку XX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пожертвування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багатющих</a:t>
            </a:r>
            <a:r>
              <a:rPr lang="ru-RU" sz="2000" dirty="0" smtClean="0"/>
              <a:t> людей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освячений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присутності</a:t>
            </a:r>
            <a:r>
              <a:rPr lang="ru-RU" sz="2000" dirty="0" smtClean="0"/>
              <a:t> самого </a:t>
            </a:r>
            <a:r>
              <a:rPr lang="ru-RU" sz="2000" dirty="0" err="1" smtClean="0"/>
              <a:t>Махатми</a:t>
            </a:r>
            <a:r>
              <a:rPr lang="ru-RU" sz="2000" dirty="0" smtClean="0"/>
              <a:t> </a:t>
            </a:r>
            <a:r>
              <a:rPr lang="ru-RU" sz="2000" dirty="0" err="1" smtClean="0"/>
              <a:t>Ганді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90554"/>
          </a:xfrm>
        </p:spPr>
        <p:txBody>
          <a:bodyPr/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Мінакши</a:t>
            </a:r>
            <a:endParaRPr lang="ru-RU" dirty="0"/>
          </a:p>
        </p:txBody>
      </p:sp>
      <p:pic>
        <p:nvPicPr>
          <p:cNvPr id="4" name="Рисунок 3" descr="57802_html_m489b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4572032" cy="342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4" y="117693"/>
            <a:ext cx="4000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Обширний</a:t>
            </a:r>
            <a:r>
              <a:rPr lang="ru-RU" dirty="0" smtClean="0"/>
              <a:t> </a:t>
            </a:r>
            <a:r>
              <a:rPr lang="ru-RU" dirty="0" err="1" smtClean="0"/>
              <a:t>храмовий</a:t>
            </a:r>
            <a:r>
              <a:rPr lang="ru-RU" dirty="0" smtClean="0"/>
              <a:t> ансамбль </a:t>
            </a:r>
            <a:r>
              <a:rPr lang="ru-RU" dirty="0" err="1" smtClean="0"/>
              <a:t>Мінакши</a:t>
            </a:r>
            <a:r>
              <a:rPr lang="ru-RU" dirty="0" smtClean="0"/>
              <a:t> в </a:t>
            </a:r>
            <a:r>
              <a:rPr lang="ru-RU" dirty="0" err="1" smtClean="0"/>
              <a:t>Мадураї</a:t>
            </a:r>
            <a:r>
              <a:rPr lang="ru-RU" dirty="0" smtClean="0"/>
              <a:t>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в </a:t>
            </a:r>
            <a:r>
              <a:rPr lang="ru-RU" dirty="0" err="1" smtClean="0"/>
              <a:t>південноіндійському</a:t>
            </a:r>
            <a:r>
              <a:rPr lang="ru-RU" dirty="0" smtClean="0"/>
              <a:t> </a:t>
            </a:r>
            <a:r>
              <a:rPr lang="ru-RU" dirty="0" err="1" smtClean="0"/>
              <a:t>штаті</a:t>
            </a:r>
            <a:r>
              <a:rPr lang="ru-RU" dirty="0" smtClean="0"/>
              <a:t> </a:t>
            </a:r>
            <a:r>
              <a:rPr lang="ru-RU" dirty="0" err="1" smtClean="0"/>
              <a:t>Тамілнаду</a:t>
            </a:r>
            <a:r>
              <a:rPr lang="ru-RU" dirty="0" smtClean="0"/>
              <a:t>,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520 </a:t>
            </a:r>
            <a:r>
              <a:rPr lang="ru-RU" dirty="0" err="1" smtClean="0"/>
              <a:t>кілометрах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Мадраса</a:t>
            </a:r>
            <a:r>
              <a:rPr lang="ru-RU" dirty="0" smtClean="0"/>
              <a:t>. </a:t>
            </a:r>
            <a:r>
              <a:rPr lang="ru-RU" dirty="0" err="1" smtClean="0"/>
              <a:t>Храмовий</a:t>
            </a:r>
            <a:r>
              <a:rPr lang="ru-RU" dirty="0" smtClean="0"/>
              <a:t> комплекс </a:t>
            </a:r>
            <a:r>
              <a:rPr lang="ru-RU" dirty="0" err="1" smtClean="0"/>
              <a:t>Мінакши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258 </a:t>
            </a:r>
            <a:r>
              <a:rPr lang="ru-RU" dirty="0" err="1" smtClean="0"/>
              <a:t>х</a:t>
            </a:r>
            <a:r>
              <a:rPr lang="ru-RU" dirty="0" smtClean="0"/>
              <a:t> 223 </a:t>
            </a:r>
            <a:r>
              <a:rPr lang="ru-RU" dirty="0" err="1" smtClean="0"/>
              <a:t>метри</a:t>
            </a:r>
            <a:r>
              <a:rPr lang="ru-RU" dirty="0" smtClean="0"/>
              <a:t>. </a:t>
            </a:r>
            <a:r>
              <a:rPr lang="ru-RU" dirty="0" err="1" smtClean="0"/>
              <a:t>Розплановану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ансамблю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безліччю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двориків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водоймищ</a:t>
            </a:r>
            <a:r>
              <a:rPr lang="ru-RU" dirty="0" smtClean="0"/>
              <a:t> для </a:t>
            </a:r>
            <a:r>
              <a:rPr lang="ru-RU" dirty="0" err="1" smtClean="0"/>
              <a:t>обмивання</a:t>
            </a:r>
            <a:r>
              <a:rPr lang="ru-RU" dirty="0" smtClean="0"/>
              <a:t> </a:t>
            </a:r>
            <a:r>
              <a:rPr lang="ru-RU" dirty="0" err="1" smtClean="0"/>
              <a:t>прикрашають</a:t>
            </a:r>
            <a:r>
              <a:rPr lang="ru-RU" dirty="0" smtClean="0"/>
              <a:t> </a:t>
            </a:r>
            <a:r>
              <a:rPr lang="ru-RU" dirty="0" err="1" smtClean="0"/>
              <a:t>вісім</a:t>
            </a:r>
            <a:r>
              <a:rPr lang="ru-RU" dirty="0" smtClean="0"/>
              <a:t> </a:t>
            </a:r>
            <a:r>
              <a:rPr lang="ru-RU" dirty="0" err="1" smtClean="0"/>
              <a:t>башен-гопурамів</a:t>
            </a:r>
            <a:r>
              <a:rPr lang="ru-RU" dirty="0" smtClean="0"/>
              <a:t>.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підносяться</a:t>
            </a:r>
            <a:r>
              <a:rPr lang="ru-RU" dirty="0" smtClean="0"/>
              <a:t> на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стінах</a:t>
            </a:r>
            <a:r>
              <a:rPr lang="ru-RU" dirty="0" smtClean="0"/>
              <a:t> храмового комплексу, </a:t>
            </a:r>
            <a:r>
              <a:rPr lang="ru-RU" dirty="0" err="1" smtClean="0"/>
              <a:t>відзначаючи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, </a:t>
            </a:r>
            <a:r>
              <a:rPr lang="ru-RU" dirty="0" err="1" smtClean="0"/>
              <a:t>менших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- на </a:t>
            </a:r>
            <a:r>
              <a:rPr lang="ru-RU" dirty="0" err="1" smtClean="0"/>
              <a:t>огорожі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двору.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найвищого</a:t>
            </a:r>
            <a:r>
              <a:rPr lang="ru-RU" dirty="0" smtClean="0"/>
              <a:t> </a:t>
            </a:r>
            <a:r>
              <a:rPr lang="ru-RU" dirty="0" err="1" smtClean="0"/>
              <a:t>гопурама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50 </a:t>
            </a:r>
            <a:r>
              <a:rPr lang="ru-RU" dirty="0" err="1" smtClean="0"/>
              <a:t>метрів</a:t>
            </a:r>
            <a:r>
              <a:rPr lang="ru-RU" dirty="0" smtClean="0"/>
              <a:t>.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ефекту</a:t>
            </a:r>
            <a:r>
              <a:rPr lang="ru-RU" dirty="0" smtClean="0"/>
              <a:t> </a:t>
            </a:r>
            <a:r>
              <a:rPr lang="ru-RU" dirty="0" err="1" smtClean="0"/>
              <a:t>масштабності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яруси</a:t>
            </a:r>
            <a:r>
              <a:rPr lang="ru-RU" dirty="0" smtClean="0"/>
              <a:t> </a:t>
            </a:r>
            <a:r>
              <a:rPr lang="ru-RU" dirty="0" err="1" smtClean="0"/>
              <a:t>зменшуються</a:t>
            </a:r>
            <a:r>
              <a:rPr lang="ru-RU" dirty="0" smtClean="0"/>
              <a:t> до 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 smtClean="0"/>
              <a:t>башти</a:t>
            </a:r>
            <a:r>
              <a:rPr lang="ru-RU" dirty="0" smtClean="0"/>
              <a:t>, яку </a:t>
            </a:r>
            <a:r>
              <a:rPr lang="ru-RU" dirty="0" err="1" smtClean="0"/>
              <a:t>увінчує</a:t>
            </a:r>
            <a:r>
              <a:rPr lang="ru-RU" dirty="0" smtClean="0"/>
              <a:t> </a:t>
            </a:r>
            <a:r>
              <a:rPr lang="ru-RU" dirty="0" err="1" smtClean="0"/>
              <a:t>традиційний</a:t>
            </a:r>
            <a:r>
              <a:rPr lang="ru-RU" dirty="0" smtClean="0"/>
              <a:t> для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кам'яний</a:t>
            </a:r>
            <a:r>
              <a:rPr lang="ru-RU" dirty="0" smtClean="0"/>
              <a:t> </a:t>
            </a:r>
            <a:r>
              <a:rPr lang="ru-RU" dirty="0" err="1" smtClean="0"/>
              <a:t>вал-циліндр</a:t>
            </a: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Храми Індії</a:t>
            </a:r>
            <a:endParaRPr lang="ru-RU" dirty="0"/>
          </a:p>
        </p:txBody>
      </p:sp>
      <p:pic>
        <p:nvPicPr>
          <p:cNvPr id="5" name="Рисунок 4" descr="57802_html_64099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410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Храми Індії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Храми Індії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Індії та Далекого Сходу</dc:title>
  <cp:lastModifiedBy>User</cp:lastModifiedBy>
  <cp:revision>7</cp:revision>
  <dcterms:modified xsi:type="dcterms:W3CDTF">2014-01-22T18:43:08Z</dcterms:modified>
</cp:coreProperties>
</file>