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4" r:id="rId3"/>
    <p:sldId id="275" r:id="rId4"/>
    <p:sldId id="276" r:id="rId5"/>
    <p:sldId id="27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AC66-CF34-45C1-98CE-9B380FC5786B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A4F-1532-4EBB-B558-784DA39BB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AC66-CF34-45C1-98CE-9B380FC5786B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A4F-1532-4EBB-B558-784DA39BB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AC66-CF34-45C1-98CE-9B380FC5786B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A4F-1532-4EBB-B558-784DA39BB8D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AC66-CF34-45C1-98CE-9B380FC5786B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A4F-1532-4EBB-B558-784DA39BB8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AC66-CF34-45C1-98CE-9B380FC5786B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A4F-1532-4EBB-B558-784DA39BB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AC66-CF34-45C1-98CE-9B380FC5786B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A4F-1532-4EBB-B558-784DA39BB8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AC66-CF34-45C1-98CE-9B380FC5786B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A4F-1532-4EBB-B558-784DA39BB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AC66-CF34-45C1-98CE-9B380FC5786B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A4F-1532-4EBB-B558-784DA39BB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AC66-CF34-45C1-98CE-9B380FC5786B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A4F-1532-4EBB-B558-784DA39BB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AC66-CF34-45C1-98CE-9B380FC5786B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A4F-1532-4EBB-B558-784DA39BB8D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AC66-CF34-45C1-98CE-9B380FC5786B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A4F-1532-4EBB-B558-784DA39BB8D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090AC66-CF34-45C1-98CE-9B380FC5786B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DD8EA4F-1532-4EBB-B558-784DA39BB8D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Стилі європейської архітектури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437112"/>
            <a:ext cx="3848472" cy="1096145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Підготувала</a:t>
            </a:r>
          </a:p>
          <a:p>
            <a:r>
              <a:rPr lang="uk-UA" dirty="0" smtClean="0"/>
              <a:t> учениця 11 класу</a:t>
            </a:r>
          </a:p>
          <a:p>
            <a:r>
              <a:rPr lang="uk-UA" dirty="0" smtClean="0"/>
              <a:t> </a:t>
            </a:r>
            <a:r>
              <a:rPr lang="uk-UA" dirty="0" err="1" smtClean="0"/>
              <a:t>Копать</a:t>
            </a:r>
            <a:r>
              <a:rPr lang="uk-UA" dirty="0" smtClean="0"/>
              <a:t> Маргарита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58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Бароко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5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624736" cy="5256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Мадрид, палац </a:t>
            </a:r>
            <a:r>
              <a:rPr lang="ru-RU" dirty="0" err="1"/>
              <a:t>Орьєнте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26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620009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Турин, </a:t>
            </a:r>
            <a:r>
              <a:rPr lang="ru-RU" dirty="0" err="1"/>
              <a:t>Італія</a:t>
            </a:r>
            <a:r>
              <a:rPr lang="ru-RU" dirty="0"/>
              <a:t>, </a:t>
            </a:r>
            <a:r>
              <a:rPr lang="ru-RU" dirty="0" err="1"/>
              <a:t>мисливський</a:t>
            </a:r>
            <a:r>
              <a:rPr lang="ru-RU" dirty="0"/>
              <a:t> замок </a:t>
            </a:r>
            <a:r>
              <a:rPr lang="ru-RU" dirty="0" err="1"/>
              <a:t>Ступініджі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Турину</a:t>
            </a:r>
          </a:p>
        </p:txBody>
      </p:sp>
    </p:spTree>
    <p:extLst>
      <p:ext uri="{BB962C8B-B14F-4D97-AF65-F5344CB8AC3E}">
        <p14:creationId xmlns:p14="http://schemas.microsoft.com/office/powerpoint/2010/main" val="40657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056784" cy="52925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Палац </a:t>
            </a:r>
            <a:r>
              <a:rPr lang="ru-RU" dirty="0" err="1"/>
              <a:t>Аранхуес,Іспанія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8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Класицизм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8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8176"/>
            <a:ext cx="5472608" cy="542451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Церква</a:t>
            </a:r>
            <a:r>
              <a:rPr lang="ru-RU" dirty="0"/>
              <a:t> Валь де </a:t>
            </a:r>
            <a:r>
              <a:rPr lang="ru-RU" dirty="0" err="1"/>
              <a:t>Грас</a:t>
            </a:r>
            <a:r>
              <a:rPr lang="ru-RU" dirty="0"/>
              <a:t> у </a:t>
            </a:r>
            <a:r>
              <a:rPr lang="ru-RU" dirty="0" err="1"/>
              <a:t>Парижі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6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720747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La</a:t>
            </a:r>
            <a:r>
              <a:rPr lang="ru-RU" dirty="0"/>
              <a:t> </a:t>
            </a:r>
            <a:r>
              <a:rPr lang="ru-RU" dirty="0" err="1"/>
              <a:t>Madeleine</a:t>
            </a:r>
            <a:r>
              <a:rPr lang="ru-RU" dirty="0"/>
              <a:t> у </a:t>
            </a:r>
            <a:r>
              <a:rPr lang="ru-RU" dirty="0" err="1"/>
              <a:t>Парижі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1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840760" cy="512139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Східний</a:t>
            </a:r>
            <a:r>
              <a:rPr lang="ru-RU" dirty="0"/>
              <a:t> фасад Лувру</a:t>
            </a:r>
          </a:p>
        </p:txBody>
      </p:sp>
    </p:spTree>
    <p:extLst>
      <p:ext uri="{BB962C8B-B14F-4D97-AF65-F5344CB8AC3E}">
        <p14:creationId xmlns:p14="http://schemas.microsoft.com/office/powerpoint/2010/main" val="17341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Модерн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624736" cy="46870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Скляний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. Л. М. </a:t>
            </a:r>
            <a:r>
              <a:rPr lang="ru-RU" dirty="0" err="1"/>
              <a:t>ван</a:t>
            </a:r>
            <a:r>
              <a:rPr lang="ru-RU" dirty="0"/>
              <a:t> дер Рое</a:t>
            </a:r>
          </a:p>
        </p:txBody>
      </p:sp>
    </p:spTree>
    <p:extLst>
      <p:ext uri="{BB962C8B-B14F-4D97-AF65-F5344CB8AC3E}">
        <p14:creationId xmlns:p14="http://schemas.microsoft.com/office/powerpoint/2010/main" val="34741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8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688685" cy="501793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/>
              <a:t>Виставковий</a:t>
            </a:r>
            <a:r>
              <a:rPr lang="ru-RU" sz="3200" dirty="0"/>
              <a:t> </a:t>
            </a:r>
            <a:r>
              <a:rPr lang="ru-RU" sz="3200" dirty="0" err="1"/>
              <a:t>павільйон</a:t>
            </a:r>
            <a:r>
              <a:rPr lang="ru-RU" sz="3200" dirty="0"/>
              <a:t> </a:t>
            </a:r>
            <a:r>
              <a:rPr lang="ru-RU" sz="3200" dirty="0" err="1"/>
              <a:t>спілки</a:t>
            </a:r>
            <a:r>
              <a:rPr lang="ru-RU" sz="3200" dirty="0"/>
              <a:t> </a:t>
            </a:r>
            <a:r>
              <a:rPr lang="ru-RU" sz="3200" dirty="0" err="1"/>
              <a:t>художників-модерністів</a:t>
            </a:r>
            <a:r>
              <a:rPr lang="ru-RU" sz="3200" dirty="0"/>
              <a:t> «</a:t>
            </a:r>
            <a:r>
              <a:rPr lang="ru-RU" sz="3200" dirty="0" err="1"/>
              <a:t>Сецесія</a:t>
            </a:r>
            <a:r>
              <a:rPr lang="ru-RU" sz="3200" dirty="0"/>
              <a:t>» у </a:t>
            </a:r>
            <a:r>
              <a:rPr lang="ru-RU" sz="3200" dirty="0" err="1"/>
              <a:t>Відні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560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927934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Ратуша, Лондон</a:t>
            </a:r>
          </a:p>
        </p:txBody>
      </p:sp>
    </p:spTree>
    <p:extLst>
      <p:ext uri="{BB962C8B-B14F-4D97-AF65-F5344CB8AC3E}">
        <p14:creationId xmlns:p14="http://schemas.microsoft.com/office/powerpoint/2010/main" val="229054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40768"/>
            <a:ext cx="2952328" cy="54900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Церква</a:t>
            </a:r>
            <a:r>
              <a:rPr lang="ru-RU" dirty="0"/>
              <a:t> Сен </a:t>
            </a:r>
            <a:r>
              <a:rPr lang="ru-RU" dirty="0" err="1"/>
              <a:t>Уен</a:t>
            </a:r>
            <a:r>
              <a:rPr lang="ru-RU" dirty="0"/>
              <a:t>, м. Руан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4"/>
            <a:ext cx="3528392" cy="529429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Костел Св. Анни (</a:t>
            </a:r>
            <a:r>
              <a:rPr lang="ru-RU" dirty="0" err="1"/>
              <a:t>Вільнюс</a:t>
            </a:r>
            <a:r>
              <a:rPr lang="ru-RU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5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720747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Реймський</a:t>
            </a:r>
            <a:r>
              <a:rPr lang="ru-RU" dirty="0"/>
              <a:t> собор.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19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Романський стиль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5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7056784" cy="52925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Абатство</a:t>
            </a:r>
            <a:r>
              <a:rPr lang="ru-RU" dirty="0"/>
              <a:t> </a:t>
            </a:r>
            <a:r>
              <a:rPr lang="ru-RU" dirty="0" err="1"/>
              <a:t>Св.Віктора</a:t>
            </a:r>
            <a:r>
              <a:rPr lang="ru-RU" dirty="0"/>
              <a:t> в </a:t>
            </a:r>
            <a:r>
              <a:rPr lang="ru-RU" dirty="0" err="1"/>
              <a:t>Джензі</a:t>
            </a:r>
            <a:r>
              <a:rPr lang="ru-RU" dirty="0"/>
              <a:t>, </a:t>
            </a:r>
            <a:r>
              <a:rPr lang="ru-RU" dirty="0" err="1"/>
              <a:t>Італія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3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556790"/>
            <a:ext cx="3888432" cy="51845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Кафедральний</a:t>
            </a:r>
            <a:r>
              <a:rPr lang="ru-RU" dirty="0"/>
              <a:t> собор, Майнц. </a:t>
            </a:r>
            <a:r>
              <a:rPr lang="ru-RU" dirty="0" err="1"/>
              <a:t>Німеччина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00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1412776"/>
            <a:ext cx="3636495" cy="519311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м.Реймс</a:t>
            </a:r>
            <a:r>
              <a:rPr lang="ru-RU" dirty="0" smtClean="0"/>
              <a:t>, Сен-</a:t>
            </a:r>
            <a:r>
              <a:rPr lang="ru-RU" dirty="0" err="1" smtClean="0"/>
              <a:t>Ремі</a:t>
            </a:r>
            <a:r>
              <a:rPr lang="ru-RU" dirty="0" smtClean="0"/>
              <a:t>, </a:t>
            </a:r>
            <a:r>
              <a:rPr lang="ru-RU" dirty="0" err="1" smtClean="0"/>
              <a:t>західний</a:t>
            </a:r>
            <a:r>
              <a:rPr lang="ru-RU" dirty="0" smtClean="0"/>
              <a:t> </a:t>
            </a:r>
            <a:r>
              <a:rPr lang="ru-RU" dirty="0"/>
              <a:t>фасад</a:t>
            </a:r>
          </a:p>
        </p:txBody>
      </p:sp>
    </p:spTree>
    <p:extLst>
      <p:ext uri="{BB962C8B-B14F-4D97-AF65-F5344CB8AC3E}">
        <p14:creationId xmlns:p14="http://schemas.microsoft.com/office/powerpoint/2010/main" val="50563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</TotalTime>
  <Words>98</Words>
  <Application>Microsoft Office PowerPoint</Application>
  <PresentationFormat>Экран (4:3)</PresentationFormat>
  <Paragraphs>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Стилі європейської архітектури </vt:lpstr>
      <vt:lpstr>Готика</vt:lpstr>
      <vt:lpstr>Церква Сен Уен, м. Руан</vt:lpstr>
      <vt:lpstr>Костел Св. Анни (Вільнюс)</vt:lpstr>
      <vt:lpstr>Реймський собор.</vt:lpstr>
      <vt:lpstr>Романський стиль</vt:lpstr>
      <vt:lpstr>Абатство Св.Віктора в Джензі, Італія</vt:lpstr>
      <vt:lpstr>Кафедральний собор, Майнц. Німеччина</vt:lpstr>
      <vt:lpstr>м.Реймс, Сен-Ремі, західний фасад</vt:lpstr>
      <vt:lpstr>Бароко</vt:lpstr>
      <vt:lpstr>Мадрид, палац Орьєнте</vt:lpstr>
      <vt:lpstr>Турин, Італія, мисливський замок Ступініджі біля Турину</vt:lpstr>
      <vt:lpstr>Палац Аранхуес,Іспанія</vt:lpstr>
      <vt:lpstr>Класицизм</vt:lpstr>
      <vt:lpstr>Церква Валь де Грас у Парижі</vt:lpstr>
      <vt:lpstr>Церква La Madeleine у Парижі</vt:lpstr>
      <vt:lpstr>Східний фасад Лувру</vt:lpstr>
      <vt:lpstr>Модерн</vt:lpstr>
      <vt:lpstr>Скляний будинок. Л. М. ван дер Рое</vt:lpstr>
      <vt:lpstr>Виставковий павільйон спілки художників-модерністів «Сецесія» у Відні</vt:lpstr>
      <vt:lpstr>Ратуша, Лондон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Стилі європейської архітектури</dc:title>
  <dc:creator>Пользователь Windows</dc:creator>
  <cp:lastModifiedBy>Пользователь Windows</cp:lastModifiedBy>
  <cp:revision>5</cp:revision>
  <dcterms:created xsi:type="dcterms:W3CDTF">2014-01-29T12:54:09Z</dcterms:created>
  <dcterms:modified xsi:type="dcterms:W3CDTF">2014-01-29T17:28:06Z</dcterms:modified>
</cp:coreProperties>
</file>