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9" r:id="rId10"/>
    <p:sldId id="266" r:id="rId11"/>
    <p:sldId id="267" r:id="rId12"/>
    <p:sldId id="268" r:id="rId13"/>
    <p:sldId id="270" r:id="rId14"/>
    <p:sldId id="257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C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78A17-FA92-4F40-933B-CA9882626718}" type="doc">
      <dgm:prSet loTypeId="urn:microsoft.com/office/officeart/2005/8/layout/vList5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05A84E0-4AC7-4ECD-BB40-B541AFFC0855}">
      <dgm:prSet/>
      <dgm:spPr/>
      <dgm:t>
        <a:bodyPr/>
        <a:lstStyle/>
        <a:p>
          <a:pPr rtl="0"/>
          <a:r>
            <a:rPr lang="ru-RU" smtClean="0"/>
            <a:t>Джавахарлал Неру розмовляє з Махатмою Ганді. 1942</a:t>
          </a:r>
          <a:endParaRPr lang="ru-RU"/>
        </a:p>
      </dgm:t>
    </dgm:pt>
    <dgm:pt modelId="{C203DF87-E2D5-4951-A702-2C5CC4AACAA8}" type="parTrans" cxnId="{76BBF92E-6FE9-4FB5-9567-0425C16715F3}">
      <dgm:prSet/>
      <dgm:spPr/>
      <dgm:t>
        <a:bodyPr/>
        <a:lstStyle/>
        <a:p>
          <a:endParaRPr lang="ru-RU"/>
        </a:p>
      </dgm:t>
    </dgm:pt>
    <dgm:pt modelId="{80F2AEFA-24F1-458E-86BB-71C9CB7A8E32}" type="sibTrans" cxnId="{76BBF92E-6FE9-4FB5-9567-0425C16715F3}">
      <dgm:prSet/>
      <dgm:spPr/>
      <dgm:t>
        <a:bodyPr/>
        <a:lstStyle/>
        <a:p>
          <a:endParaRPr lang="ru-RU"/>
        </a:p>
      </dgm:t>
    </dgm:pt>
    <dgm:pt modelId="{648EFE90-BC05-492F-96CE-CBFD6FE7C76A}" type="pres">
      <dgm:prSet presAssocID="{2A078A17-FA92-4F40-933B-CA98826267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D3086-0B15-472E-8C5A-D539C2E82DB9}" type="pres">
      <dgm:prSet presAssocID="{805A84E0-4AC7-4ECD-BB40-B541AFFC0855}" presName="linNode" presStyleCnt="0"/>
      <dgm:spPr/>
    </dgm:pt>
    <dgm:pt modelId="{88DB6690-7C7C-4F0B-89EE-9D979F2051CE}" type="pres">
      <dgm:prSet presAssocID="{805A84E0-4AC7-4ECD-BB40-B541AFFC0855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D60F9-7A64-411D-B419-FA5F2A6107BD}" type="presOf" srcId="{805A84E0-4AC7-4ECD-BB40-B541AFFC0855}" destId="{88DB6690-7C7C-4F0B-89EE-9D979F2051CE}" srcOrd="0" destOrd="0" presId="urn:microsoft.com/office/officeart/2005/8/layout/vList5"/>
    <dgm:cxn modelId="{76BBF92E-6FE9-4FB5-9567-0425C16715F3}" srcId="{2A078A17-FA92-4F40-933B-CA9882626718}" destId="{805A84E0-4AC7-4ECD-BB40-B541AFFC0855}" srcOrd="0" destOrd="0" parTransId="{C203DF87-E2D5-4951-A702-2C5CC4AACAA8}" sibTransId="{80F2AEFA-24F1-458E-86BB-71C9CB7A8E32}"/>
    <dgm:cxn modelId="{C5A9E4EA-286B-416E-9BA4-29EDBE6B3D41}" type="presOf" srcId="{2A078A17-FA92-4F40-933B-CA9882626718}" destId="{648EFE90-BC05-492F-96CE-CBFD6FE7C76A}" srcOrd="0" destOrd="0" presId="urn:microsoft.com/office/officeart/2005/8/layout/vList5"/>
    <dgm:cxn modelId="{8B20821D-BD8E-445E-AE9F-306C90967230}" type="presParOf" srcId="{648EFE90-BC05-492F-96CE-CBFD6FE7C76A}" destId="{035D3086-0B15-472E-8C5A-D539C2E82DB9}" srcOrd="0" destOrd="0" presId="urn:microsoft.com/office/officeart/2005/8/layout/vList5"/>
    <dgm:cxn modelId="{89D7295B-A009-44B2-89DD-E02FC50B2C8D}" type="presParOf" srcId="{035D3086-0B15-472E-8C5A-D539C2E82DB9}" destId="{88DB6690-7C7C-4F0B-89EE-9D979F2051C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6F3AF5-8E75-47BF-92F0-3E3D3766CD26}" type="doc">
      <dgm:prSet loTypeId="urn:microsoft.com/office/officeart/2005/8/layout/vList5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88326AD-EA1A-43F2-ABB8-7FF7295E14AB}">
      <dgm:prSet/>
      <dgm:spPr/>
      <dgm:t>
        <a:bodyPr/>
        <a:lstStyle/>
        <a:p>
          <a:pPr rtl="0"/>
          <a:r>
            <a:rPr lang="ru-RU" smtClean="0"/>
            <a:t>Прийом на честь Джавахарлала Неру. 1955. Банкет. Москва. Хрущов.</a:t>
          </a:r>
          <a:endParaRPr lang="ru-RU"/>
        </a:p>
      </dgm:t>
    </dgm:pt>
    <dgm:pt modelId="{EBD62994-98A6-4C42-96AE-C46BD307D11E}" type="parTrans" cxnId="{67B11AD4-5837-4182-815A-D7809A424813}">
      <dgm:prSet/>
      <dgm:spPr/>
      <dgm:t>
        <a:bodyPr/>
        <a:lstStyle/>
        <a:p>
          <a:endParaRPr lang="ru-RU"/>
        </a:p>
      </dgm:t>
    </dgm:pt>
    <dgm:pt modelId="{96689AC4-C79E-43CD-83E6-13B5B337B9C4}" type="sibTrans" cxnId="{67B11AD4-5837-4182-815A-D7809A424813}">
      <dgm:prSet/>
      <dgm:spPr/>
      <dgm:t>
        <a:bodyPr/>
        <a:lstStyle/>
        <a:p>
          <a:endParaRPr lang="ru-RU"/>
        </a:p>
      </dgm:t>
    </dgm:pt>
    <dgm:pt modelId="{FE86440F-F624-46D0-B162-A066FA0D3D84}" type="pres">
      <dgm:prSet presAssocID="{506F3AF5-8E75-47BF-92F0-3E3D3766CD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E92AF-9E06-4193-AAE7-0AF7A23E3655}" type="pres">
      <dgm:prSet presAssocID="{488326AD-EA1A-43F2-ABB8-7FF7295E14AB}" presName="linNode" presStyleCnt="0"/>
      <dgm:spPr/>
    </dgm:pt>
    <dgm:pt modelId="{C55C7A2A-4C64-4A8D-A04C-F7E13BE6283D}" type="pres">
      <dgm:prSet presAssocID="{488326AD-EA1A-43F2-ABB8-7FF7295E14AB}" presName="parentText" presStyleLbl="node1" presStyleIdx="0" presStyleCnt="1" custScaleX="2704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11AD4-5837-4182-815A-D7809A424813}" srcId="{506F3AF5-8E75-47BF-92F0-3E3D3766CD26}" destId="{488326AD-EA1A-43F2-ABB8-7FF7295E14AB}" srcOrd="0" destOrd="0" parTransId="{EBD62994-98A6-4C42-96AE-C46BD307D11E}" sibTransId="{96689AC4-C79E-43CD-83E6-13B5B337B9C4}"/>
    <dgm:cxn modelId="{F0332E96-65B4-4DEA-9B96-C0084798160F}" type="presOf" srcId="{506F3AF5-8E75-47BF-92F0-3E3D3766CD26}" destId="{FE86440F-F624-46D0-B162-A066FA0D3D84}" srcOrd="0" destOrd="0" presId="urn:microsoft.com/office/officeart/2005/8/layout/vList5"/>
    <dgm:cxn modelId="{72861F97-C290-47F3-B7EF-7A9D4F0272A0}" type="presOf" srcId="{488326AD-EA1A-43F2-ABB8-7FF7295E14AB}" destId="{C55C7A2A-4C64-4A8D-A04C-F7E13BE6283D}" srcOrd="0" destOrd="0" presId="urn:microsoft.com/office/officeart/2005/8/layout/vList5"/>
    <dgm:cxn modelId="{7AE3F942-7B09-423E-8460-B821F1CE4CC1}" type="presParOf" srcId="{FE86440F-F624-46D0-B162-A066FA0D3D84}" destId="{52EE92AF-9E06-4193-AAE7-0AF7A23E3655}" srcOrd="0" destOrd="0" presId="urn:microsoft.com/office/officeart/2005/8/layout/vList5"/>
    <dgm:cxn modelId="{A4470CED-2904-4812-A634-4176846D8C74}" type="presParOf" srcId="{52EE92AF-9E06-4193-AAE7-0AF7A23E3655}" destId="{C55C7A2A-4C64-4A8D-A04C-F7E13BE6283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14ED80-3833-4533-AA99-0456FA61B5A6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C5006A0-C613-4410-8A16-94FBE1766EE9}">
      <dgm:prSet custT="1"/>
      <dgm:spPr/>
      <dgm:t>
        <a:bodyPr/>
        <a:lstStyle/>
        <a:p>
          <a:pPr algn="ctr" rtl="0"/>
          <a:r>
            <a:rPr lang="ru-RU" sz="1800" smtClean="0">
              <a:latin typeface="Cambria" pitchFamily="18" charset="0"/>
            </a:rPr>
            <a:t>Індія . Юрій Гагарін з дружиною в гостях у Д.</a:t>
          </a:r>
          <a:r>
            <a:rPr lang="ru-RU" sz="1800" b="1" smtClean="0">
              <a:latin typeface="Cambria" pitchFamily="18" charset="0"/>
            </a:rPr>
            <a:t>Неру</a:t>
          </a:r>
          <a:r>
            <a:rPr lang="ru-RU" sz="1800" smtClean="0">
              <a:latin typeface="Cambria" pitchFamily="18" charset="0"/>
            </a:rPr>
            <a:t>.</a:t>
          </a:r>
          <a:endParaRPr lang="ru-RU" sz="1800">
            <a:latin typeface="Cambria" pitchFamily="18" charset="0"/>
          </a:endParaRPr>
        </a:p>
      </dgm:t>
    </dgm:pt>
    <dgm:pt modelId="{E8BDEDA3-72DA-4499-8F1E-E4CCE2FC4280}" type="parTrans" cxnId="{14125A76-B09E-4375-80A0-A3A4C27DE772}">
      <dgm:prSet/>
      <dgm:spPr/>
      <dgm:t>
        <a:bodyPr/>
        <a:lstStyle/>
        <a:p>
          <a:endParaRPr lang="ru-RU"/>
        </a:p>
      </dgm:t>
    </dgm:pt>
    <dgm:pt modelId="{A59B6A42-85ED-4D7F-92BF-76908FCC0439}" type="sibTrans" cxnId="{14125A76-B09E-4375-80A0-A3A4C27DE772}">
      <dgm:prSet/>
      <dgm:spPr/>
      <dgm:t>
        <a:bodyPr/>
        <a:lstStyle/>
        <a:p>
          <a:endParaRPr lang="ru-RU"/>
        </a:p>
      </dgm:t>
    </dgm:pt>
    <dgm:pt modelId="{82FEA07E-69B2-4F00-9FA4-83FB5F00C15A}" type="pres">
      <dgm:prSet presAssocID="{C214ED80-3833-4533-AA99-0456FA61B5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533C07-15EC-40B0-AEA0-FF90851E6DC4}" type="pres">
      <dgm:prSet presAssocID="{8C5006A0-C613-4410-8A16-94FBE1766E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25A76-B09E-4375-80A0-A3A4C27DE772}" srcId="{C214ED80-3833-4533-AA99-0456FA61B5A6}" destId="{8C5006A0-C613-4410-8A16-94FBE1766EE9}" srcOrd="0" destOrd="0" parTransId="{E8BDEDA3-72DA-4499-8F1E-E4CCE2FC4280}" sibTransId="{A59B6A42-85ED-4D7F-92BF-76908FCC0439}"/>
    <dgm:cxn modelId="{F5E3DCC3-D513-454D-937E-AEEA419FC2EF}" type="presOf" srcId="{C214ED80-3833-4533-AA99-0456FA61B5A6}" destId="{82FEA07E-69B2-4F00-9FA4-83FB5F00C15A}" srcOrd="0" destOrd="0" presId="urn:microsoft.com/office/officeart/2005/8/layout/vList2"/>
    <dgm:cxn modelId="{76088019-4FF1-439A-8EF1-920EA74FA554}" type="presOf" srcId="{8C5006A0-C613-4410-8A16-94FBE1766EE9}" destId="{AD533C07-15EC-40B0-AEA0-FF90851E6DC4}" srcOrd="0" destOrd="0" presId="urn:microsoft.com/office/officeart/2005/8/layout/vList2"/>
    <dgm:cxn modelId="{5F1F2FF0-37E4-42A4-A820-65951C52F863}" type="presParOf" srcId="{82FEA07E-69B2-4F00-9FA4-83FB5F00C15A}" destId="{AD533C07-15EC-40B0-AEA0-FF90851E6D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FD201F-FE8F-4D03-A1B5-713C442F8AF9}" type="doc">
      <dgm:prSet loTypeId="urn:microsoft.com/office/officeart/2005/8/layout/vList5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689A6A-5691-48E1-91CC-93EBCB0DA103}">
      <dgm:prSet/>
      <dgm:spPr/>
      <dgm:t>
        <a:bodyPr/>
        <a:lstStyle/>
        <a:p>
          <a:pPr rtl="0"/>
          <a:r>
            <a:rPr lang="ru-RU" b="1" smtClean="0"/>
            <a:t>Джавахарлал і Камала Неру  з дочкою Індірою.</a:t>
          </a:r>
          <a:endParaRPr lang="ru-RU"/>
        </a:p>
      </dgm:t>
    </dgm:pt>
    <dgm:pt modelId="{D506EA11-6CF2-4BE0-8DEA-3463A2D8ED28}" type="parTrans" cxnId="{979E080C-7EDF-48A1-A683-297A788B312D}">
      <dgm:prSet/>
      <dgm:spPr/>
      <dgm:t>
        <a:bodyPr/>
        <a:lstStyle/>
        <a:p>
          <a:endParaRPr lang="ru-RU"/>
        </a:p>
      </dgm:t>
    </dgm:pt>
    <dgm:pt modelId="{CFADE19A-BE50-46A9-A470-8F7DCF82802A}" type="sibTrans" cxnId="{979E080C-7EDF-48A1-A683-297A788B312D}">
      <dgm:prSet/>
      <dgm:spPr/>
      <dgm:t>
        <a:bodyPr/>
        <a:lstStyle/>
        <a:p>
          <a:endParaRPr lang="ru-RU"/>
        </a:p>
      </dgm:t>
    </dgm:pt>
    <dgm:pt modelId="{6B66DE1D-9685-41B4-B3F4-A6D75DFA2C0C}" type="pres">
      <dgm:prSet presAssocID="{CFFD201F-FE8F-4D03-A1B5-713C442F8A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100AF1-F210-430E-8E5A-1728D42827B7}" type="pres">
      <dgm:prSet presAssocID="{2B689A6A-5691-48E1-91CC-93EBCB0DA103}" presName="linNode" presStyleCnt="0"/>
      <dgm:spPr/>
    </dgm:pt>
    <dgm:pt modelId="{07A081FF-0E4D-4443-B7F0-6AC3FAEBA836}" type="pres">
      <dgm:prSet presAssocID="{2B689A6A-5691-48E1-91CC-93EBCB0DA103}" presName="parentText" presStyleLbl="node1" presStyleIdx="0" presStyleCnt="1" custScaleX="2723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E080C-7EDF-48A1-A683-297A788B312D}" srcId="{CFFD201F-FE8F-4D03-A1B5-713C442F8AF9}" destId="{2B689A6A-5691-48E1-91CC-93EBCB0DA103}" srcOrd="0" destOrd="0" parTransId="{D506EA11-6CF2-4BE0-8DEA-3463A2D8ED28}" sibTransId="{CFADE19A-BE50-46A9-A470-8F7DCF82802A}"/>
    <dgm:cxn modelId="{7A5BC1B9-985A-4D21-8E1F-048DE494B4F0}" type="presOf" srcId="{2B689A6A-5691-48E1-91CC-93EBCB0DA103}" destId="{07A081FF-0E4D-4443-B7F0-6AC3FAEBA836}" srcOrd="0" destOrd="0" presId="urn:microsoft.com/office/officeart/2005/8/layout/vList5"/>
    <dgm:cxn modelId="{BFCCB4D2-B6E2-44C2-977C-26216CFEBAC8}" type="presOf" srcId="{CFFD201F-FE8F-4D03-A1B5-713C442F8AF9}" destId="{6B66DE1D-9685-41B4-B3F4-A6D75DFA2C0C}" srcOrd="0" destOrd="0" presId="urn:microsoft.com/office/officeart/2005/8/layout/vList5"/>
    <dgm:cxn modelId="{49128EE3-883B-4D41-BA65-A83B085FC307}" type="presParOf" srcId="{6B66DE1D-9685-41B4-B3F4-A6D75DFA2C0C}" destId="{0B100AF1-F210-430E-8E5A-1728D42827B7}" srcOrd="0" destOrd="0" presId="urn:microsoft.com/office/officeart/2005/8/layout/vList5"/>
    <dgm:cxn modelId="{273B0B71-799B-4CA5-B732-1989C5024048}" type="presParOf" srcId="{0B100AF1-F210-430E-8E5A-1728D42827B7}" destId="{07A081FF-0E4D-4443-B7F0-6AC3FAEBA83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6F79A6-BCEE-4636-90D7-E8437633A50E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405958A-F163-4F5B-BAE0-76B5A131E281}">
      <dgm:prSet/>
      <dgm:spPr>
        <a:solidFill>
          <a:schemeClr val="lt1">
            <a:hueOff val="0"/>
            <a:satOff val="0"/>
            <a:lumOff val="0"/>
            <a:alpha val="36000"/>
          </a:schemeClr>
        </a:solidFill>
        <a:ln>
          <a:noFill/>
        </a:ln>
      </dgm:spPr>
      <dgm:t>
        <a:bodyPr/>
        <a:lstStyle/>
        <a:p>
          <a:pPr rtl="0"/>
          <a:r>
            <a:rPr lang="ru-RU" smtClean="0"/>
            <a:t>У </a:t>
          </a:r>
          <a:r>
            <a:rPr lang="ru-RU" smtClean="0">
              <a:solidFill>
                <a:schemeClr val="accent2">
                  <a:lumMod val="75000"/>
                </a:schemeClr>
              </a:solidFill>
            </a:rPr>
            <a:t>травні</a:t>
          </a:r>
          <a:r>
            <a:rPr lang="ru-RU" smtClean="0"/>
            <a:t> </a:t>
          </a:r>
          <a:r>
            <a:rPr lang="ru-RU" smtClean="0">
              <a:solidFill>
                <a:schemeClr val="accent2">
                  <a:lumMod val="75000"/>
                </a:schemeClr>
              </a:solidFill>
            </a:rPr>
            <a:t>1964</a:t>
          </a:r>
          <a:r>
            <a:rPr lang="ru-RU" smtClean="0"/>
            <a:t> році він помер від удару, який стався на сесії конгресу. Його прах був розвіяний над річкою </a:t>
          </a:r>
          <a:r>
            <a:rPr lang="ru-RU" smtClean="0">
              <a:solidFill>
                <a:schemeClr val="accent2">
                  <a:lumMod val="75000"/>
                </a:schemeClr>
              </a:solidFill>
            </a:rPr>
            <a:t>Ямуной.</a:t>
          </a:r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B8F8A20A-9B29-4428-882C-A48E6DA71643}" type="parTrans" cxnId="{840E5A62-95C7-49FF-B27C-39CA49C1EDD9}">
      <dgm:prSet/>
      <dgm:spPr/>
      <dgm:t>
        <a:bodyPr/>
        <a:lstStyle/>
        <a:p>
          <a:endParaRPr lang="ru-RU"/>
        </a:p>
      </dgm:t>
    </dgm:pt>
    <dgm:pt modelId="{62A9C205-9357-4F00-8461-8653FF75DAE1}" type="sibTrans" cxnId="{840E5A62-95C7-49FF-B27C-39CA49C1EDD9}">
      <dgm:prSet/>
      <dgm:spPr/>
      <dgm:t>
        <a:bodyPr/>
        <a:lstStyle/>
        <a:p>
          <a:endParaRPr lang="ru-RU"/>
        </a:p>
      </dgm:t>
    </dgm:pt>
    <dgm:pt modelId="{0F6ACC2A-3EAE-4995-A479-A592AEC9ACF6}" type="pres">
      <dgm:prSet presAssocID="{436F79A6-BCEE-4636-90D7-E8437633A5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68D480-8092-4D3C-814A-EDB54F9A9425}" type="pres">
      <dgm:prSet presAssocID="{D405958A-F163-4F5B-BAE0-76B5A131E281}" presName="hierRoot1" presStyleCnt="0">
        <dgm:presLayoutVars>
          <dgm:hierBranch val="init"/>
        </dgm:presLayoutVars>
      </dgm:prSet>
      <dgm:spPr/>
    </dgm:pt>
    <dgm:pt modelId="{94C25C4D-D2D7-47CC-9F25-7F02EF44AA84}" type="pres">
      <dgm:prSet presAssocID="{D405958A-F163-4F5B-BAE0-76B5A131E281}" presName="rootComposite1" presStyleCnt="0"/>
      <dgm:spPr/>
    </dgm:pt>
    <dgm:pt modelId="{0FBDA0C9-4088-4462-9047-AA6DA60FEF5D}" type="pres">
      <dgm:prSet presAssocID="{D405958A-F163-4F5B-BAE0-76B5A131E281}" presName="rootText1" presStyleLbl="node0" presStyleIdx="0" presStyleCnt="1" custScaleX="279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1A833C-F970-4A8B-BDD2-E3EC2E9D0DF7}" type="pres">
      <dgm:prSet presAssocID="{D405958A-F163-4F5B-BAE0-76B5A131E2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711564A-4AD9-423D-B1BB-6D2E0EA43EAD}" type="pres">
      <dgm:prSet presAssocID="{D405958A-F163-4F5B-BAE0-76B5A131E281}" presName="hierChild2" presStyleCnt="0"/>
      <dgm:spPr/>
    </dgm:pt>
    <dgm:pt modelId="{A9B714C3-3010-4283-A291-6F5CCA6202D3}" type="pres">
      <dgm:prSet presAssocID="{D405958A-F163-4F5B-BAE0-76B5A131E281}" presName="hierChild3" presStyleCnt="0"/>
      <dgm:spPr/>
    </dgm:pt>
  </dgm:ptLst>
  <dgm:cxnLst>
    <dgm:cxn modelId="{840E5A62-95C7-49FF-B27C-39CA49C1EDD9}" srcId="{436F79A6-BCEE-4636-90D7-E8437633A50E}" destId="{D405958A-F163-4F5B-BAE0-76B5A131E281}" srcOrd="0" destOrd="0" parTransId="{B8F8A20A-9B29-4428-882C-A48E6DA71643}" sibTransId="{62A9C205-9357-4F00-8461-8653FF75DAE1}"/>
    <dgm:cxn modelId="{0B540124-C72F-47CC-88FB-AC5DB07A6F89}" type="presOf" srcId="{436F79A6-BCEE-4636-90D7-E8437633A50E}" destId="{0F6ACC2A-3EAE-4995-A479-A592AEC9ACF6}" srcOrd="0" destOrd="0" presId="urn:microsoft.com/office/officeart/2005/8/layout/orgChart1"/>
    <dgm:cxn modelId="{2A6365D8-D7E8-4F38-9309-0449852F4C70}" type="presOf" srcId="{D405958A-F163-4F5B-BAE0-76B5A131E281}" destId="{1B1A833C-F970-4A8B-BDD2-E3EC2E9D0DF7}" srcOrd="1" destOrd="0" presId="urn:microsoft.com/office/officeart/2005/8/layout/orgChart1"/>
    <dgm:cxn modelId="{EDFC89A5-62EC-4A77-9FCC-44AF74775F95}" type="presOf" srcId="{D405958A-F163-4F5B-BAE0-76B5A131E281}" destId="{0FBDA0C9-4088-4462-9047-AA6DA60FEF5D}" srcOrd="0" destOrd="0" presId="urn:microsoft.com/office/officeart/2005/8/layout/orgChart1"/>
    <dgm:cxn modelId="{DBBA218E-270E-4CE3-86A7-2E329BBBB8E9}" type="presParOf" srcId="{0F6ACC2A-3EAE-4995-A479-A592AEC9ACF6}" destId="{7668D480-8092-4D3C-814A-EDB54F9A9425}" srcOrd="0" destOrd="0" presId="urn:microsoft.com/office/officeart/2005/8/layout/orgChart1"/>
    <dgm:cxn modelId="{58F2AECD-DE4D-429B-8730-51874DF2C171}" type="presParOf" srcId="{7668D480-8092-4D3C-814A-EDB54F9A9425}" destId="{94C25C4D-D2D7-47CC-9F25-7F02EF44AA84}" srcOrd="0" destOrd="0" presId="urn:microsoft.com/office/officeart/2005/8/layout/orgChart1"/>
    <dgm:cxn modelId="{FDA9FC42-59B3-42D8-A9DC-879700D100A8}" type="presParOf" srcId="{94C25C4D-D2D7-47CC-9F25-7F02EF44AA84}" destId="{0FBDA0C9-4088-4462-9047-AA6DA60FEF5D}" srcOrd="0" destOrd="0" presId="urn:microsoft.com/office/officeart/2005/8/layout/orgChart1"/>
    <dgm:cxn modelId="{FADDF49E-8739-438D-8558-B8EE9296CD34}" type="presParOf" srcId="{94C25C4D-D2D7-47CC-9F25-7F02EF44AA84}" destId="{1B1A833C-F970-4A8B-BDD2-E3EC2E9D0DF7}" srcOrd="1" destOrd="0" presId="urn:microsoft.com/office/officeart/2005/8/layout/orgChart1"/>
    <dgm:cxn modelId="{50A75ECC-8FEB-44FA-9577-28847C37EA1E}" type="presParOf" srcId="{7668D480-8092-4D3C-814A-EDB54F9A9425}" destId="{8711564A-4AD9-423D-B1BB-6D2E0EA43EAD}" srcOrd="1" destOrd="0" presId="urn:microsoft.com/office/officeart/2005/8/layout/orgChart1"/>
    <dgm:cxn modelId="{1F2CC9CC-7AFB-4E0A-8E7F-8C509854FC1D}" type="presParOf" srcId="{7668D480-8092-4D3C-814A-EDB54F9A9425}" destId="{A9B714C3-3010-4283-A291-6F5CCA6202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B2099F-D0B4-4AED-89C8-AE7B7EEF43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40AF16-8930-44E6-A95D-B6DF0B36B0E0}">
      <dgm:prSet/>
      <dgm:spPr/>
      <dgm:t>
        <a:bodyPr/>
        <a:lstStyle/>
        <a:p>
          <a:pPr rtl="0"/>
          <a:r>
            <a:rPr lang="ru-RU" b="1" smtClean="0"/>
            <a:t>Індіра з сином Радживом.</a:t>
          </a:r>
          <a:endParaRPr lang="ru-RU"/>
        </a:p>
      </dgm:t>
    </dgm:pt>
    <dgm:pt modelId="{021ECDD2-D1AB-4029-B8C3-3078F33AED49}" type="parTrans" cxnId="{BC0FC075-435F-4021-91F4-70272F92E6E4}">
      <dgm:prSet/>
      <dgm:spPr/>
      <dgm:t>
        <a:bodyPr/>
        <a:lstStyle/>
        <a:p>
          <a:endParaRPr lang="ru-RU"/>
        </a:p>
      </dgm:t>
    </dgm:pt>
    <dgm:pt modelId="{D476693D-E680-4E75-A188-A38F8C06DB85}" type="sibTrans" cxnId="{BC0FC075-435F-4021-91F4-70272F92E6E4}">
      <dgm:prSet/>
      <dgm:spPr/>
      <dgm:t>
        <a:bodyPr/>
        <a:lstStyle/>
        <a:p>
          <a:endParaRPr lang="ru-RU"/>
        </a:p>
      </dgm:t>
    </dgm:pt>
    <dgm:pt modelId="{75804178-1D2D-4ECD-AFA0-0AC8A753C806}" type="pres">
      <dgm:prSet presAssocID="{F3B2099F-D0B4-4AED-89C8-AE7B7EEF43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F612C9-53E2-4AE9-9E0C-9AFE9CC413C8}" type="pres">
      <dgm:prSet presAssocID="{8840AF16-8930-44E6-A95D-B6DF0B36B0E0}" presName="linNode" presStyleCnt="0"/>
      <dgm:spPr/>
    </dgm:pt>
    <dgm:pt modelId="{7682D86A-750C-41FB-A8CF-7A71DE1CDEC5}" type="pres">
      <dgm:prSet presAssocID="{8840AF16-8930-44E6-A95D-B6DF0B36B0E0}" presName="parentText" presStyleLbl="node1" presStyleIdx="0" presStyleCnt="1" custScaleX="2360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FC075-435F-4021-91F4-70272F92E6E4}" srcId="{F3B2099F-D0B4-4AED-89C8-AE7B7EEF436D}" destId="{8840AF16-8930-44E6-A95D-B6DF0B36B0E0}" srcOrd="0" destOrd="0" parTransId="{021ECDD2-D1AB-4029-B8C3-3078F33AED49}" sibTransId="{D476693D-E680-4E75-A188-A38F8C06DB85}"/>
    <dgm:cxn modelId="{3825EE38-AE07-4888-B166-720E01344AF0}" type="presOf" srcId="{F3B2099F-D0B4-4AED-89C8-AE7B7EEF436D}" destId="{75804178-1D2D-4ECD-AFA0-0AC8A753C806}" srcOrd="0" destOrd="0" presId="urn:microsoft.com/office/officeart/2005/8/layout/vList5"/>
    <dgm:cxn modelId="{00A4A6E1-473B-4C45-834C-8BD9D9D64585}" type="presOf" srcId="{8840AF16-8930-44E6-A95D-B6DF0B36B0E0}" destId="{7682D86A-750C-41FB-A8CF-7A71DE1CDEC5}" srcOrd="0" destOrd="0" presId="urn:microsoft.com/office/officeart/2005/8/layout/vList5"/>
    <dgm:cxn modelId="{9F068791-0491-4099-8249-612983EF7B74}" type="presParOf" srcId="{75804178-1D2D-4ECD-AFA0-0AC8A753C806}" destId="{19F612C9-53E2-4AE9-9E0C-9AFE9CC413C8}" srcOrd="0" destOrd="0" presId="urn:microsoft.com/office/officeart/2005/8/layout/vList5"/>
    <dgm:cxn modelId="{6F55991F-24A8-48B3-AFDE-5E607B141516}" type="presParOf" srcId="{19F612C9-53E2-4AE9-9E0C-9AFE9CC413C8}" destId="{7682D86A-750C-41FB-A8CF-7A71DE1CDEC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E99A8-F19B-40F4-A706-849526E275F9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D1D3FC3-9BC7-4D5C-AECC-69A84B9E10A1}">
      <dgm:prSet/>
      <dgm:spPr/>
      <dgm:t>
        <a:bodyPr/>
        <a:lstStyle/>
        <a:p>
          <a:pPr rtl="0"/>
          <a:r>
            <a:rPr lang="ru-RU" b="1" smtClean="0"/>
            <a:t>Джавахарлала Неру в Харроу. 1904</a:t>
          </a:r>
          <a:endParaRPr lang="ru-RU" b="1"/>
        </a:p>
      </dgm:t>
    </dgm:pt>
    <dgm:pt modelId="{525FE0DC-0F6D-4501-B024-BE0A57C986EB}" type="parTrans" cxnId="{9934FA01-8FF0-4C83-99DB-CBE424B72131}">
      <dgm:prSet/>
      <dgm:spPr/>
      <dgm:t>
        <a:bodyPr/>
        <a:lstStyle/>
        <a:p>
          <a:endParaRPr lang="ru-RU"/>
        </a:p>
      </dgm:t>
    </dgm:pt>
    <dgm:pt modelId="{72BBDE5B-7869-4B23-9B60-B8D2CB3EA4A5}" type="sibTrans" cxnId="{9934FA01-8FF0-4C83-99DB-CBE424B72131}">
      <dgm:prSet/>
      <dgm:spPr/>
      <dgm:t>
        <a:bodyPr/>
        <a:lstStyle/>
        <a:p>
          <a:endParaRPr lang="ru-RU"/>
        </a:p>
      </dgm:t>
    </dgm:pt>
    <dgm:pt modelId="{52CEBC2A-43E2-4EAD-BAB5-B26520C96830}" type="pres">
      <dgm:prSet presAssocID="{98CE99A8-F19B-40F4-A706-849526E275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4244A-4316-4AAF-B2C8-233128DE7F5D}" type="pres">
      <dgm:prSet presAssocID="{2D1D3FC3-9BC7-4D5C-AECC-69A84B9E10A1}" presName="linNode" presStyleCnt="0"/>
      <dgm:spPr/>
    </dgm:pt>
    <dgm:pt modelId="{6539845B-0B62-46A3-9C22-2210AE8D2742}" type="pres">
      <dgm:prSet presAssocID="{2D1D3FC3-9BC7-4D5C-AECC-69A84B9E10A1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132935-3C07-478D-8ED9-4334BC95542F}" type="presOf" srcId="{2D1D3FC3-9BC7-4D5C-AECC-69A84B9E10A1}" destId="{6539845B-0B62-46A3-9C22-2210AE8D2742}" srcOrd="0" destOrd="0" presId="urn:microsoft.com/office/officeart/2005/8/layout/vList5"/>
    <dgm:cxn modelId="{6B119223-CD2D-4960-95A3-5C38B23B43C0}" type="presOf" srcId="{98CE99A8-F19B-40F4-A706-849526E275F9}" destId="{52CEBC2A-43E2-4EAD-BAB5-B26520C96830}" srcOrd="0" destOrd="0" presId="urn:microsoft.com/office/officeart/2005/8/layout/vList5"/>
    <dgm:cxn modelId="{9934FA01-8FF0-4C83-99DB-CBE424B72131}" srcId="{98CE99A8-F19B-40F4-A706-849526E275F9}" destId="{2D1D3FC3-9BC7-4D5C-AECC-69A84B9E10A1}" srcOrd="0" destOrd="0" parTransId="{525FE0DC-0F6D-4501-B024-BE0A57C986EB}" sibTransId="{72BBDE5B-7869-4B23-9B60-B8D2CB3EA4A5}"/>
    <dgm:cxn modelId="{ABCEBF6E-1704-4863-A438-62EAB628DEEA}" type="presParOf" srcId="{52CEBC2A-43E2-4EAD-BAB5-B26520C96830}" destId="{F4A4244A-4316-4AAF-B2C8-233128DE7F5D}" srcOrd="0" destOrd="0" presId="urn:microsoft.com/office/officeart/2005/8/layout/vList5"/>
    <dgm:cxn modelId="{CD2C8BF1-D540-424C-A93D-9927F7DBFC9B}" type="presParOf" srcId="{F4A4244A-4316-4AAF-B2C8-233128DE7F5D}" destId="{6539845B-0B62-46A3-9C22-2210AE8D274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4384D2-5BD8-4D07-9DE3-2E43E9977B20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BB7CA0D-7B94-48E9-8985-195F620319A7}">
      <dgm:prSet/>
      <dgm:spPr/>
      <dgm:t>
        <a:bodyPr/>
        <a:lstStyle/>
        <a:p>
          <a:pPr rtl="0"/>
          <a:r>
            <a:rPr lang="ru-RU" b="1" smtClean="0"/>
            <a:t>Н.К. Рерих. Пандитджи</a:t>
          </a:r>
          <a:endParaRPr lang="ru-RU" b="1"/>
        </a:p>
      </dgm:t>
    </dgm:pt>
    <dgm:pt modelId="{915CE805-68ED-4A5A-8E89-CA3D1618DE26}" type="parTrans" cxnId="{C96C4CF6-E652-4C19-96A6-2D53F7D8AF8F}">
      <dgm:prSet/>
      <dgm:spPr/>
      <dgm:t>
        <a:bodyPr/>
        <a:lstStyle/>
        <a:p>
          <a:endParaRPr lang="ru-RU"/>
        </a:p>
      </dgm:t>
    </dgm:pt>
    <dgm:pt modelId="{554532CB-4590-43B9-BB5C-35F46E48CC57}" type="sibTrans" cxnId="{C96C4CF6-E652-4C19-96A6-2D53F7D8AF8F}">
      <dgm:prSet/>
      <dgm:spPr/>
      <dgm:t>
        <a:bodyPr/>
        <a:lstStyle/>
        <a:p>
          <a:endParaRPr lang="ru-RU"/>
        </a:p>
      </dgm:t>
    </dgm:pt>
    <dgm:pt modelId="{4F253C69-4719-41A4-888A-AD0C73F3679A}" type="pres">
      <dgm:prSet presAssocID="{EC4384D2-5BD8-4D07-9DE3-2E43E9977B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06C7F9-4AED-45B1-B174-B7184CA8BDED}" type="pres">
      <dgm:prSet presAssocID="{DBB7CA0D-7B94-48E9-8985-195F620319A7}" presName="linNode" presStyleCnt="0"/>
      <dgm:spPr/>
    </dgm:pt>
    <dgm:pt modelId="{3D666FBE-2E03-4829-AA6E-F519F35EAFBF}" type="pres">
      <dgm:prSet presAssocID="{DBB7CA0D-7B94-48E9-8985-195F620319A7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C4CF6-E652-4C19-96A6-2D53F7D8AF8F}" srcId="{EC4384D2-5BD8-4D07-9DE3-2E43E9977B20}" destId="{DBB7CA0D-7B94-48E9-8985-195F620319A7}" srcOrd="0" destOrd="0" parTransId="{915CE805-68ED-4A5A-8E89-CA3D1618DE26}" sibTransId="{554532CB-4590-43B9-BB5C-35F46E48CC57}"/>
    <dgm:cxn modelId="{34D8DD6B-9A25-416E-A97E-BAC2DE076243}" type="presOf" srcId="{EC4384D2-5BD8-4D07-9DE3-2E43E9977B20}" destId="{4F253C69-4719-41A4-888A-AD0C73F3679A}" srcOrd="0" destOrd="0" presId="urn:microsoft.com/office/officeart/2005/8/layout/vList5"/>
    <dgm:cxn modelId="{101E5216-E352-4E7D-931C-58DF807898DD}" type="presOf" srcId="{DBB7CA0D-7B94-48E9-8985-195F620319A7}" destId="{3D666FBE-2E03-4829-AA6E-F519F35EAFBF}" srcOrd="0" destOrd="0" presId="urn:microsoft.com/office/officeart/2005/8/layout/vList5"/>
    <dgm:cxn modelId="{6DA88135-FD5F-4F17-B4A6-54393C412C07}" type="presParOf" srcId="{4F253C69-4719-41A4-888A-AD0C73F3679A}" destId="{FB06C7F9-4AED-45B1-B174-B7184CA8BDED}" srcOrd="0" destOrd="0" presId="urn:microsoft.com/office/officeart/2005/8/layout/vList5"/>
    <dgm:cxn modelId="{385B2E1A-FD36-4EB5-8436-01CD5AC0DFC7}" type="presParOf" srcId="{FB06C7F9-4AED-45B1-B174-B7184CA8BDED}" destId="{3D666FBE-2E03-4829-AA6E-F519F35EAFB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F20A05-23EF-4F0D-B253-6809B41C15DB}" type="doc">
      <dgm:prSet loTypeId="urn:microsoft.com/office/officeart/2005/8/layout/hierarchy3" loCatId="relationship" qsTypeId="urn:microsoft.com/office/officeart/2005/8/quickstyle/3d4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290C23EC-2472-4F03-9332-EBD2F07AD237}">
      <dgm:prSet/>
      <dgm:spPr/>
      <dgm:t>
        <a:bodyPr/>
        <a:lstStyle/>
        <a:p>
          <a:pPr rtl="0"/>
          <a:r>
            <a:rPr lang="ru-RU" smtClean="0"/>
            <a:t>Завдяки здійсненню політики імпортозаміщення на початку 1960-х років уряду Індії вдалося певною мірою скоротити питому вагу дефіциту торгового балансу.</a:t>
          </a:r>
          <a:endParaRPr lang="ru-RU"/>
        </a:p>
      </dgm:t>
    </dgm:pt>
    <dgm:pt modelId="{F2CE27DA-6A11-48FA-B439-32CE6F51A934}" type="parTrans" cxnId="{D8E070CC-9C92-4D61-8A4A-2D49D95B8218}">
      <dgm:prSet/>
      <dgm:spPr/>
      <dgm:t>
        <a:bodyPr/>
        <a:lstStyle/>
        <a:p>
          <a:endParaRPr lang="ru-RU"/>
        </a:p>
      </dgm:t>
    </dgm:pt>
    <dgm:pt modelId="{EA61A398-F391-4C0A-B21E-6EDD6E9D378A}" type="sibTrans" cxnId="{D8E070CC-9C92-4D61-8A4A-2D49D95B8218}">
      <dgm:prSet/>
      <dgm:spPr/>
      <dgm:t>
        <a:bodyPr/>
        <a:lstStyle/>
        <a:p>
          <a:endParaRPr lang="ru-RU"/>
        </a:p>
      </dgm:t>
    </dgm:pt>
    <dgm:pt modelId="{F3783A18-327C-479F-AEA7-599E41C756B1}" type="pres">
      <dgm:prSet presAssocID="{92F20A05-23EF-4F0D-B253-6809B41C15D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A6B19C-0464-4357-84A2-97D18AD26005}" type="pres">
      <dgm:prSet presAssocID="{290C23EC-2472-4F03-9332-EBD2F07AD237}" presName="root" presStyleCnt="0"/>
      <dgm:spPr/>
    </dgm:pt>
    <dgm:pt modelId="{CE56E8B4-58E9-4900-B2E1-5E7E02A80585}" type="pres">
      <dgm:prSet presAssocID="{290C23EC-2472-4F03-9332-EBD2F07AD237}" presName="rootComposite" presStyleCnt="0"/>
      <dgm:spPr/>
    </dgm:pt>
    <dgm:pt modelId="{0319426B-131C-4AE5-AD7B-ACD721C6CAD8}" type="pres">
      <dgm:prSet presAssocID="{290C23EC-2472-4F03-9332-EBD2F07AD237}" presName="rootText" presStyleLbl="node1" presStyleIdx="0" presStyleCnt="1"/>
      <dgm:spPr/>
      <dgm:t>
        <a:bodyPr/>
        <a:lstStyle/>
        <a:p>
          <a:endParaRPr lang="ru-RU"/>
        </a:p>
      </dgm:t>
    </dgm:pt>
    <dgm:pt modelId="{F4B53A2F-A159-4514-B23F-AF967A343D0E}" type="pres">
      <dgm:prSet presAssocID="{290C23EC-2472-4F03-9332-EBD2F07AD237}" presName="rootConnector" presStyleLbl="node1" presStyleIdx="0" presStyleCnt="1"/>
      <dgm:spPr/>
      <dgm:t>
        <a:bodyPr/>
        <a:lstStyle/>
        <a:p>
          <a:endParaRPr lang="ru-RU"/>
        </a:p>
      </dgm:t>
    </dgm:pt>
    <dgm:pt modelId="{41904C00-B6DF-4BE6-A153-F289D80F29F9}" type="pres">
      <dgm:prSet presAssocID="{290C23EC-2472-4F03-9332-EBD2F07AD237}" presName="childShape" presStyleCnt="0"/>
      <dgm:spPr/>
    </dgm:pt>
  </dgm:ptLst>
  <dgm:cxnLst>
    <dgm:cxn modelId="{5B190DF7-FA2C-4426-BCD5-077F12DCA40A}" type="presOf" srcId="{290C23EC-2472-4F03-9332-EBD2F07AD237}" destId="{0319426B-131C-4AE5-AD7B-ACD721C6CAD8}" srcOrd="0" destOrd="0" presId="urn:microsoft.com/office/officeart/2005/8/layout/hierarchy3"/>
    <dgm:cxn modelId="{0A9CB082-B05A-4910-9C08-DDD3980AC1BF}" type="presOf" srcId="{92F20A05-23EF-4F0D-B253-6809B41C15DB}" destId="{F3783A18-327C-479F-AEA7-599E41C756B1}" srcOrd="0" destOrd="0" presId="urn:microsoft.com/office/officeart/2005/8/layout/hierarchy3"/>
    <dgm:cxn modelId="{02E23867-2607-485C-8A76-DDC99059C1FF}" type="presOf" srcId="{290C23EC-2472-4F03-9332-EBD2F07AD237}" destId="{F4B53A2F-A159-4514-B23F-AF967A343D0E}" srcOrd="1" destOrd="0" presId="urn:microsoft.com/office/officeart/2005/8/layout/hierarchy3"/>
    <dgm:cxn modelId="{D8E070CC-9C92-4D61-8A4A-2D49D95B8218}" srcId="{92F20A05-23EF-4F0D-B253-6809B41C15DB}" destId="{290C23EC-2472-4F03-9332-EBD2F07AD237}" srcOrd="0" destOrd="0" parTransId="{F2CE27DA-6A11-48FA-B439-32CE6F51A934}" sibTransId="{EA61A398-F391-4C0A-B21E-6EDD6E9D378A}"/>
    <dgm:cxn modelId="{711252D2-B612-4361-BAB7-1C3FE10CA47D}" type="presParOf" srcId="{F3783A18-327C-479F-AEA7-599E41C756B1}" destId="{68A6B19C-0464-4357-84A2-97D18AD26005}" srcOrd="0" destOrd="0" presId="urn:microsoft.com/office/officeart/2005/8/layout/hierarchy3"/>
    <dgm:cxn modelId="{CBF60AFE-B340-4245-BD1D-E0B27CF07926}" type="presParOf" srcId="{68A6B19C-0464-4357-84A2-97D18AD26005}" destId="{CE56E8B4-58E9-4900-B2E1-5E7E02A80585}" srcOrd="0" destOrd="0" presId="urn:microsoft.com/office/officeart/2005/8/layout/hierarchy3"/>
    <dgm:cxn modelId="{10524371-B2F5-46B6-ABC2-00D599C4F348}" type="presParOf" srcId="{CE56E8B4-58E9-4900-B2E1-5E7E02A80585}" destId="{0319426B-131C-4AE5-AD7B-ACD721C6CAD8}" srcOrd="0" destOrd="0" presId="urn:microsoft.com/office/officeart/2005/8/layout/hierarchy3"/>
    <dgm:cxn modelId="{2BE74995-8B2E-4D90-8115-2DF2A44806DE}" type="presParOf" srcId="{CE56E8B4-58E9-4900-B2E1-5E7E02A80585}" destId="{F4B53A2F-A159-4514-B23F-AF967A343D0E}" srcOrd="1" destOrd="0" presId="urn:microsoft.com/office/officeart/2005/8/layout/hierarchy3"/>
    <dgm:cxn modelId="{59A978FA-2C9B-4FB1-BA2F-A4EAEE23A43F}" type="presParOf" srcId="{68A6B19C-0464-4357-84A2-97D18AD26005}" destId="{41904C00-B6DF-4BE6-A153-F289D80F29F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B860C7-9136-474C-9035-8DEB1A54F66A}" type="doc">
      <dgm:prSet loTypeId="urn:microsoft.com/office/officeart/2005/8/layout/vList5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5FEB904-8CD1-4E69-9E38-A91605150756}">
      <dgm:prSet/>
      <dgm:spPr/>
      <dgm:t>
        <a:bodyPr/>
        <a:lstStyle/>
        <a:p>
          <a:pPr rtl="0"/>
          <a:r>
            <a:rPr lang="ru-RU" b="1" smtClean="0"/>
            <a:t>Зустріч Ернесто Че Гевара з Джавахарлалом Неру</a:t>
          </a:r>
          <a:endParaRPr lang="ru-RU" b="1"/>
        </a:p>
      </dgm:t>
    </dgm:pt>
    <dgm:pt modelId="{D372ED5A-67D4-40CD-BC8A-BDDFC7C1A7E4}" type="parTrans" cxnId="{9AD8C42D-E568-4ECE-AB13-C36703C42B05}">
      <dgm:prSet/>
      <dgm:spPr/>
      <dgm:t>
        <a:bodyPr/>
        <a:lstStyle/>
        <a:p>
          <a:endParaRPr lang="ru-RU"/>
        </a:p>
      </dgm:t>
    </dgm:pt>
    <dgm:pt modelId="{2DBD6BC8-7345-4F74-9269-08DDFFEC9B45}" type="sibTrans" cxnId="{9AD8C42D-E568-4ECE-AB13-C36703C42B05}">
      <dgm:prSet/>
      <dgm:spPr/>
      <dgm:t>
        <a:bodyPr/>
        <a:lstStyle/>
        <a:p>
          <a:endParaRPr lang="ru-RU"/>
        </a:p>
      </dgm:t>
    </dgm:pt>
    <dgm:pt modelId="{40DF940D-DFFF-45CD-ACDE-D4379985C5D1}" type="pres">
      <dgm:prSet presAssocID="{25B860C7-9136-474C-9035-8DEB1A54F6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274A0-DC03-4260-B2E7-0FF79CFCD2E7}" type="pres">
      <dgm:prSet presAssocID="{25FEB904-8CD1-4E69-9E38-A91605150756}" presName="linNode" presStyleCnt="0"/>
      <dgm:spPr/>
    </dgm:pt>
    <dgm:pt modelId="{E24401B9-836E-495C-B506-546DC084B154}" type="pres">
      <dgm:prSet presAssocID="{25FEB904-8CD1-4E69-9E38-A91605150756}" presName="parentText" presStyleLbl="node1" presStyleIdx="0" presStyleCnt="1" custScaleX="2647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8C42D-E568-4ECE-AB13-C36703C42B05}" srcId="{25B860C7-9136-474C-9035-8DEB1A54F66A}" destId="{25FEB904-8CD1-4E69-9E38-A91605150756}" srcOrd="0" destOrd="0" parTransId="{D372ED5A-67D4-40CD-BC8A-BDDFC7C1A7E4}" sibTransId="{2DBD6BC8-7345-4F74-9269-08DDFFEC9B45}"/>
    <dgm:cxn modelId="{B78B4729-07D0-4E4D-8FE4-B970BD50C54E}" type="presOf" srcId="{25B860C7-9136-474C-9035-8DEB1A54F66A}" destId="{40DF940D-DFFF-45CD-ACDE-D4379985C5D1}" srcOrd="0" destOrd="0" presId="urn:microsoft.com/office/officeart/2005/8/layout/vList5"/>
    <dgm:cxn modelId="{8D274098-AA5B-44B3-90B1-60FBB6D27513}" type="presOf" srcId="{25FEB904-8CD1-4E69-9E38-A91605150756}" destId="{E24401B9-836E-495C-B506-546DC084B154}" srcOrd="0" destOrd="0" presId="urn:microsoft.com/office/officeart/2005/8/layout/vList5"/>
    <dgm:cxn modelId="{7B7F5609-84FD-4148-8B04-E0C96D37A364}" type="presParOf" srcId="{40DF940D-DFFF-45CD-ACDE-D4379985C5D1}" destId="{E35274A0-DC03-4260-B2E7-0FF79CFCD2E7}" srcOrd="0" destOrd="0" presId="urn:microsoft.com/office/officeart/2005/8/layout/vList5"/>
    <dgm:cxn modelId="{C327DEC6-BD4F-4DB8-8AE0-D012F07A0E46}" type="presParOf" srcId="{E35274A0-DC03-4260-B2E7-0FF79CFCD2E7}" destId="{E24401B9-836E-495C-B506-546DC084B15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5F6D0B-2532-4752-A607-221E2098B11F}" type="doc">
      <dgm:prSet loTypeId="urn:microsoft.com/office/officeart/2005/8/layout/vList5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9A5E0FE-3EF2-4F86-9CA9-D90C5CD8F3B8}">
      <dgm:prSet/>
      <dgm:spPr/>
      <dgm:t>
        <a:bodyPr/>
        <a:lstStyle/>
        <a:p>
          <a:pPr rtl="0"/>
          <a:r>
            <a:rPr lang="ru-RU" smtClean="0"/>
            <a:t>Візит Н.С.Хрущова в </a:t>
          </a:r>
          <a:r>
            <a:rPr lang="ru-RU" b="1" smtClean="0"/>
            <a:t>Індію</a:t>
          </a:r>
          <a:r>
            <a:rPr lang="ru-RU" smtClean="0"/>
            <a:t> </a:t>
          </a:r>
          <a:r>
            <a:rPr lang="ru-RU" b="1" smtClean="0"/>
            <a:t>1960</a:t>
          </a:r>
          <a:r>
            <a:rPr lang="ru-RU" smtClean="0"/>
            <a:t> р.</a:t>
          </a:r>
          <a:endParaRPr lang="ru-RU"/>
        </a:p>
      </dgm:t>
    </dgm:pt>
    <dgm:pt modelId="{A573FDB6-B485-4CA8-9ADB-8C2A7DDBC77C}" type="parTrans" cxnId="{748D81C7-50A0-470E-B7BA-9C3ED0CE526F}">
      <dgm:prSet/>
      <dgm:spPr/>
      <dgm:t>
        <a:bodyPr/>
        <a:lstStyle/>
        <a:p>
          <a:endParaRPr lang="ru-RU"/>
        </a:p>
      </dgm:t>
    </dgm:pt>
    <dgm:pt modelId="{86BA410B-F624-4594-9B8B-6F89FACEE356}" type="sibTrans" cxnId="{748D81C7-50A0-470E-B7BA-9C3ED0CE526F}">
      <dgm:prSet/>
      <dgm:spPr/>
      <dgm:t>
        <a:bodyPr/>
        <a:lstStyle/>
        <a:p>
          <a:endParaRPr lang="ru-RU"/>
        </a:p>
      </dgm:t>
    </dgm:pt>
    <dgm:pt modelId="{E2D27E08-5CA7-4FFB-8424-CA2C81ED70E1}" type="pres">
      <dgm:prSet presAssocID="{495F6D0B-2532-4752-A607-221E2098B1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B43CA-AC26-466A-97B0-D34E66C5312A}" type="pres">
      <dgm:prSet presAssocID="{09A5E0FE-3EF2-4F86-9CA9-D90C5CD8F3B8}" presName="linNode" presStyleCnt="0"/>
      <dgm:spPr/>
    </dgm:pt>
    <dgm:pt modelId="{BA3364FE-25E6-4098-A30C-C6EB6F8F90DA}" type="pres">
      <dgm:prSet presAssocID="{09A5E0FE-3EF2-4F86-9CA9-D90C5CD8F3B8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D81C7-50A0-470E-B7BA-9C3ED0CE526F}" srcId="{495F6D0B-2532-4752-A607-221E2098B11F}" destId="{09A5E0FE-3EF2-4F86-9CA9-D90C5CD8F3B8}" srcOrd="0" destOrd="0" parTransId="{A573FDB6-B485-4CA8-9ADB-8C2A7DDBC77C}" sibTransId="{86BA410B-F624-4594-9B8B-6F89FACEE356}"/>
    <dgm:cxn modelId="{D321B92C-781B-4AC6-8EF1-410BC39C9CE2}" type="presOf" srcId="{09A5E0FE-3EF2-4F86-9CA9-D90C5CD8F3B8}" destId="{BA3364FE-25E6-4098-A30C-C6EB6F8F90DA}" srcOrd="0" destOrd="0" presId="urn:microsoft.com/office/officeart/2005/8/layout/vList5"/>
    <dgm:cxn modelId="{31A6C846-742C-480C-BDDE-0E938D1DC1BB}" type="presOf" srcId="{495F6D0B-2532-4752-A607-221E2098B11F}" destId="{E2D27E08-5CA7-4FFB-8424-CA2C81ED70E1}" srcOrd="0" destOrd="0" presId="urn:microsoft.com/office/officeart/2005/8/layout/vList5"/>
    <dgm:cxn modelId="{0FFCF376-5AE5-497B-AF26-2C8B2E2E134E}" type="presParOf" srcId="{E2D27E08-5CA7-4FFB-8424-CA2C81ED70E1}" destId="{A01B43CA-AC26-466A-97B0-D34E66C5312A}" srcOrd="0" destOrd="0" presId="urn:microsoft.com/office/officeart/2005/8/layout/vList5"/>
    <dgm:cxn modelId="{FC1DFD94-4846-438D-BD52-ABFEF03C1700}" type="presParOf" srcId="{A01B43CA-AC26-466A-97B0-D34E66C5312A}" destId="{BA3364FE-25E6-4098-A30C-C6EB6F8F90D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1352B3-0B5E-4E96-8B7C-2310CEF2AD72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CF3D5CA-E39F-4653-B724-AC9A38BF2DDC}" type="pres">
      <dgm:prSet presAssocID="{7A1352B3-0B5E-4E96-8B7C-2310CEF2AD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53CB40-8E95-45C0-A1E2-E805E353BAE4}" type="presOf" srcId="{7A1352B3-0B5E-4E96-8B7C-2310CEF2AD72}" destId="{CCF3D5CA-E39F-4653-B724-AC9A38BF2D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2E03DF-28CB-4BEC-A1AF-A0C6E187F2D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7EFE28B-2741-4316-807B-A18E7C04824E}">
      <dgm:prSet/>
      <dgm:spPr/>
      <dgm:t>
        <a:bodyPr/>
        <a:lstStyle/>
        <a:p>
          <a:pPr rtl="0"/>
          <a:r>
            <a:rPr lang="uk-UA" b="1" smtClean="0"/>
            <a:t>Неру випускає голуба як символ миру. 1954</a:t>
          </a:r>
          <a:endParaRPr lang="ru-RU" b="1"/>
        </a:p>
      </dgm:t>
    </dgm:pt>
    <dgm:pt modelId="{7E460CE4-0027-4504-A801-EEC59FAC6E88}" type="parTrans" cxnId="{A5D809BC-FC61-47DB-A6B4-F415494B3F2D}">
      <dgm:prSet/>
      <dgm:spPr/>
      <dgm:t>
        <a:bodyPr/>
        <a:lstStyle/>
        <a:p>
          <a:endParaRPr lang="ru-RU"/>
        </a:p>
      </dgm:t>
    </dgm:pt>
    <dgm:pt modelId="{C382966C-A39C-4829-8B22-13B599292936}" type="sibTrans" cxnId="{A5D809BC-FC61-47DB-A6B4-F415494B3F2D}">
      <dgm:prSet/>
      <dgm:spPr/>
      <dgm:t>
        <a:bodyPr/>
        <a:lstStyle/>
        <a:p>
          <a:endParaRPr lang="ru-RU"/>
        </a:p>
      </dgm:t>
    </dgm:pt>
    <dgm:pt modelId="{A936C2C8-8629-4C63-826E-C0C133198281}" type="pres">
      <dgm:prSet presAssocID="{C72E03DF-28CB-4BEC-A1AF-A0C6E187F2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C2C313-ECDF-45EA-B419-F5CEE90E1F70}" type="pres">
      <dgm:prSet presAssocID="{07EFE28B-2741-4316-807B-A18E7C04824E}" presName="circle1" presStyleLbl="node1" presStyleIdx="0" presStyleCnt="1"/>
      <dgm:spPr/>
    </dgm:pt>
    <dgm:pt modelId="{476D813E-3771-48B2-89B4-F1D96080CF8D}" type="pres">
      <dgm:prSet presAssocID="{07EFE28B-2741-4316-807B-A18E7C04824E}" presName="space" presStyleCnt="0"/>
      <dgm:spPr/>
    </dgm:pt>
    <dgm:pt modelId="{90DE7D0E-782C-4180-BC23-A3B7DA421A64}" type="pres">
      <dgm:prSet presAssocID="{07EFE28B-2741-4316-807B-A18E7C04824E}" presName="rect1" presStyleLbl="alignAcc1" presStyleIdx="0" presStyleCnt="1"/>
      <dgm:spPr/>
      <dgm:t>
        <a:bodyPr/>
        <a:lstStyle/>
        <a:p>
          <a:endParaRPr lang="ru-RU"/>
        </a:p>
      </dgm:t>
    </dgm:pt>
    <dgm:pt modelId="{D8075CA7-921F-46E9-88C1-2521DACFF5CA}" type="pres">
      <dgm:prSet presAssocID="{07EFE28B-2741-4316-807B-A18E7C04824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34A53-D26C-4C85-9F33-75F56AB24C51}" type="presOf" srcId="{C72E03DF-28CB-4BEC-A1AF-A0C6E187F2D0}" destId="{A936C2C8-8629-4C63-826E-C0C133198281}" srcOrd="0" destOrd="0" presId="urn:microsoft.com/office/officeart/2005/8/layout/target3"/>
    <dgm:cxn modelId="{A5D809BC-FC61-47DB-A6B4-F415494B3F2D}" srcId="{C72E03DF-28CB-4BEC-A1AF-A0C6E187F2D0}" destId="{07EFE28B-2741-4316-807B-A18E7C04824E}" srcOrd="0" destOrd="0" parTransId="{7E460CE4-0027-4504-A801-EEC59FAC6E88}" sibTransId="{C382966C-A39C-4829-8B22-13B599292936}"/>
    <dgm:cxn modelId="{1E3EED01-2261-47F4-892C-19AF0408CECA}" type="presOf" srcId="{07EFE28B-2741-4316-807B-A18E7C04824E}" destId="{90DE7D0E-782C-4180-BC23-A3B7DA421A64}" srcOrd="0" destOrd="0" presId="urn:microsoft.com/office/officeart/2005/8/layout/target3"/>
    <dgm:cxn modelId="{B764897D-665D-408D-B3AA-0F5A8ADE2DC3}" type="presOf" srcId="{07EFE28B-2741-4316-807B-A18E7C04824E}" destId="{D8075CA7-921F-46E9-88C1-2521DACFF5CA}" srcOrd="1" destOrd="0" presId="urn:microsoft.com/office/officeart/2005/8/layout/target3"/>
    <dgm:cxn modelId="{9782B8CA-3FE7-45A5-84AA-F9A495718EDA}" type="presParOf" srcId="{A936C2C8-8629-4C63-826E-C0C133198281}" destId="{62C2C313-ECDF-45EA-B419-F5CEE90E1F70}" srcOrd="0" destOrd="0" presId="urn:microsoft.com/office/officeart/2005/8/layout/target3"/>
    <dgm:cxn modelId="{B6717F80-1DE6-4120-8A78-DB6FF68440C3}" type="presParOf" srcId="{A936C2C8-8629-4C63-826E-C0C133198281}" destId="{476D813E-3771-48B2-89B4-F1D96080CF8D}" srcOrd="1" destOrd="0" presId="urn:microsoft.com/office/officeart/2005/8/layout/target3"/>
    <dgm:cxn modelId="{D960DA08-2D90-4B49-9996-8C72A5E8C24C}" type="presParOf" srcId="{A936C2C8-8629-4C63-826E-C0C133198281}" destId="{90DE7D0E-782C-4180-BC23-A3B7DA421A64}" srcOrd="2" destOrd="0" presId="urn:microsoft.com/office/officeart/2005/8/layout/target3"/>
    <dgm:cxn modelId="{CA98C8D1-2B61-4301-8BCB-326A9A2E1C71}" type="presParOf" srcId="{A936C2C8-8629-4C63-826E-C0C133198281}" destId="{D8075CA7-921F-46E9-88C1-2521DACFF5C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C90F43-5B77-4512-AA32-3023D36EDE51}" type="doc">
      <dgm:prSet loTypeId="urn:microsoft.com/office/officeart/2005/8/layout/process1" loCatId="process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76D4F27-BFD5-4B23-B205-0E7DE1ABAC89}">
      <dgm:prSet custT="1"/>
      <dgm:spPr/>
      <dgm:t>
        <a:bodyPr/>
        <a:lstStyle/>
        <a:p>
          <a:pPr rtl="0"/>
          <a:r>
            <a:rPr lang="ru-RU" sz="1800" smtClean="0"/>
            <a:t>Премьер-міністр Індії </a:t>
          </a:r>
          <a:r>
            <a:rPr lang="ru-RU" sz="1800" b="1" smtClean="0"/>
            <a:t>Джавахарлал</a:t>
          </a:r>
          <a:r>
            <a:rPr lang="ru-RU" sz="1800" smtClean="0"/>
            <a:t> </a:t>
          </a:r>
          <a:r>
            <a:rPr lang="ru-RU" sz="1800" b="1" smtClean="0"/>
            <a:t>Неру</a:t>
          </a:r>
          <a:r>
            <a:rPr lang="ru-RU" sz="1800" smtClean="0"/>
            <a:t> і маршал Г. К. </a:t>
          </a:r>
          <a:r>
            <a:rPr lang="ru-RU" sz="1800" b="1" smtClean="0"/>
            <a:t>Жуков</a:t>
          </a:r>
          <a:r>
            <a:rPr lang="ru-RU" sz="1800" smtClean="0"/>
            <a:t> в Делі.</a:t>
          </a:r>
          <a:endParaRPr lang="ru-RU" sz="1800"/>
        </a:p>
      </dgm:t>
    </dgm:pt>
    <dgm:pt modelId="{47E7ED1D-93B0-407A-AA74-43113815B338}" type="parTrans" cxnId="{7CA92CE6-A854-4A31-A231-6DEC2F14F8FE}">
      <dgm:prSet/>
      <dgm:spPr/>
      <dgm:t>
        <a:bodyPr/>
        <a:lstStyle/>
        <a:p>
          <a:endParaRPr lang="ru-RU"/>
        </a:p>
      </dgm:t>
    </dgm:pt>
    <dgm:pt modelId="{311E5CD4-AEFE-49A8-95B4-A553376B114A}" type="sibTrans" cxnId="{7CA92CE6-A854-4A31-A231-6DEC2F14F8FE}">
      <dgm:prSet/>
      <dgm:spPr/>
      <dgm:t>
        <a:bodyPr/>
        <a:lstStyle/>
        <a:p>
          <a:endParaRPr lang="ru-RU"/>
        </a:p>
      </dgm:t>
    </dgm:pt>
    <dgm:pt modelId="{73490CA9-1FAE-4E1F-B28B-F5212C2FBB36}" type="pres">
      <dgm:prSet presAssocID="{39C90F43-5B77-4512-AA32-3023D36EDE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CB71D-18B2-41B9-B4FD-E3B9A0D0198B}" type="pres">
      <dgm:prSet presAssocID="{176D4F27-BFD5-4B23-B205-0E7DE1ABAC8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A92CE6-A854-4A31-A231-6DEC2F14F8FE}" srcId="{39C90F43-5B77-4512-AA32-3023D36EDE51}" destId="{176D4F27-BFD5-4B23-B205-0E7DE1ABAC89}" srcOrd="0" destOrd="0" parTransId="{47E7ED1D-93B0-407A-AA74-43113815B338}" sibTransId="{311E5CD4-AEFE-49A8-95B4-A553376B114A}"/>
    <dgm:cxn modelId="{5FD8CBBB-B36D-4F89-ACA2-25C3CCFA1678}" type="presOf" srcId="{176D4F27-BFD5-4B23-B205-0E7DE1ABAC89}" destId="{85FCB71D-18B2-41B9-B4FD-E3B9A0D0198B}" srcOrd="0" destOrd="0" presId="urn:microsoft.com/office/officeart/2005/8/layout/process1"/>
    <dgm:cxn modelId="{A1D04CED-443F-4D29-8DB9-BDCC3AB4386A}" type="presOf" srcId="{39C90F43-5B77-4512-AA32-3023D36EDE51}" destId="{73490CA9-1FAE-4E1F-B28B-F5212C2FBB36}" srcOrd="0" destOrd="0" presId="urn:microsoft.com/office/officeart/2005/8/layout/process1"/>
    <dgm:cxn modelId="{0B7ABC62-6401-417F-9114-037A92EE6E2C}" type="presParOf" srcId="{73490CA9-1FAE-4E1F-B28B-F5212C2FBB36}" destId="{85FCB71D-18B2-41B9-B4FD-E3B9A0D0198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DB6690-7C7C-4F0B-89EE-9D979F2051CE}">
      <dsp:nvSpPr>
        <dsp:cNvPr id="0" name=""/>
        <dsp:cNvSpPr/>
      </dsp:nvSpPr>
      <dsp:spPr>
        <a:xfrm>
          <a:off x="2318" y="0"/>
          <a:ext cx="4747890" cy="7078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Джавахарлал Неру розмовляє з Махатмою Ганді. 1942</a:t>
          </a:r>
          <a:endParaRPr lang="ru-RU" sz="2000" kern="1200"/>
        </a:p>
      </dsp:txBody>
      <dsp:txXfrm>
        <a:off x="2318" y="0"/>
        <a:ext cx="4747890" cy="70788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5C7A2A-4C64-4A8D-A04C-F7E13BE6283D}">
      <dsp:nvSpPr>
        <dsp:cNvPr id="0" name=""/>
        <dsp:cNvSpPr/>
      </dsp:nvSpPr>
      <dsp:spPr>
        <a:xfrm>
          <a:off x="70663" y="0"/>
          <a:ext cx="5224793" cy="83099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Прийом на честь Джавахарлала Неру. 1955. Банкет. Москва. Хрущов.</a:t>
          </a:r>
          <a:endParaRPr lang="ru-RU" sz="2300" kern="1200"/>
        </a:p>
      </dsp:txBody>
      <dsp:txXfrm>
        <a:off x="70663" y="0"/>
        <a:ext cx="5224793" cy="83099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533C07-15EC-40B0-AEA0-FF90851E6DC4}">
      <dsp:nvSpPr>
        <dsp:cNvPr id="0" name=""/>
        <dsp:cNvSpPr/>
      </dsp:nvSpPr>
      <dsp:spPr>
        <a:xfrm>
          <a:off x="0" y="261"/>
          <a:ext cx="4824536" cy="6458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Cambria" pitchFamily="18" charset="0"/>
            </a:rPr>
            <a:t>Індія . Юрій Гагарін з дружиною в гостях у Д.</a:t>
          </a:r>
          <a:r>
            <a:rPr lang="ru-RU" sz="1800" b="1" kern="1200" smtClean="0">
              <a:latin typeface="Cambria" pitchFamily="18" charset="0"/>
            </a:rPr>
            <a:t>Неру</a:t>
          </a:r>
          <a:r>
            <a:rPr lang="ru-RU" sz="1800" kern="1200" smtClean="0">
              <a:latin typeface="Cambria" pitchFamily="18" charset="0"/>
            </a:rPr>
            <a:t>.</a:t>
          </a:r>
          <a:endParaRPr lang="ru-RU" sz="1800" kern="1200">
            <a:latin typeface="Cambria" pitchFamily="18" charset="0"/>
          </a:endParaRPr>
        </a:p>
      </dsp:txBody>
      <dsp:txXfrm>
        <a:off x="0" y="261"/>
        <a:ext cx="4824536" cy="64580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A081FF-0E4D-4443-B7F0-6AC3FAEBA836}">
      <dsp:nvSpPr>
        <dsp:cNvPr id="0" name=""/>
        <dsp:cNvSpPr/>
      </dsp:nvSpPr>
      <dsp:spPr>
        <a:xfrm>
          <a:off x="35496" y="0"/>
          <a:ext cx="3564902" cy="64633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Джавахарлал і Камала Неру  з дочкою Індірою.</a:t>
          </a:r>
          <a:endParaRPr lang="ru-RU" sz="1800" kern="1200"/>
        </a:p>
      </dsp:txBody>
      <dsp:txXfrm>
        <a:off x="35496" y="0"/>
        <a:ext cx="3564902" cy="64633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DA0C9-4088-4462-9047-AA6DA60FEF5D}">
      <dsp:nvSpPr>
        <dsp:cNvPr id="0" name=""/>
        <dsp:cNvSpPr/>
      </dsp:nvSpPr>
      <dsp:spPr>
        <a:xfrm>
          <a:off x="1" y="557"/>
          <a:ext cx="5148061" cy="922214"/>
        </a:xfrm>
        <a:prstGeom prst="rect">
          <a:avLst/>
        </a:prstGeom>
        <a:solidFill>
          <a:schemeClr val="lt1">
            <a:hueOff val="0"/>
            <a:satOff val="0"/>
            <a:lumOff val="0"/>
            <a:alpha val="36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У </a:t>
          </a:r>
          <a:r>
            <a:rPr lang="ru-RU" sz="2100" kern="1200" smtClean="0">
              <a:solidFill>
                <a:schemeClr val="accent2">
                  <a:lumMod val="75000"/>
                </a:schemeClr>
              </a:solidFill>
            </a:rPr>
            <a:t>травні</a:t>
          </a:r>
          <a:r>
            <a:rPr lang="ru-RU" sz="2100" kern="1200" smtClean="0"/>
            <a:t> </a:t>
          </a:r>
          <a:r>
            <a:rPr lang="ru-RU" sz="2100" kern="1200" smtClean="0">
              <a:solidFill>
                <a:schemeClr val="accent2">
                  <a:lumMod val="75000"/>
                </a:schemeClr>
              </a:solidFill>
            </a:rPr>
            <a:t>1964</a:t>
          </a:r>
          <a:r>
            <a:rPr lang="ru-RU" sz="2100" kern="1200" smtClean="0"/>
            <a:t> році він помер від удару, який стався на сесії конгресу. Його прах був розвіяний над річкою </a:t>
          </a:r>
          <a:r>
            <a:rPr lang="ru-RU" sz="2100" kern="1200" smtClean="0">
              <a:solidFill>
                <a:schemeClr val="accent2">
                  <a:lumMod val="75000"/>
                </a:schemeClr>
              </a:solidFill>
            </a:rPr>
            <a:t>Ямуной.</a:t>
          </a:r>
          <a:endParaRPr lang="ru-RU" sz="2100" kern="1200">
            <a:solidFill>
              <a:schemeClr val="accent2">
                <a:lumMod val="75000"/>
              </a:schemeClr>
            </a:solidFill>
          </a:endParaRPr>
        </a:p>
      </dsp:txBody>
      <dsp:txXfrm>
        <a:off x="1" y="557"/>
        <a:ext cx="5148061" cy="92221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82D86A-750C-41FB-A8CF-7A71DE1CDEC5}">
      <dsp:nvSpPr>
        <dsp:cNvPr id="0" name=""/>
        <dsp:cNvSpPr/>
      </dsp:nvSpPr>
      <dsp:spPr>
        <a:xfrm>
          <a:off x="210464" y="0"/>
          <a:ext cx="2381822" cy="646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Індіра з сином Радживом.</a:t>
          </a:r>
          <a:endParaRPr lang="ru-RU" sz="1800" kern="1200"/>
        </a:p>
      </dsp:txBody>
      <dsp:txXfrm>
        <a:off x="210464" y="0"/>
        <a:ext cx="2381822" cy="6463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39845B-0B62-46A3-9C22-2210AE8D2742}">
      <dsp:nvSpPr>
        <dsp:cNvPr id="0" name=""/>
        <dsp:cNvSpPr/>
      </dsp:nvSpPr>
      <dsp:spPr>
        <a:xfrm>
          <a:off x="1510" y="0"/>
          <a:ext cx="3093322" cy="7078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Джавахарлала Неру в Харроу. 1904</a:t>
          </a:r>
          <a:endParaRPr lang="ru-RU" sz="2000" b="1" kern="1200"/>
        </a:p>
      </dsp:txBody>
      <dsp:txXfrm>
        <a:off x="1510" y="0"/>
        <a:ext cx="3093322" cy="70788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666FBE-2E03-4829-AA6E-F519F35EAFBF}">
      <dsp:nvSpPr>
        <dsp:cNvPr id="0" name=""/>
        <dsp:cNvSpPr/>
      </dsp:nvSpPr>
      <dsp:spPr>
        <a:xfrm>
          <a:off x="1405" y="0"/>
          <a:ext cx="2877509" cy="40010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Н.К. Рерих. Пандитджи</a:t>
          </a:r>
          <a:endParaRPr lang="ru-RU" sz="2000" b="1" kern="1200"/>
        </a:p>
      </dsp:txBody>
      <dsp:txXfrm>
        <a:off x="1405" y="0"/>
        <a:ext cx="2877509" cy="4001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19426B-131C-4AE5-AD7B-ACD721C6CAD8}">
      <dsp:nvSpPr>
        <dsp:cNvPr id="0" name=""/>
        <dsp:cNvSpPr/>
      </dsp:nvSpPr>
      <dsp:spPr>
        <a:xfrm>
          <a:off x="0" y="63134"/>
          <a:ext cx="4067944" cy="20339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Завдяки здійсненню політики імпортозаміщення на початку 1960-х років уряду Індії вдалося певною мірою скоротити питому вагу дефіциту торгового балансу.</a:t>
          </a:r>
          <a:endParaRPr lang="ru-RU" sz="2200" kern="1200"/>
        </a:p>
      </dsp:txBody>
      <dsp:txXfrm>
        <a:off x="0" y="63134"/>
        <a:ext cx="4067944" cy="20339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4401B9-836E-495C-B506-546DC084B154}">
      <dsp:nvSpPr>
        <dsp:cNvPr id="0" name=""/>
        <dsp:cNvSpPr/>
      </dsp:nvSpPr>
      <dsp:spPr>
        <a:xfrm>
          <a:off x="107501" y="0"/>
          <a:ext cx="4356997" cy="6463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Зустріч Ернесто Че Гевара з Джавахарлалом Неру</a:t>
          </a:r>
          <a:endParaRPr lang="ru-RU" sz="1800" b="1" kern="1200"/>
        </a:p>
      </dsp:txBody>
      <dsp:txXfrm>
        <a:off x="107501" y="0"/>
        <a:ext cx="4356997" cy="6463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3364FE-25E6-4098-A30C-C6EB6F8F90DA}">
      <dsp:nvSpPr>
        <dsp:cNvPr id="0" name=""/>
        <dsp:cNvSpPr/>
      </dsp:nvSpPr>
      <dsp:spPr>
        <a:xfrm>
          <a:off x="1861" y="0"/>
          <a:ext cx="3812700" cy="3693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Візит Н.С.Хрущова в </a:t>
          </a:r>
          <a:r>
            <a:rPr lang="ru-RU" sz="1800" b="1" kern="1200" smtClean="0"/>
            <a:t>Індію</a:t>
          </a:r>
          <a:r>
            <a:rPr lang="ru-RU" sz="1800" kern="1200" smtClean="0"/>
            <a:t> </a:t>
          </a:r>
          <a:r>
            <a:rPr lang="ru-RU" sz="1800" b="1" kern="1200" smtClean="0"/>
            <a:t>1960</a:t>
          </a:r>
          <a:r>
            <a:rPr lang="ru-RU" sz="1800" kern="1200" smtClean="0"/>
            <a:t> р.</a:t>
          </a:r>
          <a:endParaRPr lang="ru-RU" sz="1800" kern="1200"/>
        </a:p>
      </dsp:txBody>
      <dsp:txXfrm>
        <a:off x="1861" y="0"/>
        <a:ext cx="3812700" cy="3693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C2C313-ECDF-45EA-B419-F5CEE90E1F70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E7D0E-782C-4180-BC23-A3B7DA421A64}">
      <dsp:nvSpPr>
        <dsp:cNvPr id="0" name=""/>
        <dsp:cNvSpPr/>
      </dsp:nvSpPr>
      <dsp:spPr>
        <a:xfrm>
          <a:off x="323165" y="0"/>
          <a:ext cx="3565266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Неру випускає голуба як символ миру. 1954</a:t>
          </a:r>
          <a:endParaRPr lang="ru-RU" sz="1800" b="1" kern="1200"/>
        </a:p>
      </dsp:txBody>
      <dsp:txXfrm>
        <a:off x="323165" y="0"/>
        <a:ext cx="3565266" cy="64633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FCB71D-18B2-41B9-B4FD-E3B9A0D0198B}">
      <dsp:nvSpPr>
        <dsp:cNvPr id="0" name=""/>
        <dsp:cNvSpPr/>
      </dsp:nvSpPr>
      <dsp:spPr>
        <a:xfrm>
          <a:off x="3303" y="0"/>
          <a:ext cx="3377769" cy="923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Премьер-міністр Індії </a:t>
          </a:r>
          <a:r>
            <a:rPr lang="ru-RU" sz="1800" b="1" kern="1200" smtClean="0"/>
            <a:t>Джавахарлал</a:t>
          </a:r>
          <a:r>
            <a:rPr lang="ru-RU" sz="1800" kern="1200" smtClean="0"/>
            <a:t> </a:t>
          </a:r>
          <a:r>
            <a:rPr lang="ru-RU" sz="1800" b="1" kern="1200" smtClean="0"/>
            <a:t>Неру</a:t>
          </a:r>
          <a:r>
            <a:rPr lang="ru-RU" sz="1800" kern="1200" smtClean="0"/>
            <a:t> і маршал Г. К. </a:t>
          </a:r>
          <a:r>
            <a:rPr lang="ru-RU" sz="1800" b="1" kern="1200" smtClean="0"/>
            <a:t>Жуков</a:t>
          </a:r>
          <a:r>
            <a:rPr lang="ru-RU" sz="1800" kern="1200" smtClean="0"/>
            <a:t> в Делі.</a:t>
          </a:r>
          <a:endParaRPr lang="ru-RU" sz="1800" kern="1200"/>
        </a:p>
      </dsp:txBody>
      <dsp:txXfrm>
        <a:off x="3303" y="0"/>
        <a:ext cx="3377769" cy="923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522CE-B3C2-4681-8686-F385D38BA74B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7F2AB-A84B-4BD5-A39F-B95E4B94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7F2AB-A84B-4BD5-A39F-B95E4B9410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1732-49A1-415C-B404-054374AE597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A0D0-2D3B-4A14-B2C0-701BA0F67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9.xml"/><Relationship Id="rId12" Type="http://schemas.openxmlformats.org/officeDocument/2006/relationships/diagramQuickStyle" Target="../diagrams/quickStyl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11" Type="http://schemas.openxmlformats.org/officeDocument/2006/relationships/diagramLayout" Target="../diagrams/layout10.xml"/><Relationship Id="rId5" Type="http://schemas.openxmlformats.org/officeDocument/2006/relationships/diagramLayout" Target="../diagrams/layout9.xml"/><Relationship Id="rId10" Type="http://schemas.openxmlformats.org/officeDocument/2006/relationships/diagramData" Target="../diagrams/data10.xml"/><Relationship Id="rId4" Type="http://schemas.openxmlformats.org/officeDocument/2006/relationships/diagramData" Target="../diagrams/data9.xml"/><Relationship Id="rId9" Type="http://schemas.openxmlformats.org/officeDocument/2006/relationships/image" Target="../media/image27.jpeg"/><Relationship Id="rId14" Type="http://schemas.microsoft.com/office/2007/relationships/diagramDrawing" Target="../diagrams/drawing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diagramColors" Target="../diagrams/colors12.xml"/><Relationship Id="rId18" Type="http://schemas.openxmlformats.org/officeDocument/2006/relationships/diagramQuickStyle" Target="../diagrams/quickStyle13.xml"/><Relationship Id="rId26" Type="http://schemas.microsoft.com/office/2007/relationships/diagramDrawing" Target="../diagrams/drawing14.xml"/><Relationship Id="rId3" Type="http://schemas.openxmlformats.org/officeDocument/2006/relationships/image" Target="../media/image28.jpeg"/><Relationship Id="rId21" Type="http://schemas.openxmlformats.org/officeDocument/2006/relationships/image" Target="../media/image31.jpeg"/><Relationship Id="rId7" Type="http://schemas.openxmlformats.org/officeDocument/2006/relationships/diagramColors" Target="../diagrams/colors11.xml"/><Relationship Id="rId12" Type="http://schemas.openxmlformats.org/officeDocument/2006/relationships/diagramQuickStyle" Target="../diagrams/quickStyle12.xml"/><Relationship Id="rId17" Type="http://schemas.openxmlformats.org/officeDocument/2006/relationships/diagramLayout" Target="../diagrams/layout13.xml"/><Relationship Id="rId25" Type="http://schemas.openxmlformats.org/officeDocument/2006/relationships/diagramColors" Target="../diagrams/colors14.xml"/><Relationship Id="rId2" Type="http://schemas.openxmlformats.org/officeDocument/2006/relationships/image" Target="../media/image17.jpeg"/><Relationship Id="rId16" Type="http://schemas.openxmlformats.org/officeDocument/2006/relationships/diagramData" Target="../diagrams/data13.xml"/><Relationship Id="rId20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diagramLayout" Target="../diagrams/layout12.xml"/><Relationship Id="rId24" Type="http://schemas.openxmlformats.org/officeDocument/2006/relationships/diagramQuickStyle" Target="../diagrams/quickStyle14.xml"/><Relationship Id="rId5" Type="http://schemas.openxmlformats.org/officeDocument/2006/relationships/diagramLayout" Target="../diagrams/layout11.xml"/><Relationship Id="rId15" Type="http://schemas.openxmlformats.org/officeDocument/2006/relationships/image" Target="../media/image30.jpeg"/><Relationship Id="rId23" Type="http://schemas.openxmlformats.org/officeDocument/2006/relationships/diagramLayout" Target="../diagrams/layout14.xml"/><Relationship Id="rId10" Type="http://schemas.openxmlformats.org/officeDocument/2006/relationships/diagramData" Target="../diagrams/data12.xml"/><Relationship Id="rId19" Type="http://schemas.openxmlformats.org/officeDocument/2006/relationships/diagramColors" Target="../diagrams/colors13.xml"/><Relationship Id="rId4" Type="http://schemas.openxmlformats.org/officeDocument/2006/relationships/diagramData" Target="../diagrams/data11.xml"/><Relationship Id="rId9" Type="http://schemas.openxmlformats.org/officeDocument/2006/relationships/image" Target="../media/image29.jpeg"/><Relationship Id="rId14" Type="http://schemas.microsoft.com/office/2007/relationships/diagramDrawing" Target="../diagrams/drawing12.xml"/><Relationship Id="rId22" Type="http://schemas.openxmlformats.org/officeDocument/2006/relationships/diagramData" Target="../diagrams/data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.com.ua/translate?hl=uk&amp;sl=ru&amp;u=http://100grm.ru/novejshee-vremya/stroitel-novoj-indii/&amp;prev=search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&#1044;&#1078;&#1072;&#1074;&#1072;&#1093;&#1072;&#1088;&#1083;&#1072;&#1083;_&#1053;&#1077;&#1088;&#1091;" TargetMode="External"/><Relationship Id="rId5" Type="http://schemas.openxmlformats.org/officeDocument/2006/relationships/hyperlink" Target="http://bukvar.su/istorija/page,2,162568-Idei-Dzhavaharlala-Neru.html" TargetMode="External"/><Relationship Id="rId4" Type="http://schemas.openxmlformats.org/officeDocument/2006/relationships/hyperlink" Target="http://translate.yandex.ua/translate?srv=yasearch&amp;url=http://www.wisdoms.ru/avt/b167.html&amp;lang=ru-uk&amp;ui=u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13.jpeg"/><Relationship Id="rId10" Type="http://schemas.microsoft.com/office/2007/relationships/diagramDrawing" Target="../diagrams/drawing3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diagramQuickStyle" Target="../diagrams/quickStyle5.xml"/><Relationship Id="rId18" Type="http://schemas.openxmlformats.org/officeDocument/2006/relationships/diagramLayout" Target="../diagrams/layout6.xml"/><Relationship Id="rId3" Type="http://schemas.openxmlformats.org/officeDocument/2006/relationships/image" Target="../media/image3.jpeg"/><Relationship Id="rId21" Type="http://schemas.microsoft.com/office/2007/relationships/diagramDrawing" Target="../diagrams/drawing6.xml"/><Relationship Id="rId7" Type="http://schemas.openxmlformats.org/officeDocument/2006/relationships/diagramColors" Target="../diagrams/colors4.xml"/><Relationship Id="rId12" Type="http://schemas.openxmlformats.org/officeDocument/2006/relationships/diagramLayout" Target="../diagrams/layout5.xml"/><Relationship Id="rId17" Type="http://schemas.openxmlformats.org/officeDocument/2006/relationships/diagramData" Target="../diagrams/data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Data" Target="../diagrams/data5.xml"/><Relationship Id="rId5" Type="http://schemas.openxmlformats.org/officeDocument/2006/relationships/diagramLayout" Target="../diagrams/layout4.xml"/><Relationship Id="rId15" Type="http://schemas.microsoft.com/office/2007/relationships/diagramDrawing" Target="../diagrams/drawing5.xml"/><Relationship Id="rId10" Type="http://schemas.openxmlformats.org/officeDocument/2006/relationships/image" Target="../media/image15.jpeg"/><Relationship Id="rId19" Type="http://schemas.openxmlformats.org/officeDocument/2006/relationships/diagramQuickStyle" Target="../diagrams/quickStyle6.xml"/><Relationship Id="rId4" Type="http://schemas.openxmlformats.org/officeDocument/2006/relationships/diagramData" Target="../diagrams/data4.xml"/><Relationship Id="rId9" Type="http://schemas.openxmlformats.org/officeDocument/2006/relationships/image" Target="../media/image14.jpeg"/><Relationship Id="rId14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meralabs.org/media/cameralabs/images/Tanya/May/06.06/indian_street_photography_bw_09.jpg"/>
          <p:cNvPicPr>
            <a:picLocks noChangeAspect="1" noChangeArrowheads="1"/>
          </p:cNvPicPr>
          <p:nvPr/>
        </p:nvPicPr>
        <p:blipFill>
          <a:blip r:embed="rId2" cstate="print"/>
          <a:srcRect l="3780"/>
          <a:stretch>
            <a:fillRect/>
          </a:stretch>
        </p:blipFill>
        <p:spPr bwMode="auto">
          <a:xfrm>
            <a:off x="1" y="0"/>
            <a:ext cx="912635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556792"/>
            <a:ext cx="7318863" cy="11079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6600" smtClean="0">
                <a:solidFill>
                  <a:srgbClr val="B80C93"/>
                </a:solidFill>
                <a:latin typeface="Cambria Math" pitchFamily="18" charset="0"/>
                <a:ea typeface="Cambria Math" pitchFamily="18" charset="0"/>
              </a:rPr>
              <a:t>Джавахарлал Неру</a:t>
            </a:r>
            <a:endParaRPr lang="ru-RU" sz="6600">
              <a:solidFill>
                <a:srgbClr val="B80C93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4725144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smtClean="0">
                <a:latin typeface="Segoe Script" pitchFamily="34" charset="0"/>
              </a:rPr>
              <a:t>Підготувала учениця</a:t>
            </a:r>
          </a:p>
          <a:p>
            <a:pPr algn="ctr"/>
            <a:r>
              <a:rPr lang="uk-UA" sz="2000" smtClean="0">
                <a:latin typeface="Segoe Script" pitchFamily="34" charset="0"/>
              </a:rPr>
              <a:t>ІІ лінгвістичного класу </a:t>
            </a:r>
          </a:p>
          <a:p>
            <a:pPr algn="ctr"/>
            <a:r>
              <a:rPr lang="uk-UA" sz="2000" smtClean="0">
                <a:latin typeface="Segoe Script" pitchFamily="34" charset="0"/>
              </a:rPr>
              <a:t>Ніжинського ліцею</a:t>
            </a:r>
          </a:p>
          <a:p>
            <a:pPr algn="ctr"/>
            <a:r>
              <a:rPr lang="uk-UA" sz="2000" smtClean="0">
                <a:latin typeface="Segoe Script" pitchFamily="34" charset="0"/>
              </a:rPr>
              <a:t>Ніжинської міської ради</a:t>
            </a:r>
          </a:p>
          <a:p>
            <a:pPr algn="ctr"/>
            <a:r>
              <a:rPr lang="uk-UA" sz="2000" smtClean="0">
                <a:latin typeface="Segoe Script" pitchFamily="34" charset="0"/>
              </a:rPr>
              <a:t>При НДУ ім.М.Гоголя</a:t>
            </a:r>
          </a:p>
          <a:p>
            <a:pPr algn="ctr"/>
            <a:r>
              <a:rPr lang="uk-UA" sz="2000" smtClean="0">
                <a:latin typeface="Segoe Script" pitchFamily="34" charset="0"/>
              </a:rPr>
              <a:t>Крамер Оксани </a:t>
            </a:r>
            <a:endParaRPr lang="ru-RU">
              <a:latin typeface="Segoe Scrip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irpps.ru/fon-dlja-prezentacii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У 1950 році Неру проголосив Індію світської і демократичною республікою</a:t>
            </a:r>
            <a:endParaRPr lang="ru-RU" sz="2800">
              <a:solidFill>
                <a:schemeClr val="tx2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pic>
        <p:nvPicPr>
          <p:cNvPr id="18434" name="Picture 2" descr="http://fbcdn-sphotos-a-a.akamaihd.net/hphotos-ak-ash3/t1/p403x403/1536605_246757522168375_122766614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72816"/>
            <a:ext cx="4342631" cy="4342632"/>
          </a:xfrm>
          <a:prstGeom prst="rect">
            <a:avLst/>
          </a:prstGeom>
          <a:noFill/>
        </p:spPr>
      </p:pic>
      <p:pic>
        <p:nvPicPr>
          <p:cNvPr id="18436" name="Picture 4" descr="http://www.frontline.in/static/html/fl2402/images/20070209005101201.jpg"/>
          <p:cNvPicPr>
            <a:picLocks noChangeAspect="1" noChangeArrowheads="1"/>
          </p:cNvPicPr>
          <p:nvPr/>
        </p:nvPicPr>
        <p:blipFill>
          <a:blip r:embed="rId4" cstate="print"/>
          <a:srcRect l="1077" r="19382"/>
          <a:stretch>
            <a:fillRect/>
          </a:stretch>
        </p:blipFill>
        <p:spPr bwMode="auto">
          <a:xfrm>
            <a:off x="251520" y="2492896"/>
            <a:ext cx="3713349" cy="35512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7"/>
            <a:ext cx="9144000" cy="68259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rgbClr val="00B0F0"/>
                </a:solidFill>
                <a:latin typeface="Cambria" pitchFamily="18" charset="0"/>
              </a:rPr>
              <a:t> 1954 </a:t>
            </a:r>
            <a:r>
              <a:rPr lang="ru-RU" smtClean="0">
                <a:latin typeface="Cambria" pitchFamily="18" charset="0"/>
              </a:rPr>
              <a:t>році він висунув 5 принципів мирного співіснування (</a:t>
            </a:r>
            <a:r>
              <a:rPr lang="ru-RU" smtClean="0">
                <a:solidFill>
                  <a:srgbClr val="00B0F0"/>
                </a:solidFill>
                <a:latin typeface="Cambria" pitchFamily="18" charset="0"/>
              </a:rPr>
              <a:t>панча Шила</a:t>
            </a:r>
            <a:r>
              <a:rPr lang="ru-RU" smtClean="0">
                <a:latin typeface="Cambria" pitchFamily="18" charset="0"/>
              </a:rPr>
              <a:t>). Принципи панча </a:t>
            </a:r>
            <a:r>
              <a:rPr lang="ru-RU" smtClean="0">
                <a:latin typeface="Cambria" pitchFamily="18" charset="0"/>
              </a:rPr>
              <a:t>Шили:</a:t>
            </a:r>
            <a:endParaRPr lang="ru-RU" smtClean="0">
              <a:latin typeface="Cambria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SzPct val="123000"/>
              <a:buFont typeface="Wingdings" pitchFamily="2" charset="2"/>
              <a:buChar char="Ø"/>
            </a:pPr>
            <a:r>
              <a:rPr lang="ru-RU" smtClean="0">
                <a:latin typeface="Cambria" pitchFamily="18" charset="0"/>
              </a:rPr>
              <a:t>взаємна повага територіальної цілісності і </a:t>
            </a:r>
            <a:r>
              <a:rPr lang="ru-RU" smtClean="0">
                <a:latin typeface="Cambria" pitchFamily="18" charset="0"/>
              </a:rPr>
              <a:t>суверенітету</a:t>
            </a:r>
            <a:r>
              <a:rPr lang="ru-RU" smtClean="0">
                <a:latin typeface="Cambria" pitchFamily="18" charset="0"/>
              </a:rPr>
              <a:t>;</a:t>
            </a:r>
            <a:endParaRPr lang="ru-RU" smtClean="0">
              <a:latin typeface="Cambria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SzPct val="123000"/>
              <a:buFont typeface="Wingdings" pitchFamily="2" charset="2"/>
              <a:buChar char="Ø"/>
            </a:pPr>
            <a:r>
              <a:rPr lang="ru-RU" smtClean="0">
                <a:latin typeface="Cambria" pitchFamily="18" charset="0"/>
              </a:rPr>
              <a:t>Взаємний ненапад;</a:t>
            </a:r>
            <a:endParaRPr lang="ru-RU" smtClean="0">
              <a:latin typeface="Cambria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SzPct val="123000"/>
              <a:buFont typeface="Wingdings" pitchFamily="2" charset="2"/>
              <a:buChar char="Ø"/>
            </a:pPr>
            <a:r>
              <a:rPr lang="ru-RU" smtClean="0">
                <a:latin typeface="Cambria" pitchFamily="18" charset="0"/>
              </a:rPr>
              <a:t>невтручання у внутрішні справи один </a:t>
            </a:r>
            <a:r>
              <a:rPr lang="ru-RU" smtClean="0">
                <a:latin typeface="Cambria" pitchFamily="18" charset="0"/>
              </a:rPr>
              <a:t>одного</a:t>
            </a:r>
            <a:r>
              <a:rPr lang="ru-RU" smtClean="0">
                <a:latin typeface="Cambria" pitchFamily="18" charset="0"/>
              </a:rPr>
              <a:t>;</a:t>
            </a:r>
            <a:endParaRPr lang="ru-RU" smtClean="0">
              <a:latin typeface="Cambria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SzPct val="123000"/>
              <a:buFont typeface="Wingdings" pitchFamily="2" charset="2"/>
              <a:buChar char="Ø"/>
            </a:pPr>
            <a:r>
              <a:rPr lang="ru-RU" smtClean="0">
                <a:latin typeface="Cambria" pitchFamily="18" charset="0"/>
              </a:rPr>
              <a:t>дотримання принципів рівності і взаємної вигоди </a:t>
            </a:r>
            <a:r>
              <a:rPr lang="ru-RU" smtClean="0">
                <a:latin typeface="Cambria" pitchFamily="18" charset="0"/>
              </a:rPr>
              <a:t>сторін; </a:t>
            </a:r>
            <a:endParaRPr lang="ru-RU" smtClean="0">
              <a:latin typeface="Cambria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SzPct val="123000"/>
              <a:buFont typeface="Wingdings" pitchFamily="2" charset="2"/>
              <a:buChar char="Ø"/>
            </a:pPr>
            <a:r>
              <a:rPr lang="ru-RU" smtClean="0">
                <a:latin typeface="Cambria" pitchFamily="18" charset="0"/>
              </a:rPr>
              <a:t>мирне співіснування.</a:t>
            </a:r>
          </a:p>
        </p:txBody>
      </p:sp>
      <p:pic>
        <p:nvPicPr>
          <p:cNvPr id="17412" name="Picture 4" descr="Peace-friendly Neh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611814" cy="4427053"/>
          </a:xfrm>
          <a:prstGeom prst="rect">
            <a:avLst/>
          </a:prstGeom>
          <a:noFill/>
        </p:spPr>
      </p:pic>
      <p:graphicFrame>
        <p:nvGraphicFramePr>
          <p:cNvPr id="13" name="Схема 12"/>
          <p:cNvGraphicFramePr/>
          <p:nvPr/>
        </p:nvGraphicFramePr>
        <p:xfrm>
          <a:off x="4932040" y="6021288"/>
          <a:ext cx="388843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414" name="Picture 6" descr="http://static.sify.com/cms/image/mksqXfdadfe_small.jpg"/>
          <p:cNvPicPr>
            <a:picLocks noChangeAspect="1" noChangeArrowheads="1"/>
          </p:cNvPicPr>
          <p:nvPr/>
        </p:nvPicPr>
        <p:blipFill>
          <a:blip r:embed="rId9" cstate="print"/>
          <a:srcRect l="8399" r="4199"/>
          <a:stretch>
            <a:fillRect/>
          </a:stretch>
        </p:blipFill>
        <p:spPr bwMode="auto">
          <a:xfrm>
            <a:off x="323528" y="2780928"/>
            <a:ext cx="4567157" cy="34836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- Облачное неб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" y="0"/>
            <a:ext cx="913966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У </a:t>
            </a:r>
            <a:r>
              <a:rPr lang="ru-RU" sz="2800" u="sng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1955 </a:t>
            </a:r>
            <a:r>
              <a:rPr lang="ru-RU" sz="280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році він відвідав Москву</a:t>
            </a:r>
            <a:endParaRPr lang="ru-RU" sz="280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074" name="Picture 2" descr="http://historik.ru/books/item/f00/s00/z0000061/pic/000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390900" cy="42862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</p:pic>
      <p:graphicFrame>
        <p:nvGraphicFramePr>
          <p:cNvPr id="7" name="Схема 6"/>
          <p:cNvGraphicFramePr/>
          <p:nvPr/>
        </p:nvGraphicFramePr>
        <p:xfrm>
          <a:off x="179512" y="5373216"/>
          <a:ext cx="338437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6" name="Picture 4" descr="http://www.fotosoyuz.ru/preview/600x600-p2owd7/bh/g0dd65/600x600,fs-gostev-02,15,Gost-1412.jpg?f17s06kw"/>
          <p:cNvPicPr>
            <a:picLocks noChangeAspect="1" noChangeArrowheads="1"/>
          </p:cNvPicPr>
          <p:nvPr/>
        </p:nvPicPr>
        <p:blipFill>
          <a:blip r:embed="rId9" cstate="print"/>
          <a:srcRect l="2520" r="4409"/>
          <a:stretch>
            <a:fillRect/>
          </a:stretch>
        </p:blipFill>
        <p:spPr bwMode="auto">
          <a:xfrm>
            <a:off x="3779912" y="1412776"/>
            <a:ext cx="5148064" cy="4000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</p:pic>
      <p:graphicFrame>
        <p:nvGraphicFramePr>
          <p:cNvPr id="10" name="Схема 9"/>
          <p:cNvGraphicFramePr/>
          <p:nvPr/>
        </p:nvGraphicFramePr>
        <p:xfrm>
          <a:off x="3777880" y="5373216"/>
          <a:ext cx="53661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2.hostingkartinok.com/uploads/images/2012/07/2242d331580ea2d94399f1ce4bf8f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://www.guidaindia.com/images/stories/nehru%20e%20gaga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4824536" cy="360332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5" name="Схема 4"/>
          <p:cNvGraphicFramePr/>
          <p:nvPr/>
        </p:nvGraphicFramePr>
        <p:xfrm>
          <a:off x="251520" y="5949280"/>
          <a:ext cx="482453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700" name="Picture 4" descr="http://www.pionnier.gorod.tomsk.ru/uploads/47343/1295367734/Indira_Gandi_6.jpg"/>
          <p:cNvPicPr>
            <a:picLocks noChangeAspect="1" noChangeArrowheads="1"/>
          </p:cNvPicPr>
          <p:nvPr/>
        </p:nvPicPr>
        <p:blipFill>
          <a:blip r:embed="rId9" cstate="print"/>
          <a:srcRect t="3024" b="21165"/>
          <a:stretch>
            <a:fillRect/>
          </a:stretch>
        </p:blipFill>
        <p:spPr bwMode="auto">
          <a:xfrm>
            <a:off x="5292080" y="2852936"/>
            <a:ext cx="3456384" cy="380861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8" name="Схема 7"/>
          <p:cNvGraphicFramePr/>
          <p:nvPr/>
        </p:nvGraphicFramePr>
        <p:xfrm>
          <a:off x="5220072" y="6021288"/>
          <a:ext cx="363589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9702" name="Picture 6" descr="http://imgc.allpostersimages.com/images/P-473-488-90/27/2750/SI3TD00Z/posters/walter-bibikow-taj-mahal-from-along-the-yamuna-river-at-dusk-india.jpg"/>
          <p:cNvPicPr>
            <a:picLocks noChangeAspect="1" noChangeArrowheads="1"/>
          </p:cNvPicPr>
          <p:nvPr/>
        </p:nvPicPr>
        <p:blipFill>
          <a:blip r:embed="rId15" cstate="print"/>
          <a:srcRect t="15970" b="20228"/>
          <a:stretch>
            <a:fillRect/>
          </a:stretch>
        </p:blipFill>
        <p:spPr bwMode="auto">
          <a:xfrm>
            <a:off x="251520" y="260648"/>
            <a:ext cx="5112568" cy="2448173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179512" y="260648"/>
          <a:ext cx="514806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9706" name="Picture 10" descr="http://www.pionnier.gorod.tomsk.ru/uploads/47343/1295367734/Indira_Gandi_8.jpg"/>
          <p:cNvPicPr>
            <a:picLocks noChangeAspect="1" noChangeArrowheads="1"/>
          </p:cNvPicPr>
          <p:nvPr/>
        </p:nvPicPr>
        <p:blipFill>
          <a:blip r:embed="rId21" cstate="print"/>
          <a:srcRect b="37795"/>
          <a:stretch>
            <a:fillRect/>
          </a:stretch>
        </p:blipFill>
        <p:spPr bwMode="auto">
          <a:xfrm>
            <a:off x="5724128" y="188640"/>
            <a:ext cx="2592288" cy="2458052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5580112" y="2132856"/>
          <a:ext cx="2802751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  <p:bldGraphic spid="11" grpId="0">
        <p:bldAsOne/>
      </p:bldGraphic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mirpps.ru/fon-dlja-prezentacii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2420888"/>
            <a:ext cx="6912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34000"/>
              <a:buFont typeface="Wingdings" pitchFamily="2" charset="2"/>
              <a:buChar char="v"/>
            </a:pPr>
            <a:r>
              <a:rPr lang="de-DE" sz="2000" smtClean="0">
                <a:hlinkClick r:id="rId3"/>
              </a:rPr>
              <a:t>http://translate.google.com.ua/translate?hl=uk&amp;sl=ru&amp;u=http://100grm.ru/novejshee-vremya/stroitel-novoj-indii/&amp;prev=search</a:t>
            </a:r>
            <a:endParaRPr lang="ru-RU" sz="2000" smtClean="0"/>
          </a:p>
          <a:p>
            <a:pPr>
              <a:buClr>
                <a:schemeClr val="accent2">
                  <a:lumMod val="75000"/>
                </a:schemeClr>
              </a:buClr>
              <a:buSzPct val="134000"/>
              <a:buFont typeface="Wingdings" pitchFamily="2" charset="2"/>
              <a:buChar char="v"/>
            </a:pPr>
            <a:r>
              <a:rPr lang="de-DE" sz="2000" smtClean="0">
                <a:hlinkClick r:id="rId4"/>
              </a:rPr>
              <a:t>http://translate.yandex.ua/translate?srv=yasearch&amp;url=http%3A%2F%2Fwww.wisdoms.ru%2Favt%2Fb167.html&amp;lang=ru-uk&amp;ui=uk</a:t>
            </a:r>
            <a:endParaRPr lang="ru-RU" sz="2000" smtClean="0"/>
          </a:p>
          <a:p>
            <a:pPr>
              <a:buClr>
                <a:schemeClr val="accent2">
                  <a:lumMod val="75000"/>
                </a:schemeClr>
              </a:buClr>
              <a:buSzPct val="134000"/>
              <a:buFont typeface="Wingdings" pitchFamily="2" charset="2"/>
              <a:buChar char="v"/>
            </a:pPr>
            <a:r>
              <a:rPr lang="de-DE" sz="2000" smtClean="0">
                <a:hlinkClick r:id="rId5"/>
              </a:rPr>
              <a:t>http://bukvar.su/istorija/page,2,162568-Idei-Dzhavaharlala-Neru.html</a:t>
            </a:r>
            <a:endParaRPr lang="ru-RU" sz="2000" smtClean="0"/>
          </a:p>
          <a:p>
            <a:pPr>
              <a:buClr>
                <a:schemeClr val="accent2">
                  <a:lumMod val="75000"/>
                </a:schemeClr>
              </a:buClr>
              <a:buSzPct val="134000"/>
              <a:buFont typeface="Wingdings" pitchFamily="2" charset="2"/>
              <a:buChar char="v"/>
            </a:pPr>
            <a:r>
              <a:rPr lang="de-DE" sz="2000" smtClean="0">
                <a:hlinkClick r:id="rId6"/>
              </a:rPr>
              <a:t>http://uk.wikipedia.org/wiki/</a:t>
            </a:r>
            <a:r>
              <a:rPr lang="ru-RU" sz="2000" smtClean="0">
                <a:hlinkClick r:id="rId6"/>
              </a:rPr>
              <a:t>Джавахарлал_Неру</a:t>
            </a:r>
            <a:endParaRPr lang="ru-RU" sz="2000" smtClean="0"/>
          </a:p>
          <a:p>
            <a:pPr>
              <a:buClr>
                <a:schemeClr val="accent2">
                  <a:lumMod val="75000"/>
                </a:schemeClr>
              </a:buClr>
              <a:buSzPct val="134000"/>
              <a:buFont typeface="Wingdings" pitchFamily="2" charset="2"/>
              <a:buChar char="v"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99592" y="764704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egoe Print" pitchFamily="2" charset="0"/>
              </a:rPr>
              <a:t>Джерела</a:t>
            </a:r>
            <a:endParaRPr lang="ru-RU" sz="4400">
              <a:solidFill>
                <a:schemeClr val="accent2">
                  <a:lumMod val="40000"/>
                  <a:lumOff val="6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vk.com/doc205512777_301152217?hash=1ac32977cbf82de332&amp;dl=afa3ca77b598e6c67e&amp;wn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pp.vk.me/c620629/v620629421/12dcf/1w-uRUgPzy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pp.vk.me/c625622/v625622334/8d70/4PhTNgFvtE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pp.vk.me/c625622/v625622334/8d70/4PhTNgFvtE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pp.vk.me/c625622/v625622334/8de0/hPQv-z8taJ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ZUVHGfd3XjM.jpg"/>
          <p:cNvPicPr>
            <a:picLocks noChangeAspect="1"/>
          </p:cNvPicPr>
          <p:nvPr/>
        </p:nvPicPr>
        <p:blipFill>
          <a:blip r:embed="rId2" cstate="print"/>
          <a:srcRect l="16393" t="43802" r="16393"/>
          <a:stretch>
            <a:fillRect/>
          </a:stretch>
        </p:blipFill>
        <p:spPr>
          <a:xfrm>
            <a:off x="4283968" y="980728"/>
            <a:ext cx="4176464" cy="5081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95536" y="1124744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Дякую за увагу</a:t>
            </a:r>
            <a:r>
              <a:rPr lang="uk-UA" sz="720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!</a:t>
            </a:r>
            <a:r>
              <a:rPr lang="ru-RU" sz="720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:)</a:t>
            </a:r>
            <a:endParaRPr lang="ru-RU" sz="720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ы для презентаций - Облачное неб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966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3326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  <a:cs typeface="MV Boli" pitchFamily="2" charset="0"/>
              </a:rPr>
              <a:t>План </a:t>
            </a:r>
            <a:endParaRPr lang="ru-RU" sz="4000" b="1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  <a:cs typeface="MV Boli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16833"/>
            <a:ext cx="64807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r>
              <a:rPr lang="ru-RU" sz="240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Пандіт (Вчений) Неру.</a:t>
            </a: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r>
              <a:rPr lang="uk-UA" sz="240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Вплив Махатма Ганді.</a:t>
            </a: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r>
              <a:rPr lang="uk-UA" sz="240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Вибори 1947.</a:t>
            </a: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r>
              <a:rPr lang="uk-UA" sz="240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Будівельник нової Індії.</a:t>
            </a: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r>
              <a:rPr lang="uk-UA" sz="240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Індустріалізація.</a:t>
            </a: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r>
              <a:rPr lang="uk-UA" sz="240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Принципи зовнішньої політики.</a:t>
            </a: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r>
              <a:rPr lang="uk-UA" sz="2400" smtClean="0">
                <a:solidFill>
                  <a:schemeClr val="bg2">
                    <a:lumMod val="10000"/>
                  </a:schemeClr>
                </a:solidFill>
                <a:latin typeface="Segoe Print" pitchFamily="2" charset="0"/>
              </a:rPr>
              <a:t>Індія – демократична республіка.</a:t>
            </a: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r>
              <a:rPr lang="ru-RU" sz="2400" smtClean="0">
                <a:latin typeface="Segoe Print" pitchFamily="2" charset="0"/>
              </a:rPr>
              <a:t>Принципи панча Шили.</a:t>
            </a: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r>
              <a:rPr lang="uk-UA" sz="2400" smtClean="0">
                <a:latin typeface="Segoe Print" pitchFamily="2" charset="0"/>
              </a:rPr>
              <a:t>Візит до Москви.</a:t>
            </a: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r>
              <a:rPr lang="uk-UA" sz="2400" smtClean="0">
                <a:latin typeface="Segoe Print" pitchFamily="2" charset="0"/>
              </a:rPr>
              <a:t>Кінець життя.</a:t>
            </a:r>
            <a:endParaRPr lang="ru-RU" sz="2400" smtClean="0">
              <a:latin typeface="Segoe Print" pitchFamily="2" charset="0"/>
            </a:endParaRP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endParaRPr lang="uk-UA" sz="2000" smtClean="0">
              <a:solidFill>
                <a:schemeClr val="bg2">
                  <a:lumMod val="10000"/>
                </a:schemeClr>
              </a:solidFill>
              <a:latin typeface="Segoe Print" pitchFamily="2" charset="0"/>
            </a:endParaRP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endParaRPr lang="uk-UA" sz="2000" smtClean="0">
              <a:solidFill>
                <a:schemeClr val="bg2">
                  <a:lumMod val="10000"/>
                </a:schemeClr>
              </a:solidFill>
              <a:latin typeface="Segoe Print" pitchFamily="2" charset="0"/>
            </a:endParaRP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endParaRPr lang="uk-UA" sz="2000" smtClean="0">
              <a:solidFill>
                <a:schemeClr val="bg2">
                  <a:lumMod val="10000"/>
                </a:schemeClr>
              </a:solidFill>
              <a:latin typeface="Segoe Print" pitchFamily="2" charset="0"/>
            </a:endParaRP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endParaRPr lang="uk-UA" sz="2000" smtClean="0">
              <a:solidFill>
                <a:schemeClr val="bg2">
                  <a:lumMod val="10000"/>
                </a:schemeClr>
              </a:solidFill>
              <a:latin typeface="Segoe Print" pitchFamily="2" charset="0"/>
            </a:endParaRP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endParaRPr lang="uk-UA" sz="2000" smtClean="0">
              <a:solidFill>
                <a:schemeClr val="bg2">
                  <a:lumMod val="10000"/>
                </a:schemeClr>
              </a:solidFill>
              <a:latin typeface="Segoe Print" pitchFamily="2" charset="0"/>
            </a:endParaRP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endParaRPr lang="uk-UA" sz="2000" smtClean="0">
              <a:solidFill>
                <a:schemeClr val="bg2">
                  <a:lumMod val="10000"/>
                </a:schemeClr>
              </a:solidFill>
              <a:latin typeface="Segoe Print" pitchFamily="2" charset="0"/>
            </a:endParaRP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endParaRPr lang="ru-RU" sz="2000" smtClean="0">
              <a:solidFill>
                <a:schemeClr val="bg2">
                  <a:lumMod val="10000"/>
                </a:schemeClr>
              </a:solidFill>
              <a:latin typeface="Segoe Print" pitchFamily="2" charset="0"/>
            </a:endParaRPr>
          </a:p>
          <a:p>
            <a:pPr>
              <a:buClr>
                <a:schemeClr val="tx1"/>
              </a:buClr>
              <a:buSzPct val="137000"/>
              <a:buFont typeface="Wingdings" pitchFamily="2" charset="2"/>
              <a:buChar char="q"/>
            </a:pPr>
            <a:endParaRPr lang="ru-RU" sz="2000">
              <a:solidFill>
                <a:schemeClr val="bg2">
                  <a:lumMod val="1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7"/>
            <a:ext cx="9144000" cy="68259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476672"/>
            <a:ext cx="4572000" cy="1015663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</p:spPr>
        <p:txBody>
          <a:bodyPr>
            <a:spAutoFit/>
          </a:bodyPr>
          <a:lstStyle/>
          <a:p>
            <a:r>
              <a:rPr lang="ru-RU" sz="2000" smtClean="0">
                <a:latin typeface="Cambria" pitchFamily="18" charset="0"/>
              </a:rPr>
              <a:t>Народився 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14 листопада 1889 р</a:t>
            </a:r>
            <a:r>
              <a:rPr lang="ru-RU" sz="2000" smtClean="0">
                <a:latin typeface="Cambria" pitchFamily="18" charset="0"/>
              </a:rPr>
              <a:t>. в Аллахабаді. Відомий також як </a:t>
            </a:r>
            <a:r>
              <a:rPr lang="ru-RU" sz="200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Пандіт (Вчений) Неру.</a:t>
            </a:r>
            <a:endParaRPr lang="ru-RU" sz="200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24584" name="Picture 8" descr="http://www.litmir.net/BookBinary/114881/1333245037/i_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888432" cy="5978989"/>
          </a:xfrm>
          <a:prstGeom prst="rect">
            <a:avLst/>
          </a:prstGeom>
          <a:noFill/>
        </p:spPr>
      </p:pic>
      <p:pic>
        <p:nvPicPr>
          <p:cNvPr id="14338" name="Picture 2" descr="http://upload.wikimedia.org/wikipedia/commons/0/0e/Jawaharlal_Nehru_as_a_young_child_with_his_paren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3288365" cy="4608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92080" y="6237312"/>
            <a:ext cx="25202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mtClean="0">
                <a:latin typeface="Cambria" pitchFamily="18" charset="0"/>
              </a:rPr>
              <a:t>Сім</a:t>
            </a:r>
            <a:r>
              <a:rPr lang="de-DE" smtClean="0">
                <a:latin typeface="Cambria" pitchFamily="18" charset="0"/>
              </a:rPr>
              <a:t>“</a:t>
            </a:r>
            <a:r>
              <a:rPr lang="ru-RU" smtClean="0">
                <a:latin typeface="Cambria" pitchFamily="18" charset="0"/>
              </a:rPr>
              <a:t> я Неру</a:t>
            </a:r>
            <a:r>
              <a:rPr lang="de-DE" smtClean="0">
                <a:latin typeface="Cambria" pitchFamily="18" charset="0"/>
              </a:rPr>
              <a:t> 1890-</a:t>
            </a:r>
            <a:r>
              <a:rPr lang="ru-RU" smtClean="0">
                <a:latin typeface="Cambria" pitchFamily="18" charset="0"/>
              </a:rPr>
              <a:t>т</a:t>
            </a:r>
            <a:r>
              <a:rPr lang="uk-UA" smtClean="0">
                <a:latin typeface="Cambria" pitchFamily="18" charset="0"/>
              </a:rPr>
              <a:t>і </a:t>
            </a:r>
            <a:r>
              <a:rPr lang="ru-RU" smtClean="0">
                <a:latin typeface="Cambria" pitchFamily="18" charset="0"/>
              </a:rPr>
              <a:t>р.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fotofan.od.ua/sites/default/files/imagecache/product_full/images/mai-00206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6" name="Picture 8" descr="Джавахарлал Неру беседует с Махатмой Ганди. 1942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432" y="1484784"/>
            <a:ext cx="5112568" cy="4592790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4067944" y="620688"/>
          <a:ext cx="4752528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6" descr="Джавахарлала Неру в Харроу. 1904 г."/>
          <p:cNvPicPr>
            <a:picLocks noChangeAspect="1" noChangeArrowheads="1"/>
          </p:cNvPicPr>
          <p:nvPr/>
        </p:nvPicPr>
        <p:blipFill>
          <a:blip r:embed="rId9" cstate="print"/>
          <a:srcRect t="3780"/>
          <a:stretch>
            <a:fillRect/>
          </a:stretch>
        </p:blipFill>
        <p:spPr bwMode="auto">
          <a:xfrm>
            <a:off x="323528" y="404664"/>
            <a:ext cx="3441475" cy="5549975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539552" y="5949280"/>
          <a:ext cx="3096344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mirpps.ru/fon-dlja-prezentacii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60" name="Picture 8" descr="http://www.4to40.com/images/photo_gallery/Jawaharlal_Nehru_First_Prime_Minister_Of_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781755" cy="5445224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2276872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latin typeface="Cambria" pitchFamily="18" charset="0"/>
              </a:rPr>
              <a:t>На виборах </a:t>
            </a: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1947 </a:t>
            </a:r>
            <a:r>
              <a:rPr lang="ru-RU" sz="2400" b="1" smtClean="0">
                <a:latin typeface="Cambria" pitchFamily="18" charset="0"/>
              </a:rPr>
              <a:t>соратники Неру завоювали 86% всіх місць у парлдомогтися аменті. Неру вдалося приєднання до Індійського Союзу майже всіх індійських князівств.</a:t>
            </a:r>
            <a:endParaRPr lang="ru-RU" sz="2400" b="1"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ы для презентаций - Облачное неб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966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0466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Будівельник нової Індії</a:t>
            </a:r>
            <a:endParaRPr lang="ru-RU" sz="440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1508" name="Picture 4" descr="http://doskado.ucoz.ru/k8/dzhavakharlal_neru-velikij_mirotvorec.jpg"/>
          <p:cNvPicPr>
            <a:picLocks noChangeAspect="1" noChangeArrowheads="1"/>
          </p:cNvPicPr>
          <p:nvPr/>
        </p:nvPicPr>
        <p:blipFill>
          <a:blip r:embed="rId3" cstate="print"/>
          <a:srcRect r="5399"/>
          <a:stretch>
            <a:fillRect/>
          </a:stretch>
        </p:blipFill>
        <p:spPr bwMode="auto">
          <a:xfrm>
            <a:off x="3851920" y="1268760"/>
            <a:ext cx="4169681" cy="2808312"/>
          </a:xfrm>
          <a:prstGeom prst="rect">
            <a:avLst/>
          </a:prstGeom>
          <a:noFill/>
        </p:spPr>
      </p:pic>
      <p:pic>
        <p:nvPicPr>
          <p:cNvPr id="21510" name="Picture 6" descr="http://www.outlookindia.com/images/jawaharlal_nehru_heroes_20070820.jpg"/>
          <p:cNvPicPr>
            <a:picLocks noChangeAspect="1" noChangeArrowheads="1"/>
          </p:cNvPicPr>
          <p:nvPr/>
        </p:nvPicPr>
        <p:blipFill>
          <a:blip r:embed="rId4" cstate="print"/>
          <a:srcRect t="13620" b="17025"/>
          <a:stretch>
            <a:fillRect/>
          </a:stretch>
        </p:blipFill>
        <p:spPr bwMode="auto">
          <a:xfrm>
            <a:off x="3851920" y="4077072"/>
            <a:ext cx="4176464" cy="2606977"/>
          </a:xfrm>
          <a:prstGeom prst="rect">
            <a:avLst/>
          </a:prstGeom>
          <a:noFill/>
        </p:spPr>
      </p:pic>
      <p:pic>
        <p:nvPicPr>
          <p:cNvPr id="21512" name="Picture 8" descr="http://pics.livejournal.com/voobr/pic/0000d5sk/s640x4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96752"/>
            <a:ext cx="3024336" cy="5175335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395536" y="5949280"/>
          <a:ext cx="2880320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rpps.ru/fon-dlja-prezentacii/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47"/>
            <a:ext cx="9144000" cy="6825953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4860032" y="548680"/>
          <a:ext cx="406794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484" name="AutoShape 4" descr="http://www.itusozluk.com/image/jawaharlal-nehru_310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://www.itusozluk.com/image/jawaharlal-nehru_310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://www.sensusnovus.ru/uploads/2014/02/che-nehru-545x4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04664"/>
            <a:ext cx="4392488" cy="3231903"/>
          </a:xfrm>
          <a:prstGeom prst="rect">
            <a:avLst/>
          </a:prstGeom>
          <a:noFill/>
        </p:spPr>
      </p:pic>
      <p:pic>
        <p:nvPicPr>
          <p:cNvPr id="20482" name="Picture 2" descr="http://www.mymemorial24.de/uploads/tx_edgallery/Konrad_Adenauer_2.jpg"/>
          <p:cNvPicPr>
            <a:picLocks noChangeAspect="1" noChangeArrowheads="1"/>
          </p:cNvPicPr>
          <p:nvPr/>
        </p:nvPicPr>
        <p:blipFill>
          <a:blip r:embed="rId10" cstate="print"/>
          <a:srcRect l="4921" r="8858"/>
          <a:stretch>
            <a:fillRect/>
          </a:stretch>
        </p:blipFill>
        <p:spPr bwMode="auto">
          <a:xfrm>
            <a:off x="4932040" y="3068960"/>
            <a:ext cx="3962830" cy="324036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395536" y="2924944"/>
          <a:ext cx="4572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9220" name="Picture 4" descr="http://e-libra.ru/files/cache1/351937/i_025.jpg"/>
          <p:cNvPicPr>
            <a:picLocks noChangeAspect="1" noChangeArrowheads="1"/>
          </p:cNvPicPr>
          <p:nvPr/>
        </p:nvPicPr>
        <p:blipFill>
          <a:blip r:embed="rId16" cstate="print"/>
          <a:srcRect t="5542" b="4433"/>
          <a:stretch>
            <a:fillRect/>
          </a:stretch>
        </p:blipFill>
        <p:spPr bwMode="auto">
          <a:xfrm>
            <a:off x="467544" y="3717032"/>
            <a:ext cx="4119542" cy="2707943"/>
          </a:xfrm>
          <a:prstGeom prst="rect">
            <a:avLst/>
          </a:prstGeom>
          <a:noFill/>
        </p:spPr>
      </p:pic>
      <p:graphicFrame>
        <p:nvGraphicFramePr>
          <p:cNvPr id="14" name="Схема 13"/>
          <p:cNvGraphicFramePr/>
          <p:nvPr/>
        </p:nvGraphicFramePr>
        <p:xfrm>
          <a:off x="611560" y="6309320"/>
          <a:ext cx="381642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2.hostingkartinok.com/uploads/images/2012/07/2242d331580ea2d94399f1ce4bf8f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0" name="AutoShape 4" descr="http://www.itusozluk.com/image/jawaharlal-nehru_310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www.itusozluk.com/image/jawaharlal-nehru_310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://www.itusozluk.com/image/jawaharlal-nehru_310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http://davidot.com/images/webs/jawaharlal-nehru-speech-in-hindi-7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450230" cy="2996952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1259632" y="0"/>
          <a:ext cx="6552728" cy="321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464" name="Picture 8" descr="http://lifeglobe.net/xf/photoset/304/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3501008"/>
            <a:ext cx="4115144" cy="29105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7584" y="548680"/>
            <a:ext cx="6984776" cy="2308324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Ще в 1948 році на з'їзді ІНК в Джайпурі були сформульовані основні принципи зовнішньої політики Індії:</a:t>
            </a:r>
          </a:p>
          <a:p>
            <a:pPr lvl="0">
              <a:buClr>
                <a:schemeClr val="accent5">
                  <a:lumMod val="75000"/>
                </a:schemeClr>
              </a:buClr>
              <a:buSzPct val="133000"/>
              <a:buFont typeface="Wingdings" pitchFamily="2" charset="2"/>
              <a:buChar char="§"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антіколоніалізм;</a:t>
            </a:r>
          </a:p>
          <a:p>
            <a:pPr lvl="0">
              <a:buClr>
                <a:schemeClr val="accent5">
                  <a:lumMod val="75000"/>
                </a:schemeClr>
              </a:buClr>
              <a:buSzPct val="133000"/>
              <a:buFont typeface="Wingdings" pitchFamily="2" charset="2"/>
              <a:buChar char="§"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збереження миру і нейтралітету;</a:t>
            </a:r>
          </a:p>
          <a:p>
            <a:pPr lvl="0">
              <a:buClr>
                <a:schemeClr val="accent5">
                  <a:lumMod val="75000"/>
                </a:schemeClr>
              </a:buClr>
              <a:buSzPct val="133000"/>
              <a:buFont typeface="Wingdings" pitchFamily="2" charset="2"/>
              <a:buChar char="§"/>
            </a:pP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неучасть у військово-політичних блоках.</a:t>
            </a:r>
            <a:endParaRPr lang="ru-RU" sz="240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- Облачное неб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966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5060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Восени </a:t>
            </a:r>
            <a:r>
              <a:rPr lang="ru-RU" sz="2400" b="1" u="sng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1949</a:t>
            </a:r>
            <a:r>
              <a:rPr lang="ru-RU" sz="2400" b="1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Неру відвідав США. </a:t>
            </a:r>
            <a:endParaRPr lang="ru-RU" sz="2400" b="1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28674" name="Picture 2" descr="http://bhavanajagat.files.wordpress.com/2013/08/specialfrontierforce-john-kenneth-galbraith.jpg?w=584&amp;h=4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6211"/>
            <a:ext cx="4968552" cy="3939109"/>
          </a:xfrm>
          <a:prstGeom prst="rect">
            <a:avLst/>
          </a:prstGeom>
          <a:noFill/>
        </p:spPr>
      </p:pic>
      <p:pic>
        <p:nvPicPr>
          <p:cNvPr id="28676" name="Picture 4" descr="http://img-fotki.yandex.ru/get/6427/97833783.6b/0_8ac45_66f9ba4e_X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66366"/>
            <a:ext cx="3589996" cy="54380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352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42</cp:revision>
  <dcterms:created xsi:type="dcterms:W3CDTF">2014-11-08T11:23:41Z</dcterms:created>
  <dcterms:modified xsi:type="dcterms:W3CDTF">2014-11-12T15:46:36Z</dcterms:modified>
</cp:coreProperties>
</file>