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3" r:id="rId11"/>
    <p:sldId id="264" r:id="rId12"/>
    <p:sldId id="266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0066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600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600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600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600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600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600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600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600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6600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6600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6600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6600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660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Национальный музей пчеловодства Украины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ученица 11-А класса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Касперук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Карина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Институт пчеловодства имени П. И. Прокопович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642918"/>
            <a:ext cx="3714776" cy="2738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Территория музея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4214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Войдя на территорию музея, попадаешь в царство пчел, где под открытым небом собраны самые разнообразные ульи: от колод и плетенок до современных широко применяемых в пчеловодстве материалов.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user\Desktop\2ca7885978e0a1cb6a27112a6744a8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3589169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4" descr="http://y.delfi.lt/norm/44557/2160549_Oveh4H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14752"/>
            <a:ext cx="3688303" cy="2750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продукт музея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428736"/>
            <a:ext cx="5072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музее можно узнать какие святые покровительствуют медосбору, о народных «медовых» праздниках, о технологии приготовления многочисленных медовых напитков и сладостей. И, конечно же, сможем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продегустировать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сладкую радость и гордость Украины – ее мед. Этого продукта здесь – более чем обширный выбор: на радость не только детям, но и взрослым.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mg0.liveinternet.ru/images/attach/c/3/77/505/77505500_5dc549c923e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724275" cy="3048001"/>
          </a:xfrm>
          <a:prstGeom prst="rect">
            <a:avLst/>
          </a:prstGeom>
          <a:noFill/>
        </p:spPr>
      </p:pic>
      <p:pic>
        <p:nvPicPr>
          <p:cNvPr id="22532" name="Picture 4" descr="http://shaundakul.com/rus/img/museums/pchel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3429024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3" name="Picture 5" descr="C:\Users\user\Desktop\Cyd2GBZT1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429133"/>
            <a:ext cx="3459779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/>
          <a:lstStyle/>
          <a:p>
            <a:r>
              <a:rPr lang="ru-RU" dirty="0" smtClean="0"/>
              <a:t>День пасечника в музее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3143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 19 августа в музее пчеловодства отмечается День пасечника, учрежденный Указом Президента Украины по инициативе Министерства агропромышленного комплекса и Союза пчеловодов. Все желающие могут приобрести как продукты пчеловодства, так и необходимый инвентарь. Гостей развлекают народные коллективы.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plantator.org.ua/download/file.php?id=4458&amp;sid=10f6461f2bedc486e8b0e52c775f7d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857232"/>
            <a:ext cx="3714776" cy="2303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http://www.umoloda.kiev.ua/img/content/i3/377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643314"/>
            <a:ext cx="2071702" cy="2595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2" name="Picture 6" descr="http://im5-tub-ua.yandex.net/i?id=118885753-3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643314"/>
            <a:ext cx="228601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Польза меда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1428736"/>
            <a:ext cx="87868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Мед обладает противогрибковыми, антивирусными и антибактериальными свойствами;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использование меда при ожогах, язвах, ранах и порезах в несколько раз ускоряет их заживление;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мед кардинальным образом улучшает качество крови, потому как количество свободных радикалов контролируется полезными веществами меда;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для людей, больных диабетом второй степени, мед может служить отличным заменителем сахара;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мед улучшает процесс пищеварения, а также в течение короткого времени снимает заложенность носа, уменьшает кашель, снимает воспаление и уменьшает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горле при сухом кашле, помогает при лечении конъюнктивита. Молоко с медом: польза от сочетания этих двух компонентов проявляется в улучшении самочувствия в целом;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мед естественным образом снимает воспаление тканей и способствует удержанию в организме кальция;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 постоянном, но рациональном употреблении меда, польза меда проявляется в поддержании иммунной системы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7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Химический состав меда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928670"/>
            <a:ext cx="8286808" cy="571504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состав мёда входят: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вода - 16÷20%;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углеводы - около 80%: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инвертированные сахара — 65÷78% (цветочный мёд) и 60÷70% (падевый мёд):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фруктоза - 38.2% (33-42%);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глюкоза - 31.3% (27-36%);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дисахариды и полисахариды - 10.1% 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сахароза (или просто сахар) — 1.3% 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мальтоза и другие дисахариды - 7.3%;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декстрины до 2% (цветочный мёд) и до 5% (падевый мёд);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азотистые вещества - 0.2÷2.3%: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белковые вещества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ферменты — 0.2÷2%;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свободные аминокислоты — 0.1%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алкалоиды;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минеральные вещества — до 0.64%, в среднем 0.2% (цветочный мёд) и до 1.6% (падевый мёд);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витамины;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органические кислоты - 0.1÷0.3%;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ароматические вещества;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флавоноиды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(красители);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оксиметилфурфурол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фитонциды;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гормоны;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липиды (жиры).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media.filmz.ru/photos/medium/m_14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3571900" cy="371477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357430"/>
            <a:ext cx="6572296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72231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Национальный музей пчеловодства Украины – один из музеев Киева. Материалы музея, объекты, расположенные на его территории,  служат полезным источником интересной информации для пчеловодов и людей, интересующихся этой отраслью хозяйства.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pic>
        <p:nvPicPr>
          <p:cNvPr id="3" name="Picture 2" descr="http://img.lrytas.lt/show_foto/?id=457192&amp;s=11&amp;f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786190"/>
            <a:ext cx="5357850" cy="278605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1428736"/>
            <a:ext cx="8286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http://primetour.ua/ru/excursions/museum/Muzey-pchelovodstva.html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http://panoramakiev.narod.ru/EXCURS/ChitajkaWiki/KievMed.htm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http://mesta.kiev.ua/museums/313-muzejj-pchelovodstva.html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http://shaundakul.com/rus/view_post.php?id=52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http://www.kievtown.net/rus/kiev_museums/beekeeping_museum.html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http://www.salkova.ru/Product_bee/Honey/chemistry.php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http://beehoney.com.ua/honey_chemical.html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3500462" cy="1143000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Цель</a:t>
            </a: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42862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Ознакомиться с историей происхождения музея, его деятельностью, задачами, особенностями территории,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материалами. Рассмотреть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химический состав меда и его полезные свойства.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i256.photobucket.com/albums/hh163/hitfilm/hitfilm/BeeMovie3.jpg"/>
          <p:cNvPicPr>
            <a:picLocks noChangeAspect="1" noChangeArrowheads="1"/>
          </p:cNvPicPr>
          <p:nvPr/>
        </p:nvPicPr>
        <p:blipFill>
          <a:blip r:embed="rId2"/>
          <a:srcRect l="21429" r="27142"/>
          <a:stretch>
            <a:fillRect/>
          </a:stretch>
        </p:blipFill>
        <p:spPr bwMode="auto">
          <a:xfrm>
            <a:off x="5357818" y="0"/>
            <a:ext cx="3786182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</a:t>
            </a: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71612"/>
            <a:ext cx="4622924" cy="79406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Украина- медовая страна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Отец пчеловодства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Открытие музея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Института пчеловодства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Материалы музея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Территория музея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Главный продукт музея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пасечника в музее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Польза меда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Химический состав </a:t>
            </a: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Вывод</a:t>
            </a:r>
            <a:endParaRPr lang="ru-RU" sz="24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Список источников.</a:t>
            </a:r>
          </a:p>
          <a:p>
            <a:pPr marL="342900" indent="-342900">
              <a:buFont typeface="+mj-lt"/>
              <a:buAutoNum type="arabicPeriod"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Украина- медовая страна</a:t>
            </a: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621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Медовые напитки любили и ценили наши языческие предки. В договоре 911 года князя Олега мед и воск названы одними из главных продуктов торговли Руси с Византией. Музей пчеловодства не просто так был создан в Киеве. Украина считается родиной улья и медовой страной.</a:t>
            </a:r>
          </a:p>
        </p:txBody>
      </p:sp>
      <p:pic>
        <p:nvPicPr>
          <p:cNvPr id="1028" name="Picture 4" descr="http://s5.goodfon.ru/image/462218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00438"/>
            <a:ext cx="5000625" cy="3124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Отец пчеловодства</a:t>
            </a:r>
            <a:endParaRPr lang="ru-RU" dirty="0"/>
          </a:p>
        </p:txBody>
      </p:sp>
      <p:pic>
        <p:nvPicPr>
          <p:cNvPr id="17410" name="Picture 2" descr="Петр Иванович Прокоп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2143140" cy="3228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868" y="1571612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Отцом пчеловодства, автором рамочного улья для сбора меда и основателем первой в мире школы пчеловодства является украинец Петр Прокопович. Его научные работы публиковались в Европе и США, сам ученый вошел в науку, как реформатор технологии сбора меда, как просветитель, талантливый педагог и биолог. </a:t>
            </a:r>
          </a:p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Петр Прокопович воспитал себе достойную смену, его ученики не только сохраняют наработки своего учителя, но и преумножают их, что сделало украинское пчеловодство самым передовым в мире.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музея</a:t>
            </a:r>
            <a:endParaRPr lang="ru-RU" dirty="0"/>
          </a:p>
        </p:txBody>
      </p:sp>
      <p:pic>
        <p:nvPicPr>
          <p:cNvPr id="18434" name="Picture 2" descr="http://shaundakul.com/rus/img/museums/pchel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5000659" cy="4357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572132" y="2571744"/>
            <a:ext cx="3357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пчеловодства в Киеве. Первых посетителей Национальный музей пчеловодства Украины принял в середине 1980-х годов. Тогда же он стал структурным подразделением местного Института пчеловодства, который также был основан благодаря труду Петра Прокоповича и его единомышленников.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Института пчеловодства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57174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254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 занимается научно-исследовательской, селекционной работой, разработкой технологий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пчеловождения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переработки продуктов пчеловодства, вопросами профилактики, борьбы с болезнями пчел и их вредителями.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vi.ill.in.ua/m/300x245/193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643182"/>
            <a:ext cx="350044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музея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57150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музее собрана материалы по истории пчеловодства, фотографии выдающихся ученых-пасечников, есть раздел апитерапии, новых достижений и технологий в этой отрасли. Экспозиция музея повествует обо всех этапах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медопроизводства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начиная особенностями жизни пчелиной семьи, разнообразными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медо-технологиями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заканчивая поверьями и легендами, связанными со сбором меда. В музейных стендах и витринах - инвентарь пчеловодов ХІХ столетия, рисунки и гравюры, первые издания, отображающие развитие «медовой науки».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Музей пчеловод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357430"/>
            <a:ext cx="2286016" cy="172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0" name="Picture 4" descr="Музей пчеловод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643446"/>
            <a:ext cx="2500330" cy="172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2" name="Picture 6" descr="Музей пчеловодст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643447"/>
            <a:ext cx="2516821" cy="1714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музея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357298"/>
            <a:ext cx="5929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Гордостью музея является специально сконструированные наблюдательные ульи, сквозь которые можно посмотреть, как живут пчёлы, как строят соты, выгружают принесённый нектар, пыльцу, растят новых пчёлок. В музей также можно узнать о полезных свойствах разнообразных продуктов пчеловодства (мед, воск, обножка, перга, прополис,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пчелиный яд).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В музее пчеловод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929065"/>
            <a:ext cx="3929091" cy="24517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8" name="Picture 4" descr="http://www.ogo.ua/images/articles/1497/big/1282049202.jpg"/>
          <p:cNvPicPr>
            <a:picLocks noChangeAspect="1" noChangeArrowheads="1"/>
          </p:cNvPicPr>
          <p:nvPr/>
        </p:nvPicPr>
        <p:blipFill>
          <a:blip r:embed="rId3"/>
          <a:srcRect l="23214"/>
          <a:stretch>
            <a:fillRect/>
          </a:stretch>
        </p:blipFill>
        <p:spPr bwMode="auto">
          <a:xfrm>
            <a:off x="4857752" y="3929066"/>
            <a:ext cx="3500432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osa</Template>
  <TotalTime>532</TotalTime>
  <Words>900</Words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osa</vt:lpstr>
      <vt:lpstr>Национальный музей пчеловодства Украины</vt:lpstr>
      <vt:lpstr>Цель</vt:lpstr>
      <vt:lpstr>План</vt:lpstr>
      <vt:lpstr>Украина- медовая страна</vt:lpstr>
      <vt:lpstr>Отец пчеловодства</vt:lpstr>
      <vt:lpstr>Открытие музея</vt:lpstr>
      <vt:lpstr>Задачи Института пчеловодства</vt:lpstr>
      <vt:lpstr>Материалы музея</vt:lpstr>
      <vt:lpstr>Материалы музея</vt:lpstr>
      <vt:lpstr>Территория музея</vt:lpstr>
      <vt:lpstr>Главный продукт музея</vt:lpstr>
      <vt:lpstr>День пасечника в музее</vt:lpstr>
      <vt:lpstr>Польза меда</vt:lpstr>
      <vt:lpstr>Химический состав меда</vt:lpstr>
      <vt:lpstr>Вывод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музей пчеловодства Украины</dc:title>
  <dc:creator>user</dc:creator>
  <cp:lastModifiedBy>user</cp:lastModifiedBy>
  <cp:revision>57</cp:revision>
  <dcterms:created xsi:type="dcterms:W3CDTF">2013-10-19T11:12:39Z</dcterms:created>
  <dcterms:modified xsi:type="dcterms:W3CDTF">2013-10-28T19:28:53Z</dcterms:modified>
</cp:coreProperties>
</file>