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 varScale="1">
        <p:scale>
          <a:sx n="83" d="100"/>
          <a:sy n="83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20E5-D164-4E50-B133-2973F882C80E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E9A25-D51E-48BD-8823-9032B9E3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35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20E5-D164-4E50-B133-2973F882C80E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E9A25-D51E-48BD-8823-9032B9E3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49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20E5-D164-4E50-B133-2973F882C80E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E9A25-D51E-48BD-8823-9032B9E3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40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20E5-D164-4E50-B133-2973F882C80E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E9A25-D51E-48BD-8823-9032B9E3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394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20E5-D164-4E50-B133-2973F882C80E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E9A25-D51E-48BD-8823-9032B9E3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56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20E5-D164-4E50-B133-2973F882C80E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E9A25-D51E-48BD-8823-9032B9E3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873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20E5-D164-4E50-B133-2973F882C80E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E9A25-D51E-48BD-8823-9032B9E3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77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20E5-D164-4E50-B133-2973F882C80E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E9A25-D51E-48BD-8823-9032B9E3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3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20E5-D164-4E50-B133-2973F882C80E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E9A25-D51E-48BD-8823-9032B9E3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80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20E5-D164-4E50-B133-2973F882C80E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E9A25-D51E-48BD-8823-9032B9E3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45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20E5-D164-4E50-B133-2973F882C80E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E9A25-D51E-48BD-8823-9032B9E3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85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120E5-D164-4E50-B133-2973F882C80E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E9A25-D51E-48BD-8823-9032B9E3E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28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64" y="1971013"/>
            <a:ext cx="7403069" cy="43924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08520" y="260648"/>
            <a:ext cx="95815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700" b="1" i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Нотр</a:t>
            </a:r>
            <a:r>
              <a:rPr lang="ru-RU" sz="4700" b="1" i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-Дам де Пари – </a:t>
            </a:r>
          </a:p>
          <a:p>
            <a:pPr algn="ctr"/>
            <a:r>
              <a:rPr lang="ru-RU" sz="4700" b="1" i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Cambria Math" pitchFamily="18" charset="0"/>
              </a:rPr>
              <a:t>собор Парижской Богоматери </a:t>
            </a:r>
            <a:endParaRPr lang="ru-RU" sz="4700" b="1" i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96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8875">
            <a:off x="5555650" y="366987"/>
            <a:ext cx="3168352" cy="3147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7284">
            <a:off x="602225" y="307805"/>
            <a:ext cx="4602088" cy="3451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924944"/>
            <a:ext cx="8316416" cy="34778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Среди храмов Франции собор Парижской Богоматери выделяется строгим величием своего облика. сегодня, глядя на его целостный и гармоничный ансамбль, невозможно поверить, что он строился почти двести лет, многократно переделывался и капитально реставрировался.</a:t>
            </a:r>
          </a:p>
          <a:p>
            <a:r>
              <a:rPr lang="ru-RU" sz="2000" b="1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Смена эпох и течений отразилась во внешнем облике монументального здания: романский стиль постепенно сменялся готическим. Так собор приобрел свой неповторимый облик. В его линиях царят вертикали и стрельчатые формы. В контурах нет и намека на прямые плоскости, лишь игра объемов, теней и контрастов.</a:t>
            </a:r>
            <a:endParaRPr lang="ru-RU" sz="2000" b="1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36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7032">
            <a:off x="377788" y="467593"/>
            <a:ext cx="3816424" cy="3498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E:\Игры\ТSY 6\АА Фотки\ТУР ПАРИЖ 7.04-14.04\P11104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" t="399" r="12700" b="-399"/>
          <a:stretch/>
        </p:blipFill>
        <p:spPr bwMode="auto">
          <a:xfrm rot="449203">
            <a:off x="3979951" y="705339"/>
            <a:ext cx="4706858" cy="302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76142" y="231031"/>
            <a:ext cx="3257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Скульптуры собора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555555"/>
                </a:solidFill>
                <a:effectLst/>
                <a:latin typeface="Arial"/>
              </a:rPr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336667"/>
            <a:ext cx="864096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интерьере собора доминирует серый цвет камня, из которого сложены стены и своды храма. Здесь царят вертикали и стрельчатые формы, а стены прорезаны сужающимися кверху нишами и окнами с ажурными колонками – собор "струится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". Главный фасад 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Нотр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-Дама не совсем готический: предусмотренные проектом островерхие шпили на верхушках двух башен так и не были построены, чтобы не нарушить достигнутой гармонии. В нижней части фасада – три мощных портала: слева – портал Девы Марии, в центре – портал Страшного суда, справа – портал Св. Анны. </a:t>
            </a:r>
          </a:p>
        </p:txBody>
      </p:sp>
    </p:spTree>
    <p:extLst>
      <p:ext uri="{BB962C8B-B14F-4D97-AF65-F5344CB8AC3E}">
        <p14:creationId xmlns:p14="http://schemas.microsoft.com/office/powerpoint/2010/main" val="191106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44851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Необыкновенен собор благодаря своему "голосу", который заключен в огромном колоколе, висящем в правой башне. Он был преподнесен в дар собору в 1400 году. Позднее этот колокол был переплавлен. Присутствовавшие при этом знатные дамы и простые парижанки бросали в расплавленную массу золотые и серебряные украшения, отчего, как утверждают, колокол приобрел чистый и звучный тембр.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88640"/>
            <a:ext cx="4191465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98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39"/>
            <a:ext cx="3816424" cy="508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509120"/>
            <a:ext cx="7776864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Огромное внутреннее пространство собора поражает каждого входящего. Здесь нет ни массивных опор, ни голых стен – интерьер словно соткан из лучевидных нервюр, устремленных вверх.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198" y="836712"/>
            <a:ext cx="47625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35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118" y="116632"/>
            <a:ext cx="5796136" cy="632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9696" y="548680"/>
            <a:ext cx="3521576" cy="489364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и в других готических храмах, в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Нотр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-Дам де Пари нет настенной живописи, и единственным источником цвета в однообразно-сером интерьере являются многочисленные витражи, вставленные в переплеты высоких стрельчатых окон. </a:t>
            </a:r>
          </a:p>
        </p:txBody>
      </p:sp>
    </p:spTree>
    <p:extLst>
      <p:ext uri="{BB962C8B-B14F-4D97-AF65-F5344CB8AC3E}">
        <p14:creationId xmlns:p14="http://schemas.microsoft.com/office/powerpoint/2010/main" val="190765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512" y="2204864"/>
            <a:ext cx="7875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094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321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</dc:creator>
  <cp:lastModifiedBy>Яна</cp:lastModifiedBy>
  <cp:revision>9</cp:revision>
  <dcterms:created xsi:type="dcterms:W3CDTF">2013-09-18T04:14:35Z</dcterms:created>
  <dcterms:modified xsi:type="dcterms:W3CDTF">2013-09-29T18:23:04Z</dcterms:modified>
</cp:coreProperties>
</file>