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6"/>
  </p:notesMasterIdLst>
  <p:sldIdLst>
    <p:sldId id="256" r:id="rId2"/>
    <p:sldId id="266" r:id="rId3"/>
    <p:sldId id="260" r:id="rId4"/>
    <p:sldId id="268" r:id="rId5"/>
    <p:sldId id="261" r:id="rId6"/>
    <p:sldId id="269" r:id="rId7"/>
    <p:sldId id="270" r:id="rId8"/>
    <p:sldId id="262" r:id="rId9"/>
    <p:sldId id="263" r:id="rId10"/>
    <p:sldId id="267" r:id="rId11"/>
    <p:sldId id="264" r:id="rId12"/>
    <p:sldId id="265" r:id="rId13"/>
    <p:sldId id="257" r:id="rId14"/>
    <p:sldId id="25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F347A-23E4-4858-A528-2AD5D0C7ADF2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E5B5A-3D4D-4819-8B09-C346D145B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E5B5A-3D4D-4819-8B09-C346D145B74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A804F0-A7F4-4AC4-96E6-82F71B6A6D34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3C700B-7BC4-4A70-BC25-961521CAB3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A804F0-A7F4-4AC4-96E6-82F71B6A6D34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3C700B-7BC4-4A70-BC25-961521CAB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A804F0-A7F4-4AC4-96E6-82F71B6A6D34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3C700B-7BC4-4A70-BC25-961521CAB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A804F0-A7F4-4AC4-96E6-82F71B6A6D34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3C700B-7BC4-4A70-BC25-961521CAB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A804F0-A7F4-4AC4-96E6-82F71B6A6D34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3C700B-7BC4-4A70-BC25-961521CAB3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A804F0-A7F4-4AC4-96E6-82F71B6A6D34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3C700B-7BC4-4A70-BC25-961521CAB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A804F0-A7F4-4AC4-96E6-82F71B6A6D34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3C700B-7BC4-4A70-BC25-961521CAB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A804F0-A7F4-4AC4-96E6-82F71B6A6D34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3C700B-7BC4-4A70-BC25-961521CAB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A804F0-A7F4-4AC4-96E6-82F71B6A6D34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3C700B-7BC4-4A70-BC25-961521CAB3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A804F0-A7F4-4AC4-96E6-82F71B6A6D34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3C700B-7BC4-4A70-BC25-961521CAB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A804F0-A7F4-4AC4-96E6-82F71B6A6D34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3C700B-7BC4-4A70-BC25-961521CAB3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5A804F0-A7F4-4AC4-96E6-82F71B6A6D34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E3C700B-7BC4-4A70-BC25-961521CAB3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загруженное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2143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Актор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6525344"/>
            <a:ext cx="7406640" cy="33265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uk-UA" dirty="0" smtClean="0"/>
              <a:t>Ставище 2013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Де </a:t>
            </a:r>
            <a:r>
              <a:rPr lang="uk-UA" dirty="0" smtClean="0"/>
              <a:t>може працювати актор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dirty="0" err="1" smtClean="0"/>
              <a:t>театри</a:t>
            </a:r>
            <a:r>
              <a:rPr lang="ru-RU" dirty="0" smtClean="0"/>
              <a:t>, </a:t>
            </a:r>
            <a:r>
              <a:rPr lang="ru-RU" dirty="0" err="1" smtClean="0"/>
              <a:t>палаци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кіноконцертні</a:t>
            </a:r>
            <a:r>
              <a:rPr lang="ru-RU" dirty="0" smtClean="0"/>
              <a:t> </a:t>
            </a:r>
            <a:r>
              <a:rPr lang="ru-RU" dirty="0" err="1" smtClean="0"/>
              <a:t>зали</a:t>
            </a:r>
            <a:r>
              <a:rPr lang="ru-RU" dirty="0" smtClean="0"/>
              <a:t>; </a:t>
            </a:r>
            <a:r>
              <a:rPr lang="ru-RU" dirty="0" err="1" smtClean="0"/>
              <a:t>концертні</a:t>
            </a:r>
            <a:r>
              <a:rPr lang="ru-RU" dirty="0" smtClean="0"/>
              <a:t> </a:t>
            </a:r>
            <a:r>
              <a:rPr lang="ru-RU" dirty="0" err="1" smtClean="0"/>
              <a:t>зали</a:t>
            </a:r>
            <a:r>
              <a:rPr lang="ru-RU" dirty="0" smtClean="0"/>
              <a:t>, </a:t>
            </a:r>
            <a:r>
              <a:rPr lang="ru-RU" dirty="0" err="1" smtClean="0"/>
              <a:t>філармонії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 smtClean="0"/>
              <a:t>кіно</a:t>
            </a:r>
            <a:r>
              <a:rPr lang="ru-RU" dirty="0" smtClean="0"/>
              <a:t>-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радіостудії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(</a:t>
            </a:r>
            <a:r>
              <a:rPr lang="ru-RU" dirty="0" err="1" smtClean="0"/>
              <a:t>дитячі</a:t>
            </a:r>
            <a:r>
              <a:rPr lang="ru-RU" dirty="0" smtClean="0"/>
              <a:t> </a:t>
            </a:r>
            <a:r>
              <a:rPr lang="ru-RU" dirty="0" err="1" smtClean="0"/>
              <a:t>центри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);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 smtClean="0"/>
              <a:t>освітні</a:t>
            </a:r>
            <a:r>
              <a:rPr lang="ru-RU" dirty="0" smtClean="0"/>
              <a:t> установи (</a:t>
            </a:r>
            <a:r>
              <a:rPr lang="ru-RU" dirty="0" err="1" smtClean="0"/>
              <a:t>театральні</a:t>
            </a:r>
            <a:r>
              <a:rPr lang="ru-RU" dirty="0" smtClean="0"/>
              <a:t> училища, </a:t>
            </a:r>
            <a:r>
              <a:rPr lang="ru-RU" dirty="0" err="1" smtClean="0"/>
              <a:t>вузи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Медичні протипоказання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Шляхи здобуття професії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актора</a:t>
            </a:r>
            <a:r>
              <a:rPr lang="ru-RU" dirty="0" smtClean="0"/>
              <a:t> проходить у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закладах , </a:t>
            </a:r>
            <a:r>
              <a:rPr lang="ru-RU" dirty="0" err="1" smtClean="0"/>
              <a:t>середніх</a:t>
            </a:r>
            <a:r>
              <a:rPr lang="ru-RU" dirty="0" smtClean="0"/>
              <a:t> </a:t>
            </a:r>
            <a:r>
              <a:rPr lang="ru-RU" dirty="0" err="1" smtClean="0"/>
              <a:t>професійних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школах- </a:t>
            </a:r>
            <a:r>
              <a:rPr lang="ru-RU" dirty="0" err="1" smtClean="0"/>
              <a:t>студіях</a:t>
            </a:r>
            <a:r>
              <a:rPr lang="ru-RU" dirty="0" smtClean="0"/>
              <a:t>. Але стати хорошим </a:t>
            </a:r>
            <a:r>
              <a:rPr lang="ru-RU" dirty="0" err="1" smtClean="0"/>
              <a:t>актором</a:t>
            </a:r>
            <a:r>
              <a:rPr lang="ru-RU" dirty="0" smtClean="0"/>
              <a:t> </a:t>
            </a:r>
            <a:r>
              <a:rPr lang="ru-RU" dirty="0" err="1" smtClean="0"/>
              <a:t>можливе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за </a:t>
            </a:r>
            <a:r>
              <a:rPr lang="ru-RU" dirty="0" err="1" smtClean="0"/>
              <a:t>наявності</a:t>
            </a:r>
            <a:r>
              <a:rPr lang="ru-RU" dirty="0" smtClean="0"/>
              <a:t> таланту , </a:t>
            </a:r>
            <a:r>
              <a:rPr lang="ru-RU" dirty="0" err="1" smtClean="0"/>
              <a:t>навчальні</a:t>
            </a:r>
            <a:r>
              <a:rPr lang="ru-RU" dirty="0" smtClean="0"/>
              <a:t> </a:t>
            </a:r>
            <a:r>
              <a:rPr lang="ru-RU" dirty="0" err="1" smtClean="0"/>
              <a:t>заклади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розвинуть</a:t>
            </a:r>
            <a:r>
              <a:rPr lang="ru-RU" dirty="0" smtClean="0"/>
              <a:t> , направлять в </a:t>
            </a:r>
            <a:r>
              <a:rPr lang="ru-RU" dirty="0" err="1" smtClean="0"/>
              <a:t>правильне</a:t>
            </a:r>
            <a:r>
              <a:rPr lang="ru-RU" dirty="0" smtClean="0"/>
              <a:t> русло.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Зарплата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перспективи</a:t>
            </a:r>
            <a:r>
              <a:rPr lang="ru-RU" b="1" dirty="0" smtClean="0"/>
              <a:t> </a:t>
            </a:r>
            <a:r>
              <a:rPr lang="ru-RU" b="1" dirty="0" err="1" smtClean="0"/>
              <a:t>професії</a:t>
            </a:r>
            <a:r>
              <a:rPr lang="ru-RU" b="1" dirty="0" smtClean="0"/>
              <a:t> </a:t>
            </a:r>
            <a:r>
              <a:rPr lang="ru-RU" b="1" dirty="0" err="1" smtClean="0"/>
              <a:t>кіноактора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err="1" smtClean="0"/>
              <a:t>Заробіток</a:t>
            </a:r>
            <a:r>
              <a:rPr lang="ru-RU" dirty="0" smtClean="0"/>
              <a:t> </a:t>
            </a:r>
            <a:r>
              <a:rPr lang="ru-RU" dirty="0" err="1" smtClean="0"/>
              <a:t>актора</a:t>
            </a:r>
            <a:r>
              <a:rPr lang="ru-RU" dirty="0" smtClean="0"/>
              <a:t>, </a:t>
            </a:r>
            <a:r>
              <a:rPr lang="ru-RU" dirty="0" err="1" smtClean="0"/>
              <a:t>щойно</a:t>
            </a:r>
            <a:r>
              <a:rPr lang="ru-RU" dirty="0" smtClean="0"/>
              <a:t> </a:t>
            </a:r>
            <a:r>
              <a:rPr lang="ru-RU" dirty="0" err="1" smtClean="0"/>
              <a:t>прийнятого</a:t>
            </a:r>
            <a:r>
              <a:rPr lang="ru-RU" dirty="0" smtClean="0"/>
              <a:t> в театр,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складає</a:t>
            </a:r>
            <a:r>
              <a:rPr lang="ru-RU" dirty="0" smtClean="0"/>
              <a:t> $200-225.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кар'єра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успішно</a:t>
            </a:r>
            <a:r>
              <a:rPr lang="ru-RU" dirty="0" smtClean="0"/>
              <a:t>, </a:t>
            </a:r>
            <a:r>
              <a:rPr lang="ru-RU" dirty="0" err="1" smtClean="0"/>
              <a:t>актору</a:t>
            </a:r>
            <a:r>
              <a:rPr lang="ru-RU" dirty="0" smtClean="0"/>
              <a:t> </a:t>
            </a:r>
            <a:r>
              <a:rPr lang="ru-RU" dirty="0" err="1" smtClean="0"/>
              <a:t>привласнюється</a:t>
            </a:r>
            <a:r>
              <a:rPr lang="ru-RU" dirty="0" smtClean="0"/>
              <a:t> </a:t>
            </a:r>
            <a:r>
              <a:rPr lang="ru-RU" dirty="0" err="1" smtClean="0"/>
              <a:t>наступний</a:t>
            </a:r>
            <a:r>
              <a:rPr lang="ru-RU" dirty="0" smtClean="0"/>
              <a:t> </a:t>
            </a:r>
            <a:r>
              <a:rPr lang="ru-RU" dirty="0" err="1" smtClean="0"/>
              <a:t>розряд</a:t>
            </a:r>
            <a:r>
              <a:rPr lang="ru-RU" dirty="0" smtClean="0"/>
              <a:t>,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один </a:t>
            </a:r>
            <a:r>
              <a:rPr lang="ru-RU" dirty="0" err="1" smtClean="0"/>
              <a:t>і</a:t>
            </a:r>
            <a:r>
              <a:rPr lang="ru-RU" dirty="0" smtClean="0"/>
              <a:t> т.д. </a:t>
            </a:r>
            <a:r>
              <a:rPr lang="ru-RU" dirty="0" err="1" smtClean="0"/>
              <a:t>Верхня</a:t>
            </a:r>
            <a:r>
              <a:rPr lang="ru-RU" dirty="0" smtClean="0"/>
              <a:t> планка - $1300. - </a:t>
            </a:r>
            <a:r>
              <a:rPr lang="ru-RU" dirty="0" err="1" smtClean="0"/>
              <a:t>стільки</a:t>
            </a:r>
            <a:r>
              <a:rPr lang="ru-RU" dirty="0" smtClean="0"/>
              <a:t> </a:t>
            </a:r>
            <a:r>
              <a:rPr lang="ru-RU" dirty="0" err="1" smtClean="0"/>
              <a:t>отримують</a:t>
            </a:r>
            <a:r>
              <a:rPr lang="ru-RU" dirty="0" smtClean="0"/>
              <a:t> </a:t>
            </a:r>
            <a:r>
              <a:rPr lang="ru-RU" dirty="0" err="1" smtClean="0"/>
              <a:t>заслужені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народні</a:t>
            </a:r>
            <a:r>
              <a:rPr lang="ru-RU" dirty="0" smtClean="0"/>
              <a:t> </a:t>
            </a:r>
            <a:r>
              <a:rPr lang="ru-RU" dirty="0" err="1" smtClean="0"/>
              <a:t>артисти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так скромно </a:t>
            </a:r>
            <a:r>
              <a:rPr lang="ru-RU" dirty="0" err="1" smtClean="0"/>
              <a:t>справи</a:t>
            </a:r>
            <a:r>
              <a:rPr lang="ru-RU" dirty="0" smtClean="0"/>
              <a:t> </a:t>
            </a:r>
            <a:r>
              <a:rPr lang="ru-RU" dirty="0" err="1" smtClean="0"/>
              <a:t>йдуть</a:t>
            </a:r>
            <a:r>
              <a:rPr lang="ru-RU" dirty="0" smtClean="0"/>
              <a:t> далеко не </a:t>
            </a:r>
            <a:r>
              <a:rPr lang="ru-RU" dirty="0" err="1" smtClean="0"/>
              <a:t>скрізь</a:t>
            </a:r>
            <a:r>
              <a:rPr lang="ru-RU" dirty="0" smtClean="0"/>
              <a:t>. Все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того,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театр </a:t>
            </a:r>
            <a:r>
              <a:rPr lang="ru-RU" dirty="0" err="1" smtClean="0"/>
              <a:t>гідних</a:t>
            </a:r>
            <a:r>
              <a:rPr lang="ru-RU" dirty="0" smtClean="0"/>
              <a:t> </a:t>
            </a:r>
            <a:r>
              <a:rPr lang="ru-RU" dirty="0" err="1" smtClean="0"/>
              <a:t>спонсорів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Зарплата </a:t>
            </a:r>
            <a:r>
              <a:rPr lang="ru-RU" dirty="0" err="1" smtClean="0"/>
              <a:t>кіноактора</a:t>
            </a:r>
            <a:r>
              <a:rPr lang="ru-RU" dirty="0" smtClean="0"/>
              <a:t> - </a:t>
            </a:r>
            <a:r>
              <a:rPr lang="ru-RU" dirty="0" err="1" smtClean="0"/>
              <a:t>гонорарна</a:t>
            </a:r>
            <a:r>
              <a:rPr lang="ru-RU" dirty="0" smtClean="0"/>
              <a:t>.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"</a:t>
            </a:r>
            <a:r>
              <a:rPr lang="ru-RU" dirty="0" err="1" smtClean="0"/>
              <a:t>імені</a:t>
            </a:r>
            <a:r>
              <a:rPr lang="ru-RU" dirty="0" smtClean="0"/>
              <a:t>"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розміру</a:t>
            </a:r>
            <a:r>
              <a:rPr lang="ru-RU" dirty="0" smtClean="0"/>
              <a:t> бюджету </a:t>
            </a:r>
            <a:r>
              <a:rPr lang="ru-RU" dirty="0" err="1" smtClean="0"/>
              <a:t>кінофільму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рекламного ролика. $50-1000 за один </a:t>
            </a:r>
            <a:r>
              <a:rPr lang="ru-RU" dirty="0" err="1" smtClean="0"/>
              <a:t>знімальний</a:t>
            </a:r>
            <a:r>
              <a:rPr lang="ru-RU" dirty="0" smtClean="0"/>
              <a:t> день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Дякуємо за увагу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Виконала:</a:t>
            </a:r>
          </a:p>
          <a:p>
            <a:pPr>
              <a:buNone/>
            </a:pPr>
            <a:r>
              <a:rPr lang="uk-UA" dirty="0" smtClean="0"/>
              <a:t>Коваленко </a:t>
            </a:r>
            <a:r>
              <a:rPr lang="uk-UA" dirty="0" err="1" smtClean="0"/>
              <a:t>Альона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Історія </a:t>
            </a:r>
            <a:r>
              <a:rPr lang="uk-UA" dirty="0" err="1" smtClean="0"/>
              <a:t>винекнення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    </a:t>
            </a:r>
            <a:r>
              <a:rPr lang="ru-RU" dirty="0" err="1" smtClean="0"/>
              <a:t>Професія</a:t>
            </a:r>
            <a:r>
              <a:rPr lang="ru-RU" dirty="0" smtClean="0"/>
              <a:t> </a:t>
            </a:r>
            <a:r>
              <a:rPr lang="ru-RU" dirty="0" err="1" smtClean="0"/>
              <a:t>актора</a:t>
            </a:r>
            <a:r>
              <a:rPr lang="ru-RU" dirty="0" smtClean="0"/>
              <a:t> </a:t>
            </a:r>
            <a:r>
              <a:rPr lang="ru-RU" dirty="0" err="1" smtClean="0"/>
              <a:t>зародилася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давно. Першими </a:t>
            </a:r>
            <a:r>
              <a:rPr lang="ru-RU" dirty="0" err="1" smtClean="0"/>
              <a:t>акторами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шамани</a:t>
            </a:r>
            <a:r>
              <a:rPr lang="ru-RU" dirty="0" smtClean="0"/>
              <a:t> </a:t>
            </a:r>
            <a:r>
              <a:rPr lang="ru-RU" dirty="0" err="1" smtClean="0"/>
              <a:t>древніх</a:t>
            </a:r>
            <a:r>
              <a:rPr lang="ru-RU" dirty="0" smtClean="0"/>
              <a:t> </a:t>
            </a:r>
            <a:r>
              <a:rPr lang="ru-RU" dirty="0" err="1" smtClean="0"/>
              <a:t>цивілізацій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влаштовували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ритуали</a:t>
            </a:r>
            <a:r>
              <a:rPr lang="ru-RU" dirty="0" smtClean="0"/>
              <a:t>. Великою </a:t>
            </a:r>
            <a:r>
              <a:rPr lang="ru-RU" dirty="0" err="1" smtClean="0"/>
              <a:t>популярністю</a:t>
            </a:r>
            <a:r>
              <a:rPr lang="ru-RU" dirty="0" smtClean="0"/>
              <a:t> </a:t>
            </a:r>
            <a:r>
              <a:rPr lang="ru-RU" dirty="0" err="1" smtClean="0"/>
              <a:t>професія</a:t>
            </a:r>
            <a:r>
              <a:rPr lang="ru-RU" dirty="0" smtClean="0"/>
              <a:t> </a:t>
            </a:r>
            <a:r>
              <a:rPr lang="ru-RU" dirty="0" err="1" smtClean="0"/>
              <a:t>актора</a:t>
            </a:r>
            <a:r>
              <a:rPr lang="ru-RU" dirty="0" smtClean="0"/>
              <a:t> </a:t>
            </a:r>
            <a:r>
              <a:rPr lang="ru-RU" dirty="0" err="1" smtClean="0"/>
              <a:t>користувалася</a:t>
            </a:r>
            <a:r>
              <a:rPr lang="ru-RU" dirty="0" smtClean="0"/>
              <a:t> в </a:t>
            </a:r>
            <a:r>
              <a:rPr lang="ru-RU" dirty="0" err="1" smtClean="0"/>
              <a:t>Стародавньому</a:t>
            </a:r>
            <a:r>
              <a:rPr lang="ru-RU" dirty="0" smtClean="0"/>
              <a:t> </a:t>
            </a:r>
            <a:r>
              <a:rPr lang="ru-RU" dirty="0" err="1" smtClean="0"/>
              <a:t>Римі</a:t>
            </a:r>
            <a:r>
              <a:rPr lang="ru-RU" dirty="0" smtClean="0"/>
              <a:t> та </a:t>
            </a:r>
            <a:r>
              <a:rPr lang="ru-RU" dirty="0" err="1" smtClean="0"/>
              <a:t>Греції</a:t>
            </a:r>
            <a:r>
              <a:rPr lang="ru-RU" dirty="0" smtClean="0"/>
              <a:t>. У кожного </a:t>
            </a:r>
            <a:r>
              <a:rPr lang="ru-RU" dirty="0" err="1" smtClean="0"/>
              <a:t>прославленого</a:t>
            </a:r>
            <a:r>
              <a:rPr lang="ru-RU" dirty="0" smtClean="0"/>
              <a:t> </a:t>
            </a:r>
            <a:r>
              <a:rPr lang="ru-RU" dirty="0" err="1" smtClean="0"/>
              <a:t>полководця</a:t>
            </a:r>
            <a:r>
              <a:rPr lang="ru-RU" dirty="0" smtClean="0"/>
              <a:t>, як правило, в </a:t>
            </a:r>
            <a:r>
              <a:rPr lang="ru-RU" dirty="0" err="1" smtClean="0"/>
              <a:t>штаті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актори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навчали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ораторській</a:t>
            </a:r>
            <a:r>
              <a:rPr lang="ru-RU" dirty="0" smtClean="0"/>
              <a:t> </a:t>
            </a:r>
            <a:r>
              <a:rPr lang="ru-RU" dirty="0" err="1" smtClean="0"/>
              <a:t>справі</a:t>
            </a:r>
            <a:r>
              <a:rPr lang="ru-RU" dirty="0" smtClean="0"/>
              <a:t>.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століть</a:t>
            </a:r>
            <a:r>
              <a:rPr lang="ru-RU" dirty="0" smtClean="0"/>
              <a:t> в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королів</a:t>
            </a:r>
            <a:r>
              <a:rPr lang="ru-RU" dirty="0" smtClean="0"/>
              <a:t> при </a:t>
            </a:r>
            <a:r>
              <a:rPr lang="ru-RU" dirty="0" err="1" smtClean="0"/>
              <a:t>дворі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блазні</a:t>
            </a:r>
            <a:r>
              <a:rPr lang="ru-RU" dirty="0" smtClean="0"/>
              <a:t>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розважали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правителя </a:t>
            </a:r>
            <a:r>
              <a:rPr lang="ru-RU" dirty="0" err="1" smtClean="0"/>
              <a:t>і</a:t>
            </a:r>
            <a:r>
              <a:rPr lang="ru-RU" dirty="0" smtClean="0"/>
              <a:t> гостей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Специфіка професії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Плюси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цікава</a:t>
            </a:r>
            <a:r>
              <a:rPr lang="ru-RU" dirty="0" smtClean="0"/>
              <a:t> , </a:t>
            </a:r>
            <a:r>
              <a:rPr lang="ru-RU" dirty="0" err="1" smtClean="0"/>
              <a:t>творча</a:t>
            </a:r>
            <a:r>
              <a:rPr lang="ru-RU" dirty="0" smtClean="0"/>
              <a:t> </a:t>
            </a:r>
            <a:r>
              <a:rPr lang="ru-RU" dirty="0" err="1" smtClean="0"/>
              <a:t>професія</a:t>
            </a:r>
            <a:r>
              <a:rPr lang="ru-RU" dirty="0" smtClean="0"/>
              <a:t> ;</a:t>
            </a:r>
          </a:p>
          <a:p>
            <a:r>
              <a:rPr lang="ru-RU" dirty="0" smtClean="0"/>
              <a:t>слава , </a:t>
            </a:r>
            <a:r>
              <a:rPr lang="ru-RU" dirty="0" err="1" smtClean="0"/>
              <a:t>популярність</a:t>
            </a:r>
            <a:r>
              <a:rPr lang="ru-RU" dirty="0" smtClean="0"/>
              <a:t> , народна </a:t>
            </a:r>
            <a:r>
              <a:rPr lang="ru-RU" dirty="0" err="1" smtClean="0"/>
              <a:t>любов</a:t>
            </a:r>
            <a:r>
              <a:rPr lang="ru-RU" dirty="0" smtClean="0"/>
              <a:t> (при </a:t>
            </a:r>
            <a:r>
              <a:rPr lang="ru-RU" dirty="0" err="1" smtClean="0"/>
              <a:t>отриманні</a:t>
            </a:r>
            <a:r>
              <a:rPr lang="ru-RU" dirty="0" smtClean="0"/>
              <a:t> </a:t>
            </a:r>
            <a:r>
              <a:rPr lang="ru-RU" dirty="0" err="1" smtClean="0"/>
              <a:t>популярності</a:t>
            </a:r>
            <a:r>
              <a:rPr lang="ru-RU" dirty="0" smtClean="0"/>
              <a:t>) ;</a:t>
            </a:r>
          </a:p>
          <a:p>
            <a:r>
              <a:rPr lang="ru-RU" dirty="0" err="1" smtClean="0"/>
              <a:t>гастролі</a:t>
            </a:r>
            <a:r>
              <a:rPr lang="ru-RU" dirty="0" smtClean="0"/>
              <a:t> за кордоном , </a:t>
            </a:r>
            <a:r>
              <a:rPr lang="ru-RU" dirty="0" err="1" smtClean="0"/>
              <a:t>подорожі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можливість</a:t>
            </a:r>
            <a:r>
              <a:rPr lang="ru-RU" dirty="0" smtClean="0"/>
              <a:t> в </a:t>
            </a:r>
            <a:r>
              <a:rPr lang="ru-RU" dirty="0" err="1" smtClean="0"/>
              <a:t>грі</a:t>
            </a:r>
            <a:r>
              <a:rPr lang="ru-RU" dirty="0" smtClean="0"/>
              <a:t> </a:t>
            </a:r>
            <a:r>
              <a:rPr lang="ru-RU" dirty="0" err="1" smtClean="0"/>
              <a:t>спробувати</a:t>
            </a:r>
            <a:r>
              <a:rPr lang="ru-RU" dirty="0" smtClean="0"/>
              <a:t> себе в </a:t>
            </a:r>
            <a:r>
              <a:rPr lang="ru-RU" dirty="0" err="1" smtClean="0"/>
              <a:t>ролі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людей 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</a:t>
            </a:r>
            <a:r>
              <a:rPr lang="ru-RU" dirty="0" err="1" smtClean="0"/>
              <a:t>професіями</a:t>
            </a:r>
            <a:r>
              <a:rPr lang="ru-RU" dirty="0" smtClean="0"/>
              <a:t> , долями , </a:t>
            </a:r>
            <a:r>
              <a:rPr lang="ru-RU" dirty="0" err="1" smtClean="0"/>
              <a:t>побувати</a:t>
            </a:r>
            <a:r>
              <a:rPr lang="ru-RU" dirty="0" smtClean="0"/>
              <a:t> як </a:t>
            </a:r>
            <a:r>
              <a:rPr lang="ru-RU" dirty="0" err="1" smtClean="0"/>
              <a:t>позитивним</a:t>
            </a:r>
            <a:r>
              <a:rPr lang="ru-RU" dirty="0" smtClean="0"/>
              <a:t> 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негативним</a:t>
            </a:r>
            <a:r>
              <a:rPr lang="ru-RU" dirty="0" smtClean="0"/>
              <a:t> </a:t>
            </a:r>
            <a:r>
              <a:rPr lang="ru-RU" dirty="0" err="1" smtClean="0"/>
              <a:t>героєм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Мінуси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віддаватися</a:t>
            </a:r>
            <a:r>
              <a:rPr lang="ru-RU" dirty="0" smtClean="0"/>
              <a:t> </a:t>
            </a:r>
            <a:r>
              <a:rPr lang="ru-RU" dirty="0" err="1" smtClean="0"/>
              <a:t>професії</a:t>
            </a:r>
            <a:r>
              <a:rPr lang="ru-RU" dirty="0" smtClean="0"/>
              <a:t> </a:t>
            </a:r>
            <a:r>
              <a:rPr lang="ru-RU" dirty="0" err="1" smtClean="0"/>
              <a:t>цілком</a:t>
            </a:r>
            <a:r>
              <a:rPr lang="ru-RU" dirty="0" smtClean="0"/>
              <a:t> ( </a:t>
            </a:r>
            <a:r>
              <a:rPr lang="ru-RU" dirty="0" err="1" smtClean="0"/>
              <a:t>зйомки</a:t>
            </a:r>
            <a:r>
              <a:rPr lang="ru-RU" dirty="0" smtClean="0"/>
              <a:t> , </a:t>
            </a:r>
            <a:r>
              <a:rPr lang="ru-RU" dirty="0" err="1" smtClean="0"/>
              <a:t>репетиції</a:t>
            </a:r>
            <a:r>
              <a:rPr lang="ru-RU" dirty="0" smtClean="0"/>
              <a:t> </a:t>
            </a:r>
            <a:r>
              <a:rPr lang="ru-RU" dirty="0" err="1" smtClean="0"/>
              <a:t>займають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часу ) ;</a:t>
            </a:r>
          </a:p>
          <a:p>
            <a:r>
              <a:rPr lang="ru-RU" dirty="0" err="1" smtClean="0"/>
              <a:t>необхідність</a:t>
            </a:r>
            <a:r>
              <a:rPr lang="ru-RU" dirty="0" smtClean="0"/>
              <a:t> , часом , </a:t>
            </a:r>
            <a:r>
              <a:rPr lang="ru-RU" dirty="0" err="1" smtClean="0"/>
              <a:t>жити</a:t>
            </a:r>
            <a:r>
              <a:rPr lang="ru-RU" dirty="0" smtClean="0"/>
              <a:t> в </a:t>
            </a:r>
            <a:r>
              <a:rPr lang="ru-RU" dirty="0" err="1" smtClean="0"/>
              <a:t>похідних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відсутністю</a:t>
            </a:r>
            <a:r>
              <a:rPr lang="ru-RU" dirty="0" smtClean="0"/>
              <a:t> </a:t>
            </a:r>
            <a:r>
              <a:rPr lang="ru-RU" dirty="0" err="1" smtClean="0"/>
              <a:t>необхідних</a:t>
            </a:r>
            <a:r>
              <a:rPr lang="ru-RU" dirty="0" smtClean="0"/>
              <a:t> </a:t>
            </a:r>
            <a:r>
              <a:rPr lang="ru-RU" dirty="0" err="1" smtClean="0"/>
              <a:t>зручностей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акторська</a:t>
            </a:r>
            <a:r>
              <a:rPr lang="ru-RU" dirty="0" smtClean="0"/>
              <a:t> </a:t>
            </a:r>
            <a:r>
              <a:rPr lang="ru-RU" dirty="0" err="1" smtClean="0"/>
              <a:t>професія</a:t>
            </a:r>
            <a:r>
              <a:rPr lang="ru-RU" dirty="0" smtClean="0"/>
              <a:t> </a:t>
            </a:r>
            <a:r>
              <a:rPr lang="ru-RU" dirty="0" err="1" smtClean="0"/>
              <a:t>пов'язана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ризиком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травм (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трюків</a:t>
            </a:r>
            <a:r>
              <a:rPr lang="ru-RU" dirty="0" smtClean="0"/>
              <a:t> ) ;</a:t>
            </a:r>
          </a:p>
          <a:p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слави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успіху</a:t>
            </a:r>
            <a:r>
              <a:rPr lang="ru-RU" dirty="0" smtClean="0"/>
              <a:t> в </a:t>
            </a:r>
            <a:r>
              <a:rPr lang="ru-RU" dirty="0" err="1" smtClean="0"/>
              <a:t>акторській</a:t>
            </a:r>
            <a:r>
              <a:rPr lang="ru-RU" dirty="0" smtClean="0"/>
              <a:t> </a:t>
            </a:r>
            <a:r>
              <a:rPr lang="ru-RU" dirty="0" err="1" smtClean="0"/>
              <a:t>кар'єрі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затишшя</a:t>
            </a:r>
            <a:r>
              <a:rPr lang="ru-RU" dirty="0" smtClean="0"/>
              <a:t>, </a:t>
            </a:r>
            <a:r>
              <a:rPr lang="ru-RU" dirty="0" err="1" smtClean="0"/>
              <a:t>пов'язане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відсутністю</a:t>
            </a:r>
            <a:r>
              <a:rPr lang="ru-RU" dirty="0" smtClean="0"/>
              <a:t> </a:t>
            </a:r>
            <a:r>
              <a:rPr lang="ru-RU" dirty="0" err="1" smtClean="0"/>
              <a:t>запрошень</a:t>
            </a:r>
            <a:r>
              <a:rPr lang="ru-RU" dirty="0" smtClean="0"/>
              <a:t> в </a:t>
            </a:r>
            <a:r>
              <a:rPr lang="ru-RU" dirty="0" err="1" smtClean="0"/>
              <a:t>спектаклі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466144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Якості</a:t>
            </a:r>
            <a:r>
              <a:rPr lang="uk-UA" dirty="0" smtClean="0"/>
              <a:t>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забезпечують</a:t>
            </a:r>
            <a:r>
              <a:rPr lang="ru-RU" b="1" dirty="0" smtClean="0"/>
              <a:t> </a:t>
            </a:r>
            <a:r>
              <a:rPr lang="ru-RU" b="1" dirty="0" err="1" smtClean="0"/>
              <a:t>успішність</a:t>
            </a:r>
            <a:r>
              <a:rPr lang="ru-RU" b="1" dirty="0" smtClean="0"/>
              <a:t> </a:t>
            </a:r>
            <a:r>
              <a:rPr lang="ru-RU" b="1" dirty="0" err="1" smtClean="0"/>
              <a:t>виконання</a:t>
            </a:r>
            <a:r>
              <a:rPr lang="ru-RU" b="1" dirty="0" smtClean="0"/>
              <a:t> </a:t>
            </a:r>
            <a:r>
              <a:rPr lang="ru-RU" b="1" dirty="0" err="1" smtClean="0"/>
              <a:t>професійної</a:t>
            </a:r>
            <a:r>
              <a:rPr lang="ru-RU" b="1" dirty="0" smtClean="0"/>
              <a:t> </a:t>
            </a:r>
            <a:r>
              <a:rPr lang="ru-RU" b="1" dirty="0" err="1" smtClean="0"/>
              <a:t>діяльності</a:t>
            </a:r>
            <a:r>
              <a:rPr lang="ru-RU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496944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Здібності: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акторські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творчі</a:t>
            </a:r>
            <a:r>
              <a:rPr lang="ru-RU" dirty="0" smtClean="0"/>
              <a:t> </a:t>
            </a:r>
            <a:r>
              <a:rPr lang="ru-RU" dirty="0" err="1" smtClean="0"/>
              <a:t>здібності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глибина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багатство</a:t>
            </a:r>
            <a:r>
              <a:rPr lang="ru-RU" dirty="0" smtClean="0"/>
              <a:t> </a:t>
            </a:r>
            <a:r>
              <a:rPr lang="ru-RU" dirty="0" err="1" smtClean="0"/>
              <a:t>уяви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чиста, явна </a:t>
            </a:r>
            <a:r>
              <a:rPr lang="ru-RU" dirty="0" err="1" smtClean="0"/>
              <a:t>дикція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добре </a:t>
            </a:r>
            <a:r>
              <a:rPr lang="ru-RU" dirty="0" err="1" smtClean="0"/>
              <a:t>розвита</a:t>
            </a:r>
            <a:r>
              <a:rPr lang="ru-RU" dirty="0" smtClean="0"/>
              <a:t> </a:t>
            </a:r>
            <a:r>
              <a:rPr lang="ru-RU" dirty="0" err="1" smtClean="0"/>
              <a:t>словесно-логічна</a:t>
            </a:r>
            <a:r>
              <a:rPr lang="ru-RU" dirty="0" smtClean="0"/>
              <a:t>, образна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емоційна</a:t>
            </a:r>
            <a:r>
              <a:rPr lang="ru-RU" dirty="0" smtClean="0"/>
              <a:t> </a:t>
            </a:r>
            <a:r>
              <a:rPr lang="ru-RU" dirty="0" err="1" smtClean="0"/>
              <a:t>пам'ять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уміння</a:t>
            </a:r>
            <a:r>
              <a:rPr lang="ru-RU" dirty="0" smtClean="0"/>
              <a:t> </a:t>
            </a:r>
            <a:r>
              <a:rPr lang="ru-RU" dirty="0" err="1" smtClean="0"/>
              <a:t>вільно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розкуто</a:t>
            </a:r>
            <a:r>
              <a:rPr lang="ru-RU" dirty="0" smtClean="0"/>
              <a:t> </a:t>
            </a:r>
            <a:r>
              <a:rPr lang="ru-RU" dirty="0" err="1" smtClean="0"/>
              <a:t>рухатися</a:t>
            </a:r>
            <a:r>
              <a:rPr lang="ru-RU" dirty="0" smtClean="0"/>
              <a:t>, </a:t>
            </a:r>
            <a:r>
              <a:rPr lang="ru-RU" dirty="0" err="1" smtClean="0"/>
              <a:t>танцювати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Здібності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err="1" smtClean="0"/>
              <a:t>психоемоційна</a:t>
            </a:r>
            <a:r>
              <a:rPr lang="ru-RU" dirty="0" smtClean="0"/>
              <a:t> </a:t>
            </a:r>
            <a:r>
              <a:rPr lang="ru-RU" dirty="0" err="1" smtClean="0"/>
              <a:t>урівноваженість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концентрації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переключення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наявність</a:t>
            </a:r>
            <a:r>
              <a:rPr lang="ru-RU" dirty="0" smtClean="0"/>
              <a:t> красивого, сильного, </a:t>
            </a:r>
            <a:r>
              <a:rPr lang="ru-RU" dirty="0" err="1" smtClean="0"/>
              <a:t>гнучкого</a:t>
            </a:r>
            <a:r>
              <a:rPr lang="ru-RU" dirty="0" smtClean="0"/>
              <a:t> голосу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уміння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керувати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втілювати</a:t>
            </a:r>
            <a:r>
              <a:rPr lang="ru-RU" dirty="0" smtClean="0"/>
              <a:t> образ персонажа перед </a:t>
            </a:r>
            <a:r>
              <a:rPr lang="ru-RU" dirty="0" err="1" smtClean="0"/>
              <a:t>кінокамерою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знаходити</a:t>
            </a:r>
            <a:r>
              <a:rPr lang="ru-RU" dirty="0" smtClean="0"/>
              <a:t> контакт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глядачем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Особисті </a:t>
            </a:r>
            <a:r>
              <a:rPr lang="uk-UA" dirty="0" smtClean="0"/>
              <a:t>якості, інтереси, схильності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err="1" smtClean="0"/>
              <a:t>експресивність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виразність</a:t>
            </a:r>
            <a:r>
              <a:rPr lang="ru-RU" dirty="0" smtClean="0"/>
              <a:t>); 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емоційність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чутливість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терплячість</a:t>
            </a:r>
            <a:r>
              <a:rPr lang="ru-RU" dirty="0" smtClean="0"/>
              <a:t>, </a:t>
            </a:r>
            <a:r>
              <a:rPr lang="ru-RU" dirty="0" err="1" smtClean="0"/>
              <a:t>наполегливість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уміння</a:t>
            </a:r>
            <a:r>
              <a:rPr lang="ru-RU" dirty="0" smtClean="0"/>
              <a:t> </a:t>
            </a:r>
            <a:r>
              <a:rPr lang="ru-RU" dirty="0" err="1" smtClean="0"/>
              <a:t>імпровізувати</a:t>
            </a:r>
            <a:r>
              <a:rPr lang="ru-RU" dirty="0" smtClean="0"/>
              <a:t>; 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оригінальність</a:t>
            </a:r>
            <a:r>
              <a:rPr lang="ru-RU" dirty="0" smtClean="0"/>
              <a:t>, </a:t>
            </a:r>
            <a:r>
              <a:rPr lang="ru-RU" dirty="0" err="1" smtClean="0"/>
              <a:t>індивідуальність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інтуїтивність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Якості що перешкоджають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артистичних</a:t>
            </a:r>
            <a:r>
              <a:rPr lang="ru-RU" dirty="0" smtClean="0"/>
              <a:t> </a:t>
            </a:r>
            <a:r>
              <a:rPr lang="ru-RU" dirty="0" err="1" smtClean="0"/>
              <a:t>здібностей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/>
              <a:t>скутість</a:t>
            </a:r>
            <a:r>
              <a:rPr lang="ru-RU" dirty="0" smtClean="0"/>
              <a:t>, "</a:t>
            </a:r>
            <a:r>
              <a:rPr lang="ru-RU" dirty="0" err="1" smtClean="0"/>
              <a:t>зажатість</a:t>
            </a:r>
            <a:r>
              <a:rPr lang="ru-RU" dirty="0" smtClean="0"/>
              <a:t>", </a:t>
            </a:r>
            <a:r>
              <a:rPr lang="ru-RU" dirty="0" err="1" smtClean="0"/>
              <a:t>незручність</a:t>
            </a:r>
            <a:r>
              <a:rPr lang="ru-RU" dirty="0" smtClean="0"/>
              <a:t>;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err="1" smtClean="0"/>
              <a:t>неоригінальність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/>
              <a:t>тривожність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/>
              <a:t>ригідність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 (</a:t>
            </a:r>
            <a:r>
              <a:rPr lang="ru-RU" dirty="0" err="1" smtClean="0"/>
              <a:t>нездатність</a:t>
            </a:r>
            <a:r>
              <a:rPr lang="ru-RU" dirty="0" smtClean="0"/>
              <a:t> </a:t>
            </a:r>
            <a:r>
              <a:rPr lang="ru-RU" dirty="0" err="1" smtClean="0"/>
              <a:t>вживатися</a:t>
            </a:r>
            <a:r>
              <a:rPr lang="ru-RU" dirty="0" smtClean="0"/>
              <a:t> в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образи</a:t>
            </a:r>
            <a:r>
              <a:rPr lang="ru-RU" dirty="0" smtClean="0"/>
              <a:t>); </a:t>
            </a:r>
            <a:r>
              <a:rPr lang="ru-RU" dirty="0" err="1" smtClean="0"/>
              <a:t>явні</a:t>
            </a:r>
            <a:r>
              <a:rPr lang="ru-RU" dirty="0" smtClean="0"/>
              <a:t> </a:t>
            </a:r>
            <a:r>
              <a:rPr lang="ru-RU" dirty="0" err="1" smtClean="0"/>
              <a:t>зовнішні</a:t>
            </a:r>
            <a:r>
              <a:rPr lang="ru-RU" dirty="0" smtClean="0"/>
              <a:t> </a:t>
            </a:r>
            <a:r>
              <a:rPr lang="ru-RU" dirty="0" err="1" smtClean="0"/>
              <a:t>дефекти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429</TotalTime>
  <Words>388</Words>
  <Application>Microsoft Office PowerPoint</Application>
  <PresentationFormat>Экран (4:3)</PresentationFormat>
  <Paragraphs>56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Актор</vt:lpstr>
      <vt:lpstr>Історія винекнення</vt:lpstr>
      <vt:lpstr>Специфіка професії</vt:lpstr>
      <vt:lpstr>Плюси</vt:lpstr>
      <vt:lpstr> Мінуси</vt:lpstr>
      <vt:lpstr>Якості що забезпечують успішність виконання професійної діяльності: </vt:lpstr>
      <vt:lpstr>Здібності</vt:lpstr>
      <vt:lpstr>Особисті якості, інтереси, схильності</vt:lpstr>
      <vt:lpstr>Якості що перешкоджають</vt:lpstr>
      <vt:lpstr>Де може працювати актор</vt:lpstr>
      <vt:lpstr>Медичні протипоказання</vt:lpstr>
      <vt:lpstr>Шляхи здобуття професії</vt:lpstr>
      <vt:lpstr>Зарплата і перспективи професії кіноактора</vt:lpstr>
      <vt:lpstr>Дякуємо за увагу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Кінознавець</dc:title>
  <dc:creator>ДЕТКИ</dc:creator>
  <cp:lastModifiedBy>ДЕТКИ</cp:lastModifiedBy>
  <cp:revision>43</cp:revision>
  <dcterms:created xsi:type="dcterms:W3CDTF">2013-11-23T18:55:23Z</dcterms:created>
  <dcterms:modified xsi:type="dcterms:W3CDTF">2013-11-24T21:40:48Z</dcterms:modified>
</cp:coreProperties>
</file>