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22.12.2012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632" y="3861048"/>
            <a:ext cx="624921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9600" dirty="0" smtClean="0"/>
              <a:t>Рок-</a:t>
            </a:r>
            <a:r>
              <a:rPr lang="ru-RU" sz="9600" dirty="0" err="1" smtClean="0"/>
              <a:t>музика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6287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err="1" smtClean="0"/>
              <a:t>Рок-музика</a:t>
            </a:r>
            <a:r>
              <a:rPr lang="ru-RU" sz="3600" dirty="0" smtClean="0"/>
              <a:t> </a:t>
            </a:r>
            <a:r>
              <a:rPr lang="ru-RU" sz="3600" dirty="0" err="1" smtClean="0"/>
              <a:t>володіє</a:t>
            </a:r>
            <a:r>
              <a:rPr lang="ru-RU" sz="3600" dirty="0" smtClean="0"/>
              <a:t> великою </a:t>
            </a:r>
            <a:r>
              <a:rPr lang="ru-RU" sz="3600" dirty="0" err="1" smtClean="0"/>
              <a:t>захоплюючою</a:t>
            </a:r>
            <a:r>
              <a:rPr lang="ru-RU" sz="3600" dirty="0" smtClean="0"/>
              <a:t> </a:t>
            </a:r>
            <a:r>
              <a:rPr lang="ru-RU" sz="3600" dirty="0" err="1" smtClean="0"/>
              <a:t>енергією</a:t>
            </a:r>
            <a:r>
              <a:rPr lang="ru-RU" sz="3600" dirty="0" smtClean="0"/>
              <a:t> ("драйвом"). Вона </a:t>
            </a:r>
            <a:r>
              <a:rPr lang="ru-RU" sz="3600" dirty="0" err="1" smtClean="0"/>
              <a:t>може</a:t>
            </a:r>
            <a:r>
              <a:rPr lang="ru-RU" sz="3600" dirty="0" smtClean="0"/>
              <a:t> </a:t>
            </a:r>
            <a:r>
              <a:rPr lang="ru-RU" sz="3600" dirty="0" err="1" smtClean="0"/>
              <a:t>дати</a:t>
            </a:r>
            <a:r>
              <a:rPr lang="ru-RU" sz="3600" dirty="0" smtClean="0"/>
              <a:t> </a:t>
            </a:r>
            <a:r>
              <a:rPr lang="ru-RU" sz="3600" dirty="0" err="1" smtClean="0"/>
              <a:t>особі</a:t>
            </a:r>
            <a:r>
              <a:rPr lang="ru-RU" sz="3600" dirty="0" smtClean="0"/>
              <a:t> свободу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сталих</a:t>
            </a:r>
            <a:r>
              <a:rPr lang="ru-RU" sz="3600" dirty="0" smtClean="0"/>
              <a:t> </a:t>
            </a:r>
            <a:r>
              <a:rPr lang="ru-RU" sz="3600" dirty="0" err="1" smtClean="0"/>
              <a:t>суспільних</a:t>
            </a:r>
            <a:r>
              <a:rPr lang="ru-RU" sz="3600" dirty="0" smtClean="0"/>
              <a:t> </a:t>
            </a:r>
            <a:r>
              <a:rPr lang="ru-RU" sz="3600" dirty="0" err="1" smtClean="0"/>
              <a:t>принципів</a:t>
            </a:r>
            <a:r>
              <a:rPr lang="ru-RU" sz="3600" dirty="0" smtClean="0"/>
              <a:t> </a:t>
            </a:r>
            <a:r>
              <a:rPr lang="ru-RU" sz="3600" dirty="0" err="1" smtClean="0"/>
              <a:t>і</a:t>
            </a:r>
            <a:r>
              <a:rPr lang="ru-RU" sz="3600" dirty="0" smtClean="0"/>
              <a:t> </a:t>
            </a:r>
            <a:r>
              <a:rPr lang="ru-RU" sz="3600" dirty="0" err="1" smtClean="0"/>
              <a:t>стереотипів</a:t>
            </a:r>
            <a:r>
              <a:rPr lang="ru-RU" sz="3600" dirty="0" smtClean="0"/>
              <a:t>, </a:t>
            </a:r>
            <a:r>
              <a:rPr lang="ru-RU" sz="3600" dirty="0" err="1" smtClean="0"/>
              <a:t>від</a:t>
            </a:r>
            <a:r>
              <a:rPr lang="ru-RU" sz="3600" dirty="0" smtClean="0"/>
              <a:t> </a:t>
            </a:r>
            <a:r>
              <a:rPr lang="ru-RU" sz="3600" dirty="0" err="1" smtClean="0"/>
              <a:t>навколишньої</a:t>
            </a:r>
            <a:r>
              <a:rPr lang="ru-RU" sz="3600" dirty="0" smtClean="0"/>
              <a:t> </a:t>
            </a:r>
            <a:r>
              <a:rPr lang="ru-RU" sz="3600" dirty="0" err="1" smtClean="0"/>
              <a:t>дійсності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14612" y="214290"/>
            <a:ext cx="3892412" cy="1209082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Top">
              <a:avLst/>
            </a:prstTxWarp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Висновок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0" dirty="0" smtClean="0">
                <a:latin typeface="Arial Black" pitchFamily="34" charset="0"/>
              </a:rPr>
              <a:t>Підготував учень 9-Д класу</a:t>
            </a:r>
            <a:br>
              <a:rPr lang="uk-UA" b="0" dirty="0" smtClean="0">
                <a:latin typeface="Arial Black" pitchFamily="34" charset="0"/>
              </a:rPr>
            </a:br>
            <a:r>
              <a:rPr lang="uk-UA" b="0" dirty="0" smtClean="0">
                <a:latin typeface="Arial Black" pitchFamily="34" charset="0"/>
              </a:rPr>
              <a:t>Коваль Юрій</a:t>
            </a:r>
            <a:endParaRPr lang="ru-RU" b="0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>
                <a:latin typeface="Arial Black" pitchFamily="34" charset="0"/>
              </a:rPr>
              <a:t>На тему рок-музика.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642918"/>
            <a:ext cx="5786478" cy="200026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">
              <a:avLst/>
            </a:prstTxWarp>
            <a:spAutoFit/>
          </a:bodyPr>
          <a:lstStyle/>
          <a:p>
            <a:r>
              <a:rPr lang="uk-UA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Презентація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Рок</a:t>
            </a:r>
          </a:p>
          <a:p>
            <a:r>
              <a:rPr lang="uk-UA" dirty="0" err="1" smtClean="0"/>
              <a:t>Піджанри</a:t>
            </a:r>
            <a:r>
              <a:rPr lang="uk-UA" dirty="0" smtClean="0"/>
              <a:t> року</a:t>
            </a:r>
          </a:p>
          <a:p>
            <a:r>
              <a:rPr lang="uk-UA" dirty="0" smtClean="0"/>
              <a:t>Виконавці року - рок гурти</a:t>
            </a:r>
          </a:p>
          <a:p>
            <a:r>
              <a:rPr lang="uk-UA" dirty="0" smtClean="0"/>
              <a:t>Соціальний вплив рок-музики</a:t>
            </a:r>
          </a:p>
          <a:p>
            <a:r>
              <a:rPr lang="uk-UA" dirty="0" smtClean="0"/>
              <a:t>Рок як спосіб життя</a:t>
            </a:r>
          </a:p>
          <a:p>
            <a:r>
              <a:rPr lang="uk-UA" dirty="0" smtClean="0"/>
              <a:t>Перші роки рок-музи</a:t>
            </a:r>
            <a:r>
              <a:rPr lang="ru-RU" dirty="0" err="1" smtClean="0"/>
              <a:t>ки</a:t>
            </a:r>
            <a:endParaRPr lang="ru-RU" dirty="0" smtClean="0"/>
          </a:p>
          <a:p>
            <a:r>
              <a:rPr lang="uk-UA" dirty="0" smtClean="0"/>
              <a:t>Висновок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8926" y="214290"/>
            <a:ext cx="3114534" cy="107157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InflateTop">
              <a:avLst/>
            </a:prstTxWarp>
            <a:spAutoFit/>
          </a:bodyPr>
          <a:lstStyle/>
          <a:p>
            <a:pPr algn="ctr"/>
            <a:r>
              <a:rPr lang="uk-UA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План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4872046" cy="62127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Rock) — </a:t>
            </a:r>
            <a:r>
              <a:rPr lang="ru-RU" dirty="0" err="1" smtClean="0"/>
              <a:t>узагальнена</a:t>
            </a:r>
            <a:r>
              <a:rPr lang="ru-RU" dirty="0" smtClean="0"/>
              <a:t> </a:t>
            </a:r>
            <a:r>
              <a:rPr lang="ru-RU" dirty="0" err="1" smtClean="0"/>
              <a:t>назва</a:t>
            </a:r>
            <a:r>
              <a:rPr lang="ru-RU" dirty="0" smtClean="0"/>
              <a:t> низки </a:t>
            </a:r>
            <a:r>
              <a:rPr lang="ru-RU" dirty="0" err="1" smtClean="0"/>
              <a:t>напрямків</a:t>
            </a:r>
            <a:r>
              <a:rPr lang="ru-RU" dirty="0" smtClean="0"/>
              <a:t> </a:t>
            </a:r>
            <a:r>
              <a:rPr lang="ru-RU" dirty="0" err="1" smtClean="0"/>
              <a:t>популярної</a:t>
            </a:r>
            <a:r>
              <a:rPr lang="ru-RU" dirty="0" smtClean="0"/>
              <a:t> </a:t>
            </a:r>
            <a:r>
              <a:rPr lang="ru-RU" dirty="0" err="1" smtClean="0"/>
              <a:t>музики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половини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рок-н-ролу</a:t>
            </a:r>
            <a:r>
              <a:rPr lang="ru-RU" dirty="0" smtClean="0"/>
              <a:t> та </a:t>
            </a:r>
            <a:r>
              <a:rPr lang="ru-RU" dirty="0" err="1" smtClean="0"/>
              <a:t>ритм-енд-блюзу</a:t>
            </a:r>
            <a:r>
              <a:rPr lang="ru-RU" dirty="0" smtClean="0"/>
              <a:t>.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en-US" dirty="0" smtClean="0"/>
              <a:t>Rock </a:t>
            </a:r>
            <a:r>
              <a:rPr lang="ru-RU" dirty="0" smtClean="0"/>
              <a:t>очевидно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скороченням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 err="1" smtClean="0"/>
              <a:t>Rock'n'roll</a:t>
            </a:r>
            <a:r>
              <a:rPr lang="en-US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дослівно</a:t>
            </a:r>
            <a:r>
              <a:rPr lang="ru-RU" dirty="0" smtClean="0"/>
              <a:t> </a:t>
            </a:r>
            <a:r>
              <a:rPr lang="ru-RU" dirty="0" err="1" smtClean="0"/>
              <a:t>перекладається</a:t>
            </a:r>
            <a:r>
              <a:rPr lang="ru-RU" dirty="0" smtClean="0"/>
              <a:t> як «</a:t>
            </a:r>
            <a:r>
              <a:rPr lang="ru-RU" dirty="0" err="1" smtClean="0"/>
              <a:t>хитати</a:t>
            </a:r>
            <a:r>
              <a:rPr lang="ru-RU" dirty="0" smtClean="0"/>
              <a:t>(</a:t>
            </a:r>
            <a:r>
              <a:rPr lang="ru-RU" dirty="0" err="1" smtClean="0"/>
              <a:t>ся</a:t>
            </a:r>
            <a:r>
              <a:rPr lang="ru-RU" dirty="0" smtClean="0"/>
              <a:t>); трясти(</a:t>
            </a:r>
            <a:r>
              <a:rPr lang="ru-RU" dirty="0" err="1" smtClean="0"/>
              <a:t>ся</a:t>
            </a:r>
            <a:r>
              <a:rPr lang="ru-RU" dirty="0" smtClean="0"/>
              <a:t>)». </a:t>
            </a:r>
            <a:r>
              <a:rPr lang="ru-RU" dirty="0" err="1" smtClean="0"/>
              <a:t>Також</a:t>
            </a:r>
            <a:r>
              <a:rPr lang="ru-RU" dirty="0" smtClean="0"/>
              <a:t> «роком»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своєрідний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шанувальників</a:t>
            </a:r>
            <a:r>
              <a:rPr lang="ru-RU" dirty="0" smtClean="0"/>
              <a:t> </a:t>
            </a:r>
            <a:r>
              <a:rPr lang="ru-RU" dirty="0" err="1" smtClean="0"/>
              <a:t>рок-музики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переріс</a:t>
            </a:r>
            <a:r>
              <a:rPr lang="ru-RU" dirty="0" smtClean="0"/>
              <a:t> у субкультуру.</a:t>
            </a:r>
            <a:endParaRPr lang="ru-RU" dirty="0"/>
          </a:p>
        </p:txBody>
      </p:sp>
      <p:pic>
        <p:nvPicPr>
          <p:cNvPr id="6" name="Рисунок 5" descr="3593180_2343838_1677697_22028090_1183540527_15511419_14796791_12336910_11865776_6128302_i_love_rock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57818" y="214290"/>
            <a:ext cx="3547872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ятно 1 6"/>
          <p:cNvSpPr/>
          <p:nvPr/>
        </p:nvSpPr>
        <p:spPr>
          <a:xfrm rot="20819328">
            <a:off x="5786446" y="714356"/>
            <a:ext cx="2928958" cy="257176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285728"/>
            <a:ext cx="5343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Піджанри</a:t>
            </a:r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Року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 rot="21043332">
            <a:off x="6317654" y="1756000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Хард-рок</a:t>
            </a:r>
            <a:endParaRPr lang="ru-RU" sz="2400" b="1" dirty="0"/>
          </a:p>
        </p:txBody>
      </p:sp>
      <p:sp>
        <p:nvSpPr>
          <p:cNvPr id="11" name="Пятно 1 10"/>
          <p:cNvSpPr/>
          <p:nvPr/>
        </p:nvSpPr>
        <p:spPr>
          <a:xfrm rot="21070004">
            <a:off x="214282" y="1214422"/>
            <a:ext cx="3143272" cy="214314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00100" y="207167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err="1" smtClean="0"/>
              <a:t>Фолт-рок</a:t>
            </a:r>
            <a:endParaRPr lang="ru-RU" sz="2400" b="1" dirty="0"/>
          </a:p>
        </p:txBody>
      </p:sp>
      <p:sp>
        <p:nvSpPr>
          <p:cNvPr id="13" name="Пятно 1 12"/>
          <p:cNvSpPr/>
          <p:nvPr/>
        </p:nvSpPr>
        <p:spPr>
          <a:xfrm>
            <a:off x="3214678" y="1857364"/>
            <a:ext cx="2857520" cy="328614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714744" y="2786058"/>
            <a:ext cx="17859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Альтернативний рок</a:t>
            </a:r>
            <a:endParaRPr lang="ru-RU" sz="2800" b="1" dirty="0"/>
          </a:p>
        </p:txBody>
      </p:sp>
      <p:sp>
        <p:nvSpPr>
          <p:cNvPr id="15" name="Пятно 1 14"/>
          <p:cNvSpPr/>
          <p:nvPr/>
        </p:nvSpPr>
        <p:spPr>
          <a:xfrm rot="1197555">
            <a:off x="1071538" y="3286124"/>
            <a:ext cx="2357454" cy="228601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 rot="466832">
            <a:off x="1596936" y="4085420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Арт-рок</a:t>
            </a:r>
            <a:endParaRPr lang="ru-RU" sz="2400" b="1" dirty="0"/>
          </a:p>
        </p:txBody>
      </p:sp>
      <p:sp>
        <p:nvSpPr>
          <p:cNvPr id="17" name="Пятно 1 16"/>
          <p:cNvSpPr/>
          <p:nvPr/>
        </p:nvSpPr>
        <p:spPr>
          <a:xfrm>
            <a:off x="5857884" y="3143248"/>
            <a:ext cx="2928958" cy="242889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6429388" y="407194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err="1" smtClean="0"/>
              <a:t>Глем-рок</a:t>
            </a:r>
            <a:endParaRPr lang="ru-RU" sz="2800" b="1" dirty="0"/>
          </a:p>
        </p:txBody>
      </p:sp>
      <p:sp>
        <p:nvSpPr>
          <p:cNvPr id="19" name="Пятно 1 18"/>
          <p:cNvSpPr/>
          <p:nvPr/>
        </p:nvSpPr>
        <p:spPr>
          <a:xfrm>
            <a:off x="2285984" y="5072050"/>
            <a:ext cx="4071966" cy="178595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286116" y="5643578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Панк-рок</a:t>
            </a:r>
            <a:endParaRPr lang="ru-RU" sz="2800" b="1" dirty="0"/>
          </a:p>
        </p:txBody>
      </p:sp>
      <p:sp>
        <p:nvSpPr>
          <p:cNvPr id="21" name="Пятно 1 20"/>
          <p:cNvSpPr/>
          <p:nvPr/>
        </p:nvSpPr>
        <p:spPr>
          <a:xfrm>
            <a:off x="-14959" y="4944478"/>
            <a:ext cx="2395610" cy="192880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428596" y="5500702"/>
            <a:ext cx="1428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err="1" smtClean="0"/>
              <a:t>Серф-рок</a:t>
            </a:r>
            <a:endParaRPr lang="ru-RU" sz="2400" b="1" dirty="0"/>
          </a:p>
        </p:txBody>
      </p:sp>
      <p:sp>
        <p:nvSpPr>
          <p:cNvPr id="23" name="Пятно 1 22"/>
          <p:cNvSpPr/>
          <p:nvPr/>
        </p:nvSpPr>
        <p:spPr>
          <a:xfrm>
            <a:off x="6572264" y="5357826"/>
            <a:ext cx="2571736" cy="1500174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7286644" y="5715016"/>
            <a:ext cx="12858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/>
              <a:t>Поп-рок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214290"/>
            <a:ext cx="5686436" cy="4572000"/>
          </a:xfrm>
        </p:spPr>
        <p:txBody>
          <a:bodyPr>
            <a:normAutofit fontScale="92500"/>
          </a:bodyPr>
          <a:lstStyle/>
          <a:p>
            <a:r>
              <a:rPr lang="ru-RU" dirty="0" err="1" smtClean="0"/>
              <a:t>Рок-музика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виконується</a:t>
            </a:r>
            <a:r>
              <a:rPr lang="ru-RU" dirty="0" smtClean="0"/>
              <a:t> </a:t>
            </a:r>
            <a:r>
              <a:rPr lang="ru-RU" dirty="0" err="1" smtClean="0"/>
              <a:t>рок-групою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вокаліста</a:t>
            </a:r>
            <a:r>
              <a:rPr lang="ru-RU" dirty="0" smtClean="0"/>
              <a:t>, </a:t>
            </a:r>
            <a:r>
              <a:rPr lang="ru-RU" dirty="0" err="1" smtClean="0"/>
              <a:t>гітариста</a:t>
            </a:r>
            <a:r>
              <a:rPr lang="ru-RU" dirty="0" smtClean="0"/>
              <a:t> (як правило,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грає</a:t>
            </a:r>
            <a:r>
              <a:rPr lang="ru-RU" dirty="0" smtClean="0"/>
              <a:t> на </a:t>
            </a:r>
            <a:r>
              <a:rPr lang="ru-RU" dirty="0" err="1" smtClean="0"/>
              <a:t>електрогітарі</a:t>
            </a:r>
            <a:r>
              <a:rPr lang="ru-RU" dirty="0" smtClean="0"/>
              <a:t>), </a:t>
            </a:r>
            <a:r>
              <a:rPr lang="ru-RU" dirty="0" err="1" smtClean="0"/>
              <a:t>бас-гітариста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барабанщика,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клавішника</a:t>
            </a:r>
            <a:r>
              <a:rPr lang="ru-RU" dirty="0" smtClean="0"/>
              <a:t>. В </a:t>
            </a:r>
            <a:r>
              <a:rPr lang="ru-RU" dirty="0" err="1" smtClean="0"/>
              <a:t>окремих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присутнім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саксофон, </a:t>
            </a:r>
            <a:r>
              <a:rPr lang="ru-RU" dirty="0" err="1" smtClean="0"/>
              <a:t>губна</a:t>
            </a:r>
            <a:r>
              <a:rPr lang="ru-RU" dirty="0" smtClean="0"/>
              <a:t> </a:t>
            </a:r>
            <a:r>
              <a:rPr lang="ru-RU" dirty="0" err="1" smtClean="0"/>
              <a:t>гармоніка</a:t>
            </a:r>
            <a:r>
              <a:rPr lang="ru-RU" dirty="0" smtClean="0"/>
              <a:t>, </a:t>
            </a:r>
            <a:r>
              <a:rPr lang="ru-RU" dirty="0" err="1" smtClean="0"/>
              <a:t>акордеон</a:t>
            </a:r>
            <a:r>
              <a:rPr lang="ru-RU" dirty="0" smtClean="0"/>
              <a:t> 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інструменти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5206" y="3857628"/>
            <a:ext cx="1495429" cy="256027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5" name="Рисунок 4" descr="204_imag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785794"/>
            <a:ext cx="1809731" cy="321468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Рисунок 5" descr="12319598_basis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86644" y="285728"/>
            <a:ext cx="1543046" cy="231688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Рисунок 7" descr="billy_cobha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86050" y="4786322"/>
            <a:ext cx="3405193" cy="185737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Рисунок 8" descr="вноеновенлег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57158" y="4572008"/>
            <a:ext cx="1526462" cy="1752604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496"/>
            <a:ext cx="6429388" cy="4000504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Соціальний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вплив</a:t>
            </a:r>
            <a:r>
              <a:rPr lang="ru-RU" sz="2800" dirty="0" smtClean="0"/>
              <a:t> </a:t>
            </a:r>
            <a:r>
              <a:rPr lang="ru-RU" sz="2800" dirty="0" err="1" smtClean="0"/>
              <a:t>рок-музики</a:t>
            </a:r>
            <a:r>
              <a:rPr lang="ru-RU" sz="2800" dirty="0" smtClean="0"/>
              <a:t> як культурного </a:t>
            </a:r>
            <a:r>
              <a:rPr lang="ru-RU" sz="2800" dirty="0" err="1" smtClean="0"/>
              <a:t>явища</a:t>
            </a:r>
            <a:r>
              <a:rPr lang="ru-RU" sz="2800" dirty="0" smtClean="0"/>
              <a:t> </a:t>
            </a:r>
            <a:r>
              <a:rPr lang="ru-RU" sz="2800" dirty="0" err="1" smtClean="0"/>
              <a:t>вважається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дуже</a:t>
            </a:r>
            <a:r>
              <a:rPr lang="ru-RU" sz="2800" dirty="0" smtClean="0"/>
              <a:t> </a:t>
            </a:r>
            <a:r>
              <a:rPr lang="ru-RU" sz="2800" dirty="0" err="1" smtClean="0"/>
              <a:t>значним</a:t>
            </a:r>
            <a:r>
              <a:rPr lang="ru-RU" sz="2800" dirty="0" smtClean="0"/>
              <a:t>. </a:t>
            </a:r>
            <a:r>
              <a:rPr lang="ru-RU" sz="2800" dirty="0" err="1" smtClean="0"/>
              <a:t>Рок-музиці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приписують</a:t>
            </a:r>
            <a:r>
              <a:rPr lang="ru-RU" sz="2800" dirty="0" smtClean="0"/>
              <a:t> </a:t>
            </a:r>
            <a:r>
              <a:rPr lang="ru-RU" sz="2800" dirty="0" err="1" smtClean="0"/>
              <a:t>зупинку</a:t>
            </a:r>
            <a:r>
              <a:rPr lang="ru-RU" sz="2800" dirty="0" smtClean="0"/>
              <a:t> </a:t>
            </a:r>
            <a:r>
              <a:rPr lang="ru-RU" sz="2800" dirty="0" err="1" smtClean="0"/>
              <a:t>війн</a:t>
            </a:r>
            <a:r>
              <a:rPr lang="ru-RU" sz="2800" dirty="0" smtClean="0"/>
              <a:t> та </a:t>
            </a:r>
            <a:r>
              <a:rPr lang="ru-RU" sz="2800" dirty="0" err="1" smtClean="0"/>
              <a:t>поширення</a:t>
            </a:r>
            <a:r>
              <a:rPr lang="ru-RU" sz="2800" dirty="0" smtClean="0"/>
              <a:t> миру </a:t>
            </a:r>
            <a:r>
              <a:rPr lang="ru-RU" sz="2800" dirty="0" err="1" smtClean="0"/>
              <a:t>й</a:t>
            </a:r>
            <a:r>
              <a:rPr lang="ru-RU" sz="2800" dirty="0" smtClean="0"/>
              <a:t> </a:t>
            </a:r>
            <a:r>
              <a:rPr lang="ru-RU" sz="2800" dirty="0" err="1" smtClean="0"/>
              <a:t>взаєморозуміння</a:t>
            </a:r>
            <a:r>
              <a:rPr lang="ru-RU" sz="2800" dirty="0" smtClean="0"/>
              <a:t>, </a:t>
            </a:r>
            <a:r>
              <a:rPr lang="ru-RU" sz="2800" dirty="0" err="1" smtClean="0"/>
              <a:t>але</a:t>
            </a:r>
            <a:r>
              <a:rPr lang="ru-RU" sz="2800" dirty="0" smtClean="0"/>
              <a:t> </a:t>
            </a:r>
            <a:r>
              <a:rPr lang="ru-RU" sz="2800" dirty="0" err="1" smtClean="0"/>
              <a:t>водночас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розтління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підростаючого</a:t>
            </a:r>
            <a:r>
              <a:rPr lang="ru-RU" sz="2800" dirty="0" smtClean="0"/>
              <a:t> </a:t>
            </a:r>
            <a:r>
              <a:rPr lang="ru-RU" sz="2800" dirty="0" err="1" smtClean="0"/>
              <a:t>покоління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розповсюдження</a:t>
            </a:r>
            <a:r>
              <a:rPr lang="ru-RU" sz="2800" dirty="0" smtClean="0"/>
              <a:t> морального </a:t>
            </a:r>
            <a:r>
              <a:rPr lang="ru-RU" sz="2800" dirty="0" err="1" smtClean="0"/>
              <a:t>розкладу</a:t>
            </a:r>
            <a:r>
              <a:rPr lang="ru-RU" sz="2800" dirty="0" smtClean="0"/>
              <a:t> в </a:t>
            </a:r>
            <a:r>
              <a:rPr lang="ru-RU" sz="2800" dirty="0" err="1" smtClean="0"/>
              <a:t>суспільстві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pic>
        <p:nvPicPr>
          <p:cNvPr id="4" name="Рисунок 3" descr="енгуконльіег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15140" y="3357562"/>
            <a:ext cx="2214578" cy="3071834"/>
          </a:xfrm>
          <a:prstGeom prst="rect">
            <a:avLst/>
          </a:prstGeom>
        </p:spPr>
      </p:pic>
      <p:pic>
        <p:nvPicPr>
          <p:cNvPr id="7" name="Рисунок 6" descr="фпукр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00100" y="642918"/>
            <a:ext cx="3500462" cy="19676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Рисунок 7" descr="ікп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43570" y="714356"/>
            <a:ext cx="2595572" cy="19566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286000"/>
            <a:ext cx="7772400" cy="4572000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err="1" smtClean="0"/>
              <a:t>Рок-музика</a:t>
            </a:r>
            <a:r>
              <a:rPr lang="ru-RU" sz="3200" b="1" dirty="0" smtClean="0"/>
              <a:t> як </a:t>
            </a:r>
            <a:r>
              <a:rPr lang="ru-RU" sz="3200" b="1" dirty="0" err="1" smtClean="0"/>
              <a:t>культурний</a:t>
            </a:r>
            <a:r>
              <a:rPr lang="ru-RU" sz="3200" b="1" dirty="0" smtClean="0"/>
              <a:t> феномен породила так званий «</a:t>
            </a:r>
            <a:r>
              <a:rPr lang="ru-RU" sz="3200" b="1" dirty="0" err="1" smtClean="0"/>
              <a:t>рок-н-ролльний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спосіб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життя</a:t>
            </a:r>
            <a:r>
              <a:rPr lang="ru-RU" sz="3200" b="1" dirty="0" smtClean="0"/>
              <a:t>», </a:t>
            </a:r>
            <a:r>
              <a:rPr lang="ru-RU" sz="3200" b="1" dirty="0" err="1" smtClean="0"/>
              <a:t>певний</a:t>
            </a:r>
            <a:r>
              <a:rPr lang="ru-RU" sz="3200" b="1" dirty="0" smtClean="0"/>
              <a:t> стиль </a:t>
            </a:r>
            <a:r>
              <a:rPr lang="ru-RU" sz="3200" b="1" dirty="0" err="1" smtClean="0"/>
              <a:t>поведінки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систему </a:t>
            </a:r>
            <a:r>
              <a:rPr lang="ru-RU" sz="3200" b="1" dirty="0" err="1" smtClean="0"/>
              <a:t>життєвих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цінностей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свого</a:t>
            </a:r>
            <a:r>
              <a:rPr lang="ru-RU" sz="3200" b="1" dirty="0" smtClean="0"/>
              <a:t> роду </a:t>
            </a:r>
            <a:r>
              <a:rPr lang="ru-RU" sz="3200" b="1" dirty="0" err="1" smtClean="0"/>
              <a:t>філософію</a:t>
            </a:r>
            <a:r>
              <a:rPr lang="ru-RU" sz="3200" b="1" dirty="0" smtClean="0"/>
              <a:t>. </a:t>
            </a:r>
            <a:r>
              <a:rPr lang="ru-RU" sz="3200" b="1" dirty="0" err="1" smtClean="0"/>
              <a:t>Проте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виникнувші</a:t>
            </a:r>
            <a:r>
              <a:rPr lang="ru-RU" sz="3200" b="1" dirty="0" smtClean="0"/>
              <a:t> на </a:t>
            </a:r>
            <a:r>
              <a:rPr lang="ru-RU" sz="3200" b="1" dirty="0" err="1" smtClean="0"/>
              <a:t>основі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різних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жанрів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рок-музики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субкультури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деколи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мають</a:t>
            </a:r>
            <a:r>
              <a:rPr lang="ru-RU" sz="3200" b="1" dirty="0" smtClean="0"/>
              <a:t> мало </a:t>
            </a:r>
            <a:r>
              <a:rPr lang="ru-RU" sz="3200" b="1" dirty="0" err="1" smtClean="0"/>
              <a:t>схожого</a:t>
            </a:r>
            <a:r>
              <a:rPr lang="ru-RU" sz="3200" b="1" dirty="0" smtClean="0"/>
              <a:t>. </a:t>
            </a:r>
            <a:r>
              <a:rPr lang="ru-RU" sz="3200" b="1" dirty="0" err="1" smtClean="0"/>
              <a:t>Рок-музика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володіє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щодо</a:t>
            </a:r>
            <a:r>
              <a:rPr lang="ru-RU" sz="3200" b="1" dirty="0" smtClean="0"/>
              <a:t> великою </a:t>
            </a:r>
            <a:r>
              <a:rPr lang="ru-RU" sz="3200" b="1" dirty="0" err="1" smtClean="0"/>
              <a:t>захоплюючою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енергією</a:t>
            </a:r>
            <a:r>
              <a:rPr lang="ru-RU" sz="3200" b="1" dirty="0" smtClean="0"/>
              <a:t> («драйвом»). Вона </a:t>
            </a:r>
            <a:r>
              <a:rPr lang="ru-RU" sz="3200" b="1" dirty="0" err="1" smtClean="0"/>
              <a:t>може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дати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особі</a:t>
            </a:r>
            <a:r>
              <a:rPr lang="ru-RU" sz="3200" b="1" dirty="0" smtClean="0"/>
              <a:t> свободу </a:t>
            </a:r>
            <a:r>
              <a:rPr lang="ru-RU" sz="3200" b="1" dirty="0" err="1" smtClean="0"/>
              <a:t>від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сталих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суспільних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принципів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стереотипів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від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навколишньої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дійсності</a:t>
            </a:r>
            <a:r>
              <a:rPr lang="ru-RU" sz="3200" b="1" dirty="0" smtClean="0"/>
              <a:t>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42852"/>
            <a:ext cx="7972091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Рок – це спосіб життя!!!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Початком </a:t>
            </a:r>
            <a:r>
              <a:rPr lang="ru-RU" dirty="0" err="1" smtClean="0"/>
              <a:t>рок-музики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поява</a:t>
            </a:r>
            <a:r>
              <a:rPr lang="ru-RU" dirty="0" smtClean="0"/>
              <a:t> </a:t>
            </a:r>
            <a:r>
              <a:rPr lang="ru-RU" dirty="0" err="1" smtClean="0"/>
              <a:t>рок-н-ролу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увібрав</a:t>
            </a:r>
            <a:r>
              <a:rPr lang="ru-RU" dirty="0" smtClean="0"/>
              <a:t> в себе </a:t>
            </a:r>
            <a:r>
              <a:rPr lang="ru-RU" dirty="0" err="1" smtClean="0"/>
              <a:t>риси</a:t>
            </a:r>
            <a:r>
              <a:rPr lang="ru-RU" dirty="0" smtClean="0"/>
              <a:t> блюзу, </a:t>
            </a:r>
            <a:r>
              <a:rPr lang="ru-RU" dirty="0" err="1" smtClean="0"/>
              <a:t>ритм-енд-блюзу</a:t>
            </a:r>
            <a:r>
              <a:rPr lang="ru-RU" dirty="0" smtClean="0"/>
              <a:t>, </a:t>
            </a:r>
            <a:r>
              <a:rPr lang="ru-RU" dirty="0" err="1" smtClean="0"/>
              <a:t>бугі-вугі</a:t>
            </a:r>
            <a:r>
              <a:rPr lang="ru-RU" dirty="0" smtClean="0"/>
              <a:t>, джазу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кантрі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раннього</a:t>
            </a:r>
            <a:r>
              <a:rPr lang="ru-RU" dirty="0" smtClean="0"/>
              <a:t> </a:t>
            </a:r>
            <a:r>
              <a:rPr lang="ru-RU" dirty="0" err="1" smtClean="0"/>
              <a:t>рок-н-ролу</a:t>
            </a:r>
            <a:r>
              <a:rPr lang="ru-RU" dirty="0" smtClean="0"/>
              <a:t> </a:t>
            </a:r>
            <a:r>
              <a:rPr lang="ru-RU" dirty="0" err="1" smtClean="0"/>
              <a:t>пов'язаний</a:t>
            </a:r>
            <a:r>
              <a:rPr lang="ru-RU" dirty="0" smtClean="0"/>
              <a:t> в основному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американськими</a:t>
            </a:r>
            <a:r>
              <a:rPr lang="ru-RU" dirty="0" smtClean="0"/>
              <a:t> </a:t>
            </a:r>
            <a:r>
              <a:rPr lang="ru-RU" dirty="0" err="1" smtClean="0"/>
              <a:t>виконавцями</a:t>
            </a:r>
            <a:r>
              <a:rPr lang="ru-RU" dirty="0" smtClean="0"/>
              <a:t>, </a:t>
            </a: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err="1" smtClean="0"/>
              <a:t>встановити</a:t>
            </a:r>
            <a:r>
              <a:rPr lang="ru-RU" dirty="0" smtClean="0"/>
              <a:t>, яка </a:t>
            </a:r>
            <a:r>
              <a:rPr lang="ru-RU" dirty="0" err="1" smtClean="0"/>
              <a:t>пісня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пластинка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вважатися</a:t>
            </a:r>
            <a:r>
              <a:rPr lang="ru-RU" dirty="0" smtClean="0"/>
              <a:t> </a:t>
            </a:r>
            <a:r>
              <a:rPr lang="ru-RU" dirty="0" err="1" smtClean="0"/>
              <a:t>першою</a:t>
            </a:r>
            <a:r>
              <a:rPr lang="ru-RU" dirty="0" smtClean="0"/>
              <a:t> в </a:t>
            </a:r>
            <a:r>
              <a:rPr lang="ru-RU" dirty="0" err="1" smtClean="0"/>
              <a:t>жанрі</a:t>
            </a:r>
            <a:r>
              <a:rPr lang="ru-RU" dirty="0" smtClean="0"/>
              <a:t>, практично </a:t>
            </a:r>
            <a:r>
              <a:rPr lang="ru-RU" dirty="0" err="1" smtClean="0"/>
              <a:t>неможливо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0"/>
            <a:ext cx="750991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Перші роки рок-музики</a:t>
            </a:r>
            <a:endParaRPr lang="ru-RU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153</TotalTime>
  <Words>318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Метро</vt:lpstr>
      <vt:lpstr>Презентация PowerPoint</vt:lpstr>
      <vt:lpstr>Підготував учень 9-Д класу Коваль Юрій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Підготовив учень 9-Д класу Коваль Юрій</dc:title>
  <dc:creator>User</dc:creator>
  <cp:lastModifiedBy>Wizard</cp:lastModifiedBy>
  <cp:revision>18</cp:revision>
  <dcterms:modified xsi:type="dcterms:W3CDTF">2012-12-22T11:40:31Z</dcterms:modified>
</cp:coreProperties>
</file>