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uk-UA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uk-UA" smtClean="0"/>
              <a:t>Образец текста</a:t>
            </a:r>
          </a:p>
          <a:p>
            <a:pPr lvl="1"/>
            <a:r>
              <a:rPr lang="ru-RU" altLang="uk-UA" smtClean="0"/>
              <a:t>Второй уровень</a:t>
            </a:r>
          </a:p>
          <a:p>
            <a:pPr lvl="2"/>
            <a:r>
              <a:rPr lang="ru-RU" altLang="uk-UA" smtClean="0"/>
              <a:t>Третий уровень</a:t>
            </a:r>
          </a:p>
          <a:p>
            <a:pPr lvl="3"/>
            <a:r>
              <a:rPr lang="ru-RU" altLang="uk-UA" smtClean="0"/>
              <a:t>Четвертый уровень</a:t>
            </a:r>
          </a:p>
          <a:p>
            <a:pPr lvl="4"/>
            <a:r>
              <a:rPr lang="ru-RU" altLang="uk-UA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5B106E36-FD25-4E2D-B0AA-010F637433A0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642918"/>
            <a:ext cx="7772400" cy="5072098"/>
          </a:xfrm>
        </p:spPr>
        <p:txBody>
          <a:bodyPr/>
          <a:lstStyle/>
          <a:p>
            <a:r>
              <a:rPr lang="uk-UA" sz="15000" dirty="0" smtClean="0">
                <a:latin typeface="Ariston" pitchFamily="66" charset="0"/>
              </a:rPr>
              <a:t>Юрій Немирич</a:t>
            </a:r>
            <a:endParaRPr lang="ru-RU" sz="15000" dirty="0">
              <a:latin typeface="Ariston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28926" y="5000636"/>
            <a:ext cx="4572032" cy="1143008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2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14290"/>
            <a:ext cx="8229600" cy="6643710"/>
          </a:xfrm>
        </p:spPr>
        <p:txBody>
          <a:bodyPr/>
          <a:lstStyle/>
          <a:p>
            <a:pPr>
              <a:buNone/>
            </a:pPr>
            <a:r>
              <a:rPr lang="ru-RU" sz="2000" dirty="0" err="1" smtClean="0"/>
              <a:t>Юрій</a:t>
            </a:r>
            <a:r>
              <a:rPr lang="ru-RU" sz="2000" dirty="0" smtClean="0"/>
              <a:t> </a:t>
            </a:r>
            <a:r>
              <a:rPr lang="ru-RU" sz="2000" dirty="0" err="1" smtClean="0"/>
              <a:t>Немирич</a:t>
            </a:r>
            <a:r>
              <a:rPr lang="ru-RU" sz="2000" dirty="0" smtClean="0"/>
              <a:t> </a:t>
            </a:r>
            <a:r>
              <a:rPr lang="ru-RU" sz="2000" dirty="0" err="1" smtClean="0"/>
              <a:t>був</a:t>
            </a:r>
            <a:r>
              <a:rPr lang="ru-RU" sz="2000" dirty="0" smtClean="0"/>
              <a:t> </a:t>
            </a:r>
            <a:r>
              <a:rPr lang="ru-RU" sz="2000" dirty="0" err="1" smtClean="0"/>
              <a:t>типовим</a:t>
            </a:r>
            <a:r>
              <a:rPr lang="ru-RU" sz="2000" dirty="0" smtClean="0"/>
              <a:t> </a:t>
            </a:r>
            <a:r>
              <a:rPr lang="ru-RU" sz="2000" dirty="0" err="1" smtClean="0"/>
              <a:t>представником</a:t>
            </a:r>
            <a:r>
              <a:rPr lang="ru-RU" sz="2000" dirty="0" smtClean="0"/>
              <a:t> </a:t>
            </a:r>
            <a:r>
              <a:rPr lang="ru-RU" sz="2000" dirty="0" err="1" smtClean="0"/>
              <a:t>української</a:t>
            </a:r>
            <a:r>
              <a:rPr lang="ru-RU" sz="2000" dirty="0" smtClean="0"/>
              <a:t> </a:t>
            </a:r>
            <a:r>
              <a:rPr lang="ru-RU" sz="2000" dirty="0" err="1" smtClean="0"/>
              <a:t>шляхти</a:t>
            </a:r>
            <a:r>
              <a:rPr lang="ru-RU" sz="2000" dirty="0" smtClean="0"/>
              <a:t> того </a:t>
            </a:r>
          </a:p>
          <a:p>
            <a:pPr>
              <a:buNone/>
            </a:pPr>
            <a:r>
              <a:rPr lang="ru-RU" sz="2000" dirty="0" smtClean="0"/>
              <a:t>часу. Вся </a:t>
            </a:r>
            <a:r>
              <a:rPr lang="ru-RU" sz="2000" dirty="0" err="1" smtClean="0"/>
              <a:t>його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діяльність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була</a:t>
            </a:r>
            <a:r>
              <a:rPr lang="ru-RU" sz="2000" dirty="0" smtClean="0"/>
              <a:t> </a:t>
            </a:r>
            <a:r>
              <a:rPr lang="ru-RU" sz="2000" dirty="0" err="1" smtClean="0"/>
              <a:t>спрямована</a:t>
            </a:r>
            <a:r>
              <a:rPr lang="ru-RU" sz="2000" dirty="0" smtClean="0"/>
              <a:t> на </a:t>
            </a:r>
            <a:r>
              <a:rPr lang="ru-RU" sz="2000" dirty="0" err="1" smtClean="0"/>
              <a:t>захист</a:t>
            </a:r>
            <a:r>
              <a:rPr lang="ru-RU" sz="2000" dirty="0" smtClean="0"/>
              <a:t> </a:t>
            </a:r>
            <a:r>
              <a:rPr lang="ru-RU" sz="2000" dirty="0" err="1" smtClean="0"/>
              <a:t>інтересів</a:t>
            </a:r>
            <a:r>
              <a:rPr lang="ru-RU" sz="2000" dirty="0" smtClean="0"/>
              <a:t> </a:t>
            </a:r>
            <a:r>
              <a:rPr lang="ru-RU" sz="2000" dirty="0" err="1" smtClean="0"/>
              <a:t>заможних</a:t>
            </a:r>
            <a:r>
              <a:rPr lang="ru-RU" sz="2000" dirty="0" smtClean="0"/>
              <a:t> </a:t>
            </a:r>
          </a:p>
          <a:p>
            <a:pPr>
              <a:buNone/>
            </a:pPr>
            <a:r>
              <a:rPr lang="ru-RU" sz="2000" dirty="0" err="1" smtClean="0"/>
              <a:t>землевласників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не </a:t>
            </a:r>
            <a:r>
              <a:rPr lang="ru-RU" sz="2000" dirty="0" err="1" smtClean="0"/>
              <a:t>враховувала</a:t>
            </a:r>
            <a:r>
              <a:rPr lang="ru-RU" sz="2000" dirty="0" smtClean="0"/>
              <a:t> </a:t>
            </a:r>
            <a:r>
              <a:rPr lang="ru-RU" sz="2000" dirty="0" err="1" smtClean="0"/>
              <a:t>інтересів</a:t>
            </a:r>
            <a:r>
              <a:rPr lang="ru-RU" sz="2000" dirty="0" smtClean="0"/>
              <a:t> широких </a:t>
            </a:r>
            <a:r>
              <a:rPr lang="ru-RU" sz="2000" dirty="0" err="1" smtClean="0"/>
              <a:t>народних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мас</a:t>
            </a:r>
            <a:r>
              <a:rPr lang="ru-RU" sz="2000" dirty="0" smtClean="0"/>
              <a:t>. Народ не </a:t>
            </a:r>
          </a:p>
          <a:p>
            <a:pPr>
              <a:buNone/>
            </a:pPr>
            <a:r>
              <a:rPr lang="ru-RU" sz="2000" dirty="0" err="1" smtClean="0"/>
              <a:t>зрозумів</a:t>
            </a:r>
            <a:r>
              <a:rPr lang="ru-RU" sz="2000" dirty="0" smtClean="0"/>
              <a:t> </a:t>
            </a:r>
            <a:r>
              <a:rPr lang="ru-RU" sz="2000" dirty="0" err="1" smtClean="0"/>
              <a:t>устремлінь</a:t>
            </a:r>
            <a:r>
              <a:rPr lang="ru-RU" sz="2000" dirty="0" smtClean="0"/>
              <a:t> </a:t>
            </a:r>
            <a:r>
              <a:rPr lang="ru-RU" sz="2000" dirty="0" err="1" smtClean="0"/>
              <a:t>козацької</a:t>
            </a:r>
            <a:r>
              <a:rPr lang="ru-RU" sz="2000" dirty="0" smtClean="0"/>
              <a:t> </a:t>
            </a:r>
            <a:r>
              <a:rPr lang="ru-RU" sz="2000" dirty="0" err="1" smtClean="0"/>
              <a:t>верхівки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його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діяльність</a:t>
            </a:r>
            <a:r>
              <a:rPr lang="ru-RU" sz="2000" dirty="0" smtClean="0"/>
              <a:t>, </a:t>
            </a:r>
            <a:r>
              <a:rPr lang="ru-RU" sz="2000" dirty="0" err="1" smtClean="0"/>
              <a:t>зокрема</a:t>
            </a:r>
            <a:r>
              <a:rPr lang="ru-RU" sz="2000" dirty="0" smtClean="0"/>
              <a:t> проект </a:t>
            </a:r>
          </a:p>
          <a:p>
            <a:pPr>
              <a:buNone/>
            </a:pPr>
            <a:r>
              <a:rPr lang="ru-RU" sz="2000" dirty="0" smtClean="0"/>
              <a:t>Великого </a:t>
            </a:r>
            <a:r>
              <a:rPr lang="ru-RU" sz="2000" dirty="0" err="1" smtClean="0"/>
              <a:t>Князівства</a:t>
            </a:r>
            <a:r>
              <a:rPr lang="ru-RU" sz="2000" dirty="0" smtClean="0"/>
              <a:t> </a:t>
            </a:r>
            <a:r>
              <a:rPr lang="ru-RU" sz="2000" dirty="0" err="1" smtClean="0"/>
              <a:t>Руського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знайшов</a:t>
            </a:r>
            <a:r>
              <a:rPr lang="ru-RU" sz="2000" dirty="0" smtClean="0"/>
              <a:t> </a:t>
            </a:r>
            <a:r>
              <a:rPr lang="ru-RU" sz="2000" dirty="0" err="1" smtClean="0"/>
              <a:t>вираження</a:t>
            </a:r>
            <a:r>
              <a:rPr lang="ru-RU" sz="2000" dirty="0" smtClean="0"/>
              <a:t> в </a:t>
            </a:r>
            <a:r>
              <a:rPr lang="ru-RU" sz="2000" dirty="0" err="1" smtClean="0"/>
              <a:t>Галицькому</a:t>
            </a:r>
            <a:r>
              <a:rPr lang="ru-RU" sz="2000" dirty="0" smtClean="0"/>
              <a:t> </a:t>
            </a:r>
            <a:r>
              <a:rPr lang="ru-RU" sz="2000" dirty="0" err="1" smtClean="0"/>
              <a:t>договорі</a:t>
            </a:r>
            <a:r>
              <a:rPr lang="ru-RU" sz="2000" dirty="0" smtClean="0"/>
              <a:t>, </a:t>
            </a:r>
          </a:p>
          <a:p>
            <a:pPr>
              <a:buNone/>
            </a:pPr>
            <a:r>
              <a:rPr lang="ru-RU" sz="2000" dirty="0" smtClean="0"/>
              <a:t>не </a:t>
            </a:r>
            <a:r>
              <a:rPr lang="ru-RU" sz="2000" dirty="0" err="1" smtClean="0"/>
              <a:t>мав</a:t>
            </a:r>
            <a:r>
              <a:rPr lang="ru-RU" sz="2000" dirty="0" smtClean="0"/>
              <a:t> </a:t>
            </a:r>
            <a:r>
              <a:rPr lang="ru-RU" sz="2000" dirty="0" err="1" smtClean="0"/>
              <a:t>практичних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результатів</a:t>
            </a:r>
            <a:r>
              <a:rPr lang="ru-RU" sz="2000" dirty="0" smtClean="0"/>
              <a:t>.</a:t>
            </a:r>
          </a:p>
          <a:p>
            <a:pPr>
              <a:buNone/>
            </a:pPr>
            <a:r>
              <a:rPr lang="ru-RU" sz="2000" dirty="0" err="1" smtClean="0"/>
              <a:t>Відсутність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єдності</a:t>
            </a:r>
            <a:r>
              <a:rPr lang="ru-RU" sz="2000" dirty="0" smtClean="0"/>
              <a:t> в </a:t>
            </a:r>
            <a:r>
              <a:rPr lang="ru-RU" sz="2000" dirty="0" err="1" smtClean="0"/>
              <a:t>суспільстві</a:t>
            </a:r>
            <a:r>
              <a:rPr lang="ru-RU" sz="2000" dirty="0" smtClean="0"/>
              <a:t>, </a:t>
            </a:r>
            <a:r>
              <a:rPr lang="ru-RU" sz="2000" dirty="0" err="1" smtClean="0"/>
              <a:t>неузгодженість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дій</a:t>
            </a:r>
            <a:r>
              <a:rPr lang="ru-RU" sz="2000" dirty="0" smtClean="0"/>
              <a:t> </a:t>
            </a:r>
            <a:r>
              <a:rPr lang="ru-RU" sz="2000" dirty="0" err="1" smtClean="0"/>
              <a:t>козацької</a:t>
            </a:r>
            <a:r>
              <a:rPr lang="ru-RU" sz="2000" dirty="0" smtClean="0"/>
              <a:t> </a:t>
            </a:r>
          </a:p>
          <a:p>
            <a:pPr>
              <a:buNone/>
            </a:pPr>
            <a:r>
              <a:rPr lang="ru-RU" sz="2000" dirty="0" err="1" smtClean="0"/>
              <a:t>старшини</a:t>
            </a:r>
            <a:r>
              <a:rPr lang="ru-RU" sz="2000" dirty="0" smtClean="0"/>
              <a:t>, коли в </a:t>
            </a:r>
            <a:r>
              <a:rPr lang="ru-RU" sz="2000" dirty="0" err="1" smtClean="0"/>
              <a:t>умовах</a:t>
            </a:r>
            <a:r>
              <a:rPr lang="ru-RU" sz="2000" dirty="0" smtClean="0"/>
              <a:t> </a:t>
            </a:r>
            <a:r>
              <a:rPr lang="ru-RU" sz="2000" dirty="0" err="1" smtClean="0"/>
              <a:t>надлишку</a:t>
            </a:r>
            <a:r>
              <a:rPr lang="ru-RU" sz="2000" dirty="0" smtClean="0"/>
              <a:t> </a:t>
            </a:r>
            <a:r>
              <a:rPr lang="ru-RU" sz="2000" dirty="0" err="1" smtClean="0"/>
              <a:t>демократії</a:t>
            </a:r>
            <a:r>
              <a:rPr lang="ru-RU" sz="2000" dirty="0" smtClean="0"/>
              <a:t> </a:t>
            </a:r>
            <a:r>
              <a:rPr lang="ru-RU" sz="2000" dirty="0" err="1" smtClean="0"/>
              <a:t>кожен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них </a:t>
            </a:r>
            <a:r>
              <a:rPr lang="ru-RU" sz="2000" dirty="0" err="1" smtClean="0"/>
              <a:t>тягнувся</a:t>
            </a:r>
            <a:r>
              <a:rPr lang="ru-RU" sz="2000" dirty="0" smtClean="0"/>
              <a:t> до </a:t>
            </a:r>
          </a:p>
          <a:p>
            <a:pPr>
              <a:buNone/>
            </a:pPr>
            <a:r>
              <a:rPr lang="ru-RU" sz="2000" dirty="0" err="1" smtClean="0"/>
              <a:t>гетьманської</a:t>
            </a:r>
            <a:r>
              <a:rPr lang="ru-RU" sz="2000" dirty="0" smtClean="0"/>
              <a:t> </a:t>
            </a:r>
            <a:r>
              <a:rPr lang="ru-RU" sz="2000" dirty="0" err="1" smtClean="0"/>
              <a:t>булави</a:t>
            </a:r>
            <a:r>
              <a:rPr lang="ru-RU" sz="2000" dirty="0" smtClean="0"/>
              <a:t>, </a:t>
            </a:r>
            <a:r>
              <a:rPr lang="ru-RU" sz="2000" dirty="0" err="1" smtClean="0"/>
              <a:t>нехтуючи</a:t>
            </a:r>
            <a:r>
              <a:rPr lang="ru-RU" sz="2000" dirty="0" smtClean="0"/>
              <a:t> </a:t>
            </a:r>
            <a:r>
              <a:rPr lang="ru-RU" sz="2000" dirty="0" err="1" smtClean="0"/>
              <a:t>інтересами</a:t>
            </a:r>
            <a:r>
              <a:rPr lang="ru-RU" sz="2000" dirty="0" smtClean="0"/>
              <a:t> </a:t>
            </a:r>
            <a:r>
              <a:rPr lang="ru-RU" sz="2000" dirty="0" err="1" smtClean="0"/>
              <a:t>держави</a:t>
            </a:r>
            <a:r>
              <a:rPr lang="ru-RU" sz="2000" dirty="0" smtClean="0"/>
              <a:t>, </a:t>
            </a:r>
            <a:r>
              <a:rPr lang="ru-RU" sz="2000" dirty="0" err="1" smtClean="0"/>
              <a:t>були</a:t>
            </a:r>
            <a:r>
              <a:rPr lang="ru-RU" sz="2000" dirty="0" smtClean="0"/>
              <a:t> </a:t>
            </a:r>
            <a:r>
              <a:rPr lang="ru-RU" sz="2000" dirty="0" err="1" smtClean="0"/>
              <a:t>вдало</a:t>
            </a:r>
            <a:r>
              <a:rPr lang="ru-RU" sz="2000" dirty="0" smtClean="0"/>
              <a:t> </a:t>
            </a:r>
            <a:r>
              <a:rPr lang="ru-RU" sz="2000" dirty="0" err="1" smtClean="0"/>
              <a:t>використані</a:t>
            </a:r>
            <a:r>
              <a:rPr lang="ru-RU" sz="2000" dirty="0" smtClean="0"/>
              <a:t> </a:t>
            </a:r>
          </a:p>
          <a:p>
            <a:pPr>
              <a:buNone/>
            </a:pPr>
            <a:r>
              <a:rPr lang="ru-RU" sz="2000" dirty="0" err="1" smtClean="0"/>
              <a:t>московським</a:t>
            </a:r>
            <a:r>
              <a:rPr lang="ru-RU" sz="2000" dirty="0" smtClean="0"/>
              <a:t> урядом. </a:t>
            </a:r>
            <a:r>
              <a:rPr lang="ru-RU" sz="2000" dirty="0" err="1" smtClean="0"/>
              <a:t>Результати</a:t>
            </a:r>
            <a:r>
              <a:rPr lang="ru-RU" sz="2000" dirty="0" smtClean="0"/>
              <a:t> </a:t>
            </a:r>
            <a:r>
              <a:rPr lang="ru-RU" sz="2000" dirty="0" err="1" smtClean="0"/>
              <a:t>державотворчої</a:t>
            </a:r>
            <a:r>
              <a:rPr lang="ru-RU" sz="2000" dirty="0" smtClean="0"/>
              <a:t> </a:t>
            </a:r>
            <a:r>
              <a:rPr lang="ru-RU" sz="2000" dirty="0" err="1" smtClean="0"/>
              <a:t>діяльності</a:t>
            </a:r>
            <a:r>
              <a:rPr lang="ru-RU" sz="2000" dirty="0" smtClean="0"/>
              <a:t> Б. </a:t>
            </a:r>
            <a:r>
              <a:rPr lang="ru-RU" sz="2000" dirty="0" err="1" smtClean="0"/>
              <a:t>Хмельницького</a:t>
            </a:r>
            <a:r>
              <a:rPr lang="ru-RU" sz="2000" dirty="0" smtClean="0"/>
              <a:t> </a:t>
            </a:r>
          </a:p>
          <a:p>
            <a:pPr>
              <a:buNone/>
            </a:pPr>
            <a:r>
              <a:rPr lang="ru-RU" sz="2000" dirty="0" smtClean="0"/>
              <a:t>та І. </a:t>
            </a:r>
            <a:r>
              <a:rPr lang="ru-RU" sz="2000" dirty="0" err="1" smtClean="0"/>
              <a:t>Виговського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були</a:t>
            </a:r>
            <a:r>
              <a:rPr lang="ru-RU" sz="2000" dirty="0" smtClean="0"/>
              <a:t> </a:t>
            </a:r>
            <a:r>
              <a:rPr lang="ru-RU" sz="2000" dirty="0" err="1" smtClean="0"/>
              <a:t>зведені</a:t>
            </a:r>
            <a:r>
              <a:rPr lang="ru-RU" sz="2000" dirty="0" smtClean="0"/>
              <a:t> </a:t>
            </a:r>
            <a:r>
              <a:rPr lang="ru-RU" sz="2000" dirty="0" err="1" smtClean="0"/>
              <a:t>нанівець</a:t>
            </a:r>
            <a:r>
              <a:rPr lang="ru-RU" sz="2000" dirty="0" smtClean="0"/>
              <a:t>. В </a:t>
            </a:r>
            <a:r>
              <a:rPr lang="ru-RU" sz="2000" dirty="0" err="1" smtClean="0"/>
              <a:t>історії</a:t>
            </a:r>
            <a:r>
              <a:rPr lang="ru-RU" sz="2000" dirty="0" smtClean="0"/>
              <a:t> </a:t>
            </a:r>
            <a:r>
              <a:rPr lang="ru-RU" sz="2000" dirty="0" err="1" smtClean="0"/>
              <a:t>України</a:t>
            </a:r>
            <a:r>
              <a:rPr lang="ru-RU" sz="2000" dirty="0" smtClean="0"/>
              <a:t> </a:t>
            </a:r>
            <a:r>
              <a:rPr lang="ru-RU" sz="2000" dirty="0" err="1" smtClean="0"/>
              <a:t>починався</a:t>
            </a:r>
            <a:r>
              <a:rPr lang="ru-RU" sz="2000" dirty="0" smtClean="0"/>
              <a:t> </a:t>
            </a:r>
            <a:r>
              <a:rPr lang="ru-RU" sz="2000" dirty="0" err="1" smtClean="0"/>
              <a:t>етап</a:t>
            </a:r>
            <a:r>
              <a:rPr lang="ru-RU" sz="2000" dirty="0" smtClean="0"/>
              <a:t>, </a:t>
            </a:r>
          </a:p>
          <a:p>
            <a:pPr>
              <a:buNone/>
            </a:pPr>
            <a:r>
              <a:rPr lang="ru-RU" sz="2000" dirty="0" err="1" smtClean="0"/>
              <a:t>пізніше</a:t>
            </a:r>
            <a:r>
              <a:rPr lang="ru-RU" sz="2000" dirty="0" smtClean="0"/>
              <a:t> названий «</a:t>
            </a:r>
            <a:r>
              <a:rPr lang="ru-RU" sz="2000" dirty="0" err="1" smtClean="0"/>
              <a:t>Руїною</a:t>
            </a:r>
            <a:r>
              <a:rPr lang="ru-RU" sz="2000" dirty="0" smtClean="0"/>
              <a:t>».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GGeGbGGGGEIMGeIIIGkGeIKGiGrGu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5072066" cy="6858000"/>
          </a:xfrm>
        </p:spPr>
      </p:pic>
      <p:pic>
        <p:nvPicPr>
          <p:cNvPr id="5" name="Рисунок 4" descr="wKhXNlgB6bY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6248" y="0"/>
            <a:ext cx="4857752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500298" y="42860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2571736" y="3357562"/>
            <a:ext cx="414340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6600" dirty="0" smtClean="0">
                <a:solidFill>
                  <a:srgbClr val="FFFF00"/>
                </a:solidFill>
              </a:rPr>
              <a:t>      </a:t>
            </a:r>
            <a:r>
              <a:rPr lang="uk-UA" sz="8800" dirty="0" smtClean="0">
                <a:solidFill>
                  <a:srgbClr val="FFC000"/>
                </a:solidFill>
                <a:latin typeface="Ariston" pitchFamily="66" charset="0"/>
              </a:rPr>
              <a:t> Кінець</a:t>
            </a:r>
            <a:endParaRPr lang="ru-RU" sz="8800" dirty="0">
              <a:solidFill>
                <a:srgbClr val="FFC000"/>
              </a:solidFill>
              <a:latin typeface="Ariston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mai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85852" y="428604"/>
            <a:ext cx="6572296" cy="607223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-142900"/>
            <a:ext cx="8229600" cy="1143008"/>
          </a:xfrm>
        </p:spPr>
        <p:txBody>
          <a:bodyPr/>
          <a:lstStyle/>
          <a:p>
            <a:r>
              <a:rPr lang="uk-UA" sz="5400" dirty="0" smtClean="0">
                <a:latin typeface="Ariston" pitchFamily="66" charset="0"/>
              </a:rPr>
              <a:t>Деякі відомості з біографії</a:t>
            </a:r>
            <a:endParaRPr lang="ru-RU" sz="5400" dirty="0">
              <a:latin typeface="Ariston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6000768"/>
          </a:xfrm>
        </p:spPr>
        <p:txBody>
          <a:bodyPr/>
          <a:lstStyle/>
          <a:p>
            <a:pPr>
              <a:buNone/>
            </a:pP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Походив </a:t>
            </a:r>
            <a:r>
              <a:rPr lang="ru-RU" sz="1800" dirty="0" err="1" smtClean="0">
                <a:solidFill>
                  <a:schemeClr val="bg1">
                    <a:lumMod val="95000"/>
                  </a:schemeClr>
                </a:solidFill>
              </a:rPr>
              <a:t>він</a:t>
            </a: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</a:schemeClr>
                </a:solidFill>
              </a:rPr>
              <a:t>із</a:t>
            </a: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</a:schemeClr>
                </a:solidFill>
              </a:rPr>
              <a:t>стародавнього</a:t>
            </a: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 шляхетного православного роду, </a:t>
            </a:r>
            <a:r>
              <a:rPr lang="ru-RU" sz="1800" dirty="0" err="1" smtClean="0">
                <a:solidFill>
                  <a:schemeClr val="bg1">
                    <a:lumMod val="95000"/>
                  </a:schemeClr>
                </a:solidFill>
              </a:rPr>
              <a:t>відомого</a:t>
            </a: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уже </a:t>
            </a:r>
            <a:r>
              <a:rPr lang="ru-RU" sz="1800" dirty="0" err="1" smtClean="0">
                <a:solidFill>
                  <a:schemeClr val="bg1">
                    <a:lumMod val="95000"/>
                  </a:schemeClr>
                </a:solidFill>
              </a:rPr>
              <a:t>наприкінці</a:t>
            </a: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1800" dirty="0" smtClean="0">
                <a:solidFill>
                  <a:schemeClr val="bg1">
                    <a:lumMod val="95000"/>
                  </a:schemeClr>
                </a:solidFill>
              </a:rPr>
              <a:t>XIV </a:t>
            </a:r>
            <a:r>
              <a:rPr lang="ru-RU" sz="1800" dirty="0" err="1" smtClean="0">
                <a:solidFill>
                  <a:schemeClr val="bg1">
                    <a:lumMod val="95000"/>
                  </a:schemeClr>
                </a:solidFill>
              </a:rPr>
              <a:t>століття</a:t>
            </a: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. </a:t>
            </a:r>
            <a:r>
              <a:rPr lang="ru-RU" sz="1800" dirty="0" err="1" smtClean="0">
                <a:solidFill>
                  <a:schemeClr val="bg1">
                    <a:lumMod val="95000"/>
                  </a:schemeClr>
                </a:solidFill>
              </a:rPr>
              <a:t>Його</a:t>
            </a: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</a:schemeClr>
                </a:solidFill>
              </a:rPr>
              <a:t>дід</a:t>
            </a: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</a:schemeClr>
                </a:solidFill>
              </a:rPr>
              <a:t>Андрій</a:t>
            </a: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</a:schemeClr>
                </a:solidFill>
              </a:rPr>
              <a:t>Немирич</a:t>
            </a: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, </a:t>
            </a:r>
            <a:r>
              <a:rPr lang="ru-RU" sz="1800" dirty="0" err="1" smtClean="0">
                <a:solidFill>
                  <a:schemeClr val="bg1">
                    <a:lumMod val="95000"/>
                  </a:schemeClr>
                </a:solidFill>
              </a:rPr>
              <a:t>воєвода</a:t>
            </a: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</a:schemeClr>
                </a:solidFill>
              </a:rPr>
              <a:t>київський</a:t>
            </a: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, 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разом </a:t>
            </a:r>
            <a:r>
              <a:rPr lang="ru-RU" sz="1800" dirty="0" err="1" smtClean="0">
                <a:solidFill>
                  <a:schemeClr val="bg1">
                    <a:lumMod val="95000"/>
                  </a:schemeClr>
                </a:solidFill>
              </a:rPr>
              <a:t>з</a:t>
            </a: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 Остапом Дашкевичем в 1514 </a:t>
            </a:r>
            <a:r>
              <a:rPr lang="ru-RU" sz="1800" dirty="0" err="1" smtClean="0">
                <a:solidFill>
                  <a:schemeClr val="bg1">
                    <a:lumMod val="95000"/>
                  </a:schemeClr>
                </a:solidFill>
              </a:rPr>
              <a:t>році</a:t>
            </a: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 брав участь у </a:t>
            </a:r>
            <a:r>
              <a:rPr lang="ru-RU" sz="1800" dirty="0" err="1" smtClean="0">
                <a:solidFill>
                  <a:schemeClr val="bg1">
                    <a:lumMod val="95000"/>
                  </a:schemeClr>
                </a:solidFill>
              </a:rPr>
              <a:t>поході</a:t>
            </a: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 на Москву, </a:t>
            </a:r>
            <a:r>
              <a:rPr lang="ru-RU" sz="1800" dirty="0" err="1" smtClean="0">
                <a:solidFill>
                  <a:schemeClr val="bg1">
                    <a:lumMod val="95000"/>
                  </a:schemeClr>
                </a:solidFill>
              </a:rPr>
              <a:t>який</a:t>
            </a: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</a:p>
          <a:p>
            <a:pPr>
              <a:buNone/>
            </a:pPr>
            <a:r>
              <a:rPr lang="ru-RU" sz="1800" dirty="0" err="1" smtClean="0">
                <a:solidFill>
                  <a:schemeClr val="bg1">
                    <a:lumMod val="95000"/>
                  </a:schemeClr>
                </a:solidFill>
              </a:rPr>
              <a:t>закінчився</a:t>
            </a: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</a:schemeClr>
                </a:solidFill>
              </a:rPr>
              <a:t>невдало</a:t>
            </a: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. А в 1527 </a:t>
            </a:r>
            <a:r>
              <a:rPr lang="ru-RU" sz="1800" dirty="0" err="1" smtClean="0">
                <a:solidFill>
                  <a:schemeClr val="bg1">
                    <a:lumMod val="95000"/>
                  </a:schemeClr>
                </a:solidFill>
              </a:rPr>
              <a:t>році</a:t>
            </a: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</a:schemeClr>
                </a:solidFill>
              </a:rPr>
              <a:t>розбили</a:t>
            </a: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</a:schemeClr>
                </a:solidFill>
              </a:rPr>
              <a:t>військо</a:t>
            </a: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 татар, </a:t>
            </a:r>
            <a:r>
              <a:rPr lang="ru-RU" sz="1800" dirty="0" err="1" smtClean="0">
                <a:solidFill>
                  <a:schemeClr val="bg1">
                    <a:lumMod val="95000"/>
                  </a:schemeClr>
                </a:solidFill>
              </a:rPr>
              <a:t>що</a:t>
            </a: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</a:schemeClr>
                </a:solidFill>
              </a:rPr>
              <a:t>грабувало</a:t>
            </a: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</a:p>
          <a:p>
            <a:pPr>
              <a:buNone/>
            </a:pPr>
            <a:r>
              <a:rPr lang="ru-RU" sz="1800" dirty="0" err="1" smtClean="0">
                <a:solidFill>
                  <a:schemeClr val="bg1">
                    <a:lumMod val="95000"/>
                  </a:schemeClr>
                </a:solidFill>
              </a:rPr>
              <a:t>українські</a:t>
            </a: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</a:schemeClr>
                </a:solidFill>
              </a:rPr>
              <a:t>землі.Батько</a:t>
            </a: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</a:schemeClr>
                </a:solidFill>
              </a:rPr>
              <a:t>Немирича</a:t>
            </a: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 Стефан </a:t>
            </a:r>
            <a:r>
              <a:rPr lang="ru-RU" sz="1800" dirty="0" err="1" smtClean="0">
                <a:solidFill>
                  <a:schemeClr val="bg1">
                    <a:lumMod val="95000"/>
                  </a:schemeClr>
                </a:solidFill>
              </a:rPr>
              <a:t>Андрійович</a:t>
            </a: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, </a:t>
            </a:r>
            <a:r>
              <a:rPr lang="ru-RU" sz="1800" dirty="0" err="1" smtClean="0">
                <a:solidFill>
                  <a:schemeClr val="bg1">
                    <a:lumMod val="95000"/>
                  </a:schemeClr>
                </a:solidFill>
              </a:rPr>
              <a:t>підкоморій</a:t>
            </a: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</a:p>
          <a:p>
            <a:pPr>
              <a:buNone/>
            </a:pPr>
            <a:r>
              <a:rPr lang="ru-RU" sz="1800" dirty="0" err="1" smtClean="0">
                <a:solidFill>
                  <a:schemeClr val="bg1">
                    <a:lumMod val="95000"/>
                  </a:schemeClr>
                </a:solidFill>
              </a:rPr>
              <a:t>Київський</a:t>
            </a: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, </a:t>
            </a:r>
            <a:r>
              <a:rPr lang="ru-RU" sz="1800" dirty="0" err="1" smtClean="0">
                <a:solidFill>
                  <a:schemeClr val="bg1">
                    <a:lumMod val="95000"/>
                  </a:schemeClr>
                </a:solidFill>
              </a:rPr>
              <a:t>і</a:t>
            </a: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 староста </a:t>
            </a:r>
            <a:r>
              <a:rPr lang="ru-RU" sz="1800" dirty="0" err="1" smtClean="0">
                <a:solidFill>
                  <a:schemeClr val="bg1">
                    <a:lumMod val="95000"/>
                  </a:schemeClr>
                </a:solidFill>
              </a:rPr>
              <a:t>Овруцький</a:t>
            </a: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</a:schemeClr>
                </a:solidFill>
              </a:rPr>
              <a:t>мав</a:t>
            </a: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</a:schemeClr>
                </a:solidFill>
              </a:rPr>
              <a:t>багаті</a:t>
            </a: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</a:schemeClr>
                </a:solidFill>
              </a:rPr>
              <a:t>маєтності</a:t>
            </a: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 в </a:t>
            </a:r>
            <a:r>
              <a:rPr lang="ru-RU" sz="1800" dirty="0" err="1" smtClean="0">
                <a:solidFill>
                  <a:schemeClr val="bg1">
                    <a:lumMod val="95000"/>
                  </a:schemeClr>
                </a:solidFill>
              </a:rPr>
              <a:t>Київському</a:t>
            </a: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</a:schemeClr>
                </a:solidFill>
              </a:rPr>
              <a:t>воєводстві</a:t>
            </a: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: </a:t>
            </a:r>
            <a:r>
              <a:rPr lang="ru-RU" sz="1800" dirty="0" err="1" smtClean="0">
                <a:solidFill>
                  <a:schemeClr val="bg1">
                    <a:lumMod val="95000"/>
                  </a:schemeClr>
                </a:solidFill>
              </a:rPr>
              <a:t>переважно</a:t>
            </a: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 на </a:t>
            </a:r>
            <a:r>
              <a:rPr lang="ru-RU" sz="1800" dirty="0" err="1" smtClean="0">
                <a:solidFill>
                  <a:schemeClr val="bg1">
                    <a:lumMod val="95000"/>
                  </a:schemeClr>
                </a:solidFill>
              </a:rPr>
              <a:t>території</a:t>
            </a: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</a:schemeClr>
                </a:solidFill>
              </a:rPr>
              <a:t>Житомирського</a:t>
            </a: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 та </a:t>
            </a:r>
            <a:r>
              <a:rPr lang="ru-RU" sz="1800" dirty="0" err="1" smtClean="0">
                <a:solidFill>
                  <a:schemeClr val="bg1">
                    <a:lumMod val="95000"/>
                  </a:schemeClr>
                </a:solidFill>
              </a:rPr>
              <a:t>Овруцького</a:t>
            </a: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</a:schemeClr>
                </a:solidFill>
              </a:rPr>
              <a:t>повітів</a:t>
            </a: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. </a:t>
            </a:r>
            <a:r>
              <a:rPr lang="ru-RU" sz="1800" dirty="0" err="1" smtClean="0">
                <a:solidFill>
                  <a:schemeClr val="bg1">
                    <a:lumMod val="95000"/>
                  </a:schemeClr>
                </a:solidFill>
              </a:rPr>
              <a:t>Своїм</a:t>
            </a: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</a:schemeClr>
                </a:solidFill>
              </a:rPr>
              <a:t>синам</a:t>
            </a: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</a:p>
          <a:p>
            <a:pPr>
              <a:buNone/>
            </a:pPr>
            <a:r>
              <a:rPr lang="ru-RU" sz="1800" dirty="0" err="1" smtClean="0">
                <a:solidFill>
                  <a:schemeClr val="bg1">
                    <a:lumMod val="95000"/>
                  </a:schemeClr>
                </a:solidFill>
              </a:rPr>
              <a:t>Юрію</a:t>
            </a: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,</a:t>
            </a: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 Владиславу, Стефану та дочкам </a:t>
            </a:r>
            <a:r>
              <a:rPr lang="ru-RU" sz="1800" dirty="0" err="1" smtClean="0">
                <a:solidFill>
                  <a:schemeClr val="bg1">
                    <a:lumMod val="95000"/>
                  </a:schemeClr>
                </a:solidFill>
              </a:rPr>
              <a:t>Софії</a:t>
            </a: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, </a:t>
            </a:r>
            <a:r>
              <a:rPr lang="ru-RU" sz="1800" dirty="0" err="1" smtClean="0">
                <a:solidFill>
                  <a:schemeClr val="bg1">
                    <a:lumMod val="95000"/>
                  </a:schemeClr>
                </a:solidFill>
              </a:rPr>
              <a:t>Галушці</a:t>
            </a: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, </a:t>
            </a:r>
            <a:r>
              <a:rPr lang="ru-RU" sz="1800" dirty="0" err="1" smtClean="0">
                <a:solidFill>
                  <a:schemeClr val="bg1">
                    <a:lumMod val="95000"/>
                  </a:schemeClr>
                </a:solidFill>
              </a:rPr>
              <a:t>Катерині</a:t>
            </a: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</a:schemeClr>
                </a:solidFill>
              </a:rPr>
              <a:t>залишив</a:t>
            </a: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 у </a:t>
            </a:r>
          </a:p>
          <a:p>
            <a:pPr>
              <a:buNone/>
            </a:pPr>
            <a:r>
              <a:rPr lang="ru-RU" sz="1800" dirty="0" err="1" smtClean="0">
                <a:solidFill>
                  <a:schemeClr val="bg1">
                    <a:lumMod val="95000"/>
                  </a:schemeClr>
                </a:solidFill>
              </a:rPr>
              <a:t>спадок</a:t>
            </a: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</a:schemeClr>
                </a:solidFill>
              </a:rPr>
              <a:t>багато</a:t>
            </a: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</a:schemeClr>
                </a:solidFill>
              </a:rPr>
              <a:t>сіл</a:t>
            </a: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 та </a:t>
            </a:r>
            <a:r>
              <a:rPr lang="ru-RU" sz="1800" dirty="0" err="1" smtClean="0">
                <a:solidFill>
                  <a:schemeClr val="bg1">
                    <a:lumMod val="95000"/>
                  </a:schemeClr>
                </a:solidFill>
              </a:rPr>
              <a:t>містечок</a:t>
            </a: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 в </a:t>
            </a:r>
            <a:r>
              <a:rPr lang="ru-RU" sz="1800" dirty="0" err="1" smtClean="0">
                <a:solidFill>
                  <a:schemeClr val="bg1">
                    <a:lumMod val="95000"/>
                  </a:schemeClr>
                </a:solidFill>
              </a:rPr>
              <a:t>нашому</a:t>
            </a: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</a:schemeClr>
                </a:solidFill>
              </a:rPr>
              <a:t>краї</a:t>
            </a: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: Горошки, </a:t>
            </a:r>
            <a:r>
              <a:rPr lang="ru-RU" sz="1800" dirty="0" err="1" smtClean="0">
                <a:solidFill>
                  <a:schemeClr val="bg1">
                    <a:lumMod val="95000"/>
                  </a:schemeClr>
                </a:solidFill>
              </a:rPr>
              <a:t>Білка</a:t>
            </a: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, </a:t>
            </a:r>
            <a:r>
              <a:rPr lang="ru-RU" sz="1800" dirty="0" err="1" smtClean="0">
                <a:solidFill>
                  <a:schemeClr val="bg1">
                    <a:lumMod val="95000"/>
                  </a:schemeClr>
                </a:solidFill>
              </a:rPr>
              <a:t>Черняхів</a:t>
            </a: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, 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Коростень, </a:t>
            </a:r>
            <a:r>
              <a:rPr lang="ru-RU" sz="1800" dirty="0" err="1" smtClean="0">
                <a:solidFill>
                  <a:schemeClr val="bg1">
                    <a:lumMod val="95000"/>
                  </a:schemeClr>
                </a:solidFill>
              </a:rPr>
              <a:t>Олевськ</a:t>
            </a: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, </a:t>
            </a:r>
            <a:r>
              <a:rPr lang="ru-RU" sz="1800" dirty="0" err="1" smtClean="0">
                <a:solidFill>
                  <a:schemeClr val="bg1">
                    <a:lumMod val="95000"/>
                  </a:schemeClr>
                </a:solidFill>
              </a:rPr>
              <a:t>Хочин</a:t>
            </a: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, </a:t>
            </a:r>
            <a:r>
              <a:rPr lang="ru-RU" sz="1800" dirty="0" err="1" smtClean="0">
                <a:solidFill>
                  <a:schemeClr val="bg1">
                    <a:lumMod val="95000"/>
                  </a:schemeClr>
                </a:solidFill>
              </a:rPr>
              <a:t>Лугини</a:t>
            </a: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, </a:t>
            </a:r>
            <a:r>
              <a:rPr lang="ru-RU" sz="1800" dirty="0" err="1" smtClean="0">
                <a:solidFill>
                  <a:schemeClr val="bg1">
                    <a:lumMod val="95000"/>
                  </a:schemeClr>
                </a:solidFill>
              </a:rPr>
              <a:t>Сновидовичі</a:t>
            </a: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</a:schemeClr>
                </a:solidFill>
              </a:rPr>
              <a:t>й</a:t>
            </a: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</a:schemeClr>
                </a:solidFill>
              </a:rPr>
              <a:t>ін</a:t>
            </a: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. </a:t>
            </a:r>
            <a:r>
              <a:rPr lang="ru-RU" sz="1800" dirty="0" err="1" smtClean="0">
                <a:solidFill>
                  <a:schemeClr val="bg1">
                    <a:lumMod val="95000"/>
                  </a:schemeClr>
                </a:solidFill>
              </a:rPr>
              <a:t>Значні</a:t>
            </a: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</a:schemeClr>
                </a:solidFill>
              </a:rPr>
              <a:t>маєтності</a:t>
            </a: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</a:p>
          <a:p>
            <a:pPr>
              <a:buNone/>
            </a:pPr>
            <a:r>
              <a:rPr lang="ru-RU" sz="1800" dirty="0" err="1" smtClean="0">
                <a:solidFill>
                  <a:schemeClr val="bg1">
                    <a:lumMod val="95000"/>
                  </a:schemeClr>
                </a:solidFill>
              </a:rPr>
              <a:t>отримали</a:t>
            </a: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 вони </a:t>
            </a:r>
            <a:r>
              <a:rPr lang="ru-RU" sz="1800" dirty="0" err="1" smtClean="0">
                <a:solidFill>
                  <a:schemeClr val="bg1">
                    <a:lumMod val="95000"/>
                  </a:schemeClr>
                </a:solidFill>
              </a:rPr>
              <a:t>і</a:t>
            </a: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 на </a:t>
            </a:r>
            <a:r>
              <a:rPr lang="ru-RU" sz="1800" dirty="0" err="1" smtClean="0">
                <a:solidFill>
                  <a:schemeClr val="bg1">
                    <a:lumMod val="95000"/>
                  </a:schemeClr>
                </a:solidFill>
              </a:rPr>
              <a:t>Лівобережній</a:t>
            </a: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</a:schemeClr>
                </a:solidFill>
              </a:rPr>
              <a:t>Україні</a:t>
            </a: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: </a:t>
            </a:r>
            <a:r>
              <a:rPr lang="ru-RU" sz="1800" dirty="0" err="1" smtClean="0">
                <a:solidFill>
                  <a:schemeClr val="bg1">
                    <a:lumMod val="95000"/>
                  </a:schemeClr>
                </a:solidFill>
              </a:rPr>
              <a:t>Кременчук</a:t>
            </a: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, </a:t>
            </a:r>
            <a:r>
              <a:rPr lang="ru-RU" sz="1800" dirty="0" err="1" smtClean="0">
                <a:solidFill>
                  <a:schemeClr val="bg1">
                    <a:lumMod val="95000"/>
                  </a:schemeClr>
                </a:solidFill>
              </a:rPr>
              <a:t>Кобеляки</a:t>
            </a: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, </a:t>
            </a:r>
            <a:r>
              <a:rPr lang="ru-RU" sz="1800" dirty="0" err="1" smtClean="0">
                <a:solidFill>
                  <a:schemeClr val="bg1">
                    <a:lumMod val="95000"/>
                  </a:schemeClr>
                </a:solidFill>
              </a:rPr>
              <a:t>Перевалочне</a:t>
            </a: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та </a:t>
            </a:r>
            <a:r>
              <a:rPr lang="ru-RU" sz="1800" dirty="0" err="1" smtClean="0">
                <a:solidFill>
                  <a:schemeClr val="bg1">
                    <a:lumMod val="95000"/>
                  </a:schemeClr>
                </a:solidFill>
              </a:rPr>
              <a:t>ін</a:t>
            </a: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. </a:t>
            </a:r>
            <a:r>
              <a:rPr lang="ru-RU" sz="1800" dirty="0" err="1" smtClean="0">
                <a:solidFill>
                  <a:schemeClr val="bg1">
                    <a:lumMod val="95000"/>
                  </a:schemeClr>
                </a:solidFill>
              </a:rPr>
              <a:t>Це</a:t>
            </a: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</a:schemeClr>
                </a:solidFill>
              </a:rPr>
              <a:t>свідчить</a:t>
            </a: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, </a:t>
            </a:r>
            <a:r>
              <a:rPr lang="ru-RU" sz="1800" dirty="0" err="1" smtClean="0">
                <a:solidFill>
                  <a:schemeClr val="bg1">
                    <a:lumMod val="95000"/>
                  </a:schemeClr>
                </a:solidFill>
              </a:rPr>
              <a:t>що</a:t>
            </a: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</a:schemeClr>
                </a:solidFill>
              </a:rPr>
              <a:t>Юрій</a:t>
            </a: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</a:schemeClr>
                </a:solidFill>
              </a:rPr>
              <a:t>Немирич</a:t>
            </a: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</a:schemeClr>
                </a:solidFill>
              </a:rPr>
              <a:t>був</a:t>
            </a: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 одним </a:t>
            </a:r>
            <a:r>
              <a:rPr lang="ru-RU" sz="1800" dirty="0" err="1" smtClean="0">
                <a:solidFill>
                  <a:schemeClr val="bg1">
                    <a:lumMod val="95000"/>
                  </a:schemeClr>
                </a:solidFill>
              </a:rPr>
              <a:t>з</a:t>
            </a: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</a:schemeClr>
                </a:solidFill>
              </a:rPr>
              <a:t>найкрупніших</a:t>
            </a: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</a:schemeClr>
                </a:solidFill>
              </a:rPr>
              <a:t>магнатів</a:t>
            </a: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. </a:t>
            </a:r>
          </a:p>
          <a:p>
            <a:pPr>
              <a:buNone/>
            </a:pPr>
            <a:r>
              <a:rPr lang="ru-RU" sz="1800" dirty="0" err="1" smtClean="0">
                <a:solidFill>
                  <a:schemeClr val="bg1">
                    <a:lumMod val="95000"/>
                  </a:schemeClr>
                </a:solidFill>
              </a:rPr>
              <a:t>Всього</a:t>
            </a: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</a:schemeClr>
                </a:solidFill>
              </a:rPr>
              <a:t>йому</a:t>
            </a: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 належало 4807 </a:t>
            </a:r>
            <a:r>
              <a:rPr lang="ru-RU" sz="1800" dirty="0" err="1" smtClean="0">
                <a:solidFill>
                  <a:schemeClr val="bg1">
                    <a:lumMod val="95000"/>
                  </a:schemeClr>
                </a:solidFill>
              </a:rPr>
              <a:t>дворів</a:t>
            </a: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. Для </a:t>
            </a:r>
            <a:r>
              <a:rPr lang="ru-RU" sz="1800" dirty="0" err="1" smtClean="0">
                <a:solidFill>
                  <a:schemeClr val="bg1">
                    <a:lumMod val="95000"/>
                  </a:schemeClr>
                </a:solidFill>
              </a:rPr>
              <a:t>порівняння</a:t>
            </a: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: </a:t>
            </a:r>
            <a:r>
              <a:rPr lang="ru-RU" sz="1800" dirty="0" err="1" smtClean="0">
                <a:solidFill>
                  <a:schemeClr val="bg1">
                    <a:lumMod val="95000"/>
                  </a:schemeClr>
                </a:solidFill>
              </a:rPr>
              <a:t>Ієремія</a:t>
            </a: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</a:schemeClr>
                </a:solidFill>
              </a:rPr>
              <a:t>Вишневенький</a:t>
            </a: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</a:p>
          <a:p>
            <a:pPr>
              <a:buNone/>
            </a:pPr>
            <a:r>
              <a:rPr lang="ru-RU" sz="1800" dirty="0" err="1" smtClean="0">
                <a:solidFill>
                  <a:schemeClr val="bg1">
                    <a:lumMod val="95000"/>
                  </a:schemeClr>
                </a:solidFill>
              </a:rPr>
              <a:t>володів</a:t>
            </a: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 7603 дворами, </a:t>
            </a:r>
            <a:r>
              <a:rPr lang="ru-RU" sz="1800" dirty="0" err="1" smtClean="0">
                <a:solidFill>
                  <a:schemeClr val="bg1">
                    <a:lumMod val="95000"/>
                  </a:schemeClr>
                </a:solidFill>
              </a:rPr>
              <a:t>Станіслав</a:t>
            </a: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</a:schemeClr>
                </a:solidFill>
              </a:rPr>
              <a:t>Любомирський</a:t>
            </a: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 — 4726, </a:t>
            </a:r>
            <a:r>
              <a:rPr lang="ru-RU" sz="1800" dirty="0" err="1" smtClean="0">
                <a:solidFill>
                  <a:schemeClr val="bg1">
                    <a:lumMod val="95000"/>
                  </a:schemeClr>
                </a:solidFill>
              </a:rPr>
              <a:t>Януш</a:t>
            </a: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</a:schemeClr>
                </a:solidFill>
              </a:rPr>
              <a:t>Тишкевич</a:t>
            </a: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 — 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2127. </a:t>
            </a:r>
            <a:r>
              <a:rPr lang="ru-RU" sz="1800" dirty="0" err="1" smtClean="0">
                <a:solidFill>
                  <a:schemeClr val="bg1">
                    <a:lumMod val="95000"/>
                  </a:schemeClr>
                </a:solidFill>
              </a:rPr>
              <a:t>Таке</a:t>
            </a: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</a:schemeClr>
                </a:solidFill>
              </a:rPr>
              <a:t>значне</a:t>
            </a: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</a:schemeClr>
                </a:solidFill>
              </a:rPr>
              <a:t>багатство</a:t>
            </a: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 у </a:t>
            </a:r>
            <a:r>
              <a:rPr lang="ru-RU" sz="1800" dirty="0" err="1" smtClean="0">
                <a:solidFill>
                  <a:schemeClr val="bg1">
                    <a:lumMod val="95000"/>
                  </a:schemeClr>
                </a:solidFill>
              </a:rPr>
              <a:t>поєднанні</a:t>
            </a: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</a:schemeClr>
                </a:solidFill>
              </a:rPr>
              <a:t>з</a:t>
            </a: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</a:schemeClr>
                </a:solidFill>
              </a:rPr>
              <a:t>природними</a:t>
            </a: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 талантами давало </a:t>
            </a:r>
          </a:p>
          <a:p>
            <a:pPr>
              <a:buNone/>
            </a:pPr>
            <a:r>
              <a:rPr lang="ru-RU" sz="1800" dirty="0" err="1" smtClean="0">
                <a:solidFill>
                  <a:schemeClr val="bg1">
                    <a:lumMod val="95000"/>
                  </a:schemeClr>
                </a:solidFill>
              </a:rPr>
              <a:t>можливість</a:t>
            </a: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 шляхтичу в </a:t>
            </a:r>
            <a:r>
              <a:rPr lang="ru-RU" sz="1800" dirty="0" err="1" smtClean="0">
                <a:solidFill>
                  <a:schemeClr val="bg1">
                    <a:lumMod val="95000"/>
                  </a:schemeClr>
                </a:solidFill>
              </a:rPr>
              <a:t>умовах</a:t>
            </a: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</a:schemeClr>
                </a:solidFill>
              </a:rPr>
              <a:t>тодішньої</a:t>
            </a: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</a:schemeClr>
                </a:solidFill>
              </a:rPr>
              <a:t>Польщі</a:t>
            </a: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</a:schemeClr>
                </a:solidFill>
              </a:rPr>
              <a:t>грати</a:t>
            </a: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</a:schemeClr>
                </a:solidFill>
              </a:rPr>
              <a:t>суттєву</a:t>
            </a: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 роль в </a:t>
            </a:r>
          </a:p>
          <a:p>
            <a:pPr>
              <a:buNone/>
            </a:pPr>
            <a:r>
              <a:rPr lang="ru-RU" sz="1800" dirty="0" err="1" smtClean="0">
                <a:solidFill>
                  <a:schemeClr val="bg1">
                    <a:lumMod val="95000"/>
                  </a:schemeClr>
                </a:solidFill>
              </a:rPr>
              <a:t>політичному</a:t>
            </a: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</a:schemeClr>
                </a:solidFill>
              </a:rPr>
              <a:t>житті</a:t>
            </a: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</a:schemeClr>
                </a:solidFill>
              </a:rPr>
              <a:t>держави</a:t>
            </a:r>
            <a:r>
              <a:rPr lang="ru-RU" sz="1800" dirty="0" smtClean="0">
                <a:solidFill>
                  <a:schemeClr val="bg1">
                    <a:lumMod val="95000"/>
                  </a:schemeClr>
                </a:solidFill>
              </a:rPr>
              <a:t>.</a:t>
            </a:r>
            <a:endParaRPr lang="ru-RU" sz="18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714356"/>
            <a:ext cx="8472518" cy="5715040"/>
          </a:xfrm>
        </p:spPr>
        <p:txBody>
          <a:bodyPr/>
          <a:lstStyle/>
          <a:p>
            <a:pPr>
              <a:buNone/>
            </a:pPr>
            <a:r>
              <a:rPr lang="ru-RU" sz="1900" dirty="0" smtClean="0">
                <a:solidFill>
                  <a:schemeClr val="bg1"/>
                </a:solidFill>
              </a:rPr>
              <a:t>Родина </a:t>
            </a:r>
            <a:r>
              <a:rPr lang="ru-RU" sz="1900" dirty="0" err="1" smtClean="0">
                <a:solidFill>
                  <a:schemeClr val="bg1"/>
                </a:solidFill>
              </a:rPr>
              <a:t>Юрія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</a:rPr>
              <a:t>Немирича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</a:rPr>
              <a:t>теж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</a:rPr>
              <a:t>сповідувала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</a:rPr>
              <a:t>цей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</a:rPr>
              <a:t>напрям</a:t>
            </a:r>
            <a:r>
              <a:rPr lang="ru-RU" sz="1900" dirty="0" smtClean="0">
                <a:solidFill>
                  <a:schemeClr val="bg1"/>
                </a:solidFill>
              </a:rPr>
              <a:t> протестантства. </a:t>
            </a:r>
            <a:r>
              <a:rPr lang="ru-RU" sz="1900" dirty="0" err="1" smtClean="0">
                <a:solidFill>
                  <a:schemeClr val="bg1"/>
                </a:solidFill>
              </a:rPr>
              <a:t>Його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</a:p>
          <a:p>
            <a:pPr>
              <a:buNone/>
            </a:pPr>
            <a:r>
              <a:rPr lang="ru-RU" sz="1900" dirty="0" err="1" smtClean="0">
                <a:solidFill>
                  <a:schemeClr val="bg1"/>
                </a:solidFill>
              </a:rPr>
              <a:t>мати</a:t>
            </a:r>
            <a:r>
              <a:rPr lang="ru-RU" sz="1900" dirty="0" smtClean="0">
                <a:solidFill>
                  <a:schemeClr val="bg1"/>
                </a:solidFill>
              </a:rPr>
              <a:t> Марфа </a:t>
            </a:r>
            <a:r>
              <a:rPr lang="ru-RU" sz="1900" dirty="0" err="1" smtClean="0">
                <a:solidFill>
                  <a:schemeClr val="bg1"/>
                </a:solidFill>
              </a:rPr>
              <a:t>Войнаровська</a:t>
            </a:r>
            <a:r>
              <a:rPr lang="ru-RU" sz="1900" dirty="0" smtClean="0">
                <a:solidFill>
                  <a:schemeClr val="bg1"/>
                </a:solidFill>
              </a:rPr>
              <a:t> походила </a:t>
            </a:r>
            <a:r>
              <a:rPr lang="ru-RU" sz="1900" dirty="0" err="1" smtClean="0">
                <a:solidFill>
                  <a:schemeClr val="bg1"/>
                </a:solidFill>
              </a:rPr>
              <a:t>із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</a:rPr>
              <a:t>відомої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</a:rPr>
              <a:t>своїми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</a:rPr>
              <a:t>симпатіями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</a:rPr>
              <a:t>соцініанству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</a:p>
          <a:p>
            <a:pPr>
              <a:buNone/>
            </a:pPr>
            <a:r>
              <a:rPr lang="ru-RU" sz="1900" dirty="0" err="1" smtClean="0">
                <a:solidFill>
                  <a:schemeClr val="bg1"/>
                </a:solidFill>
              </a:rPr>
              <a:t>сім'ї</a:t>
            </a:r>
            <a:r>
              <a:rPr lang="ru-RU" sz="1900" dirty="0" smtClean="0">
                <a:solidFill>
                  <a:schemeClr val="bg1"/>
                </a:solidFill>
              </a:rPr>
              <a:t>, </a:t>
            </a:r>
            <a:r>
              <a:rPr lang="ru-RU" sz="1900" dirty="0" err="1" smtClean="0">
                <a:solidFill>
                  <a:schemeClr val="bg1"/>
                </a:solidFill>
              </a:rPr>
              <a:t>тітка</a:t>
            </a:r>
            <a:r>
              <a:rPr lang="ru-RU" sz="1900" dirty="0" smtClean="0">
                <a:solidFill>
                  <a:schemeClr val="bg1"/>
                </a:solidFill>
              </a:rPr>
              <a:t> Катерина </a:t>
            </a:r>
            <a:r>
              <a:rPr lang="ru-RU" sz="1900" dirty="0" err="1" smtClean="0">
                <a:solidFill>
                  <a:schemeClr val="bg1"/>
                </a:solidFill>
              </a:rPr>
              <a:t>була</a:t>
            </a:r>
            <a:r>
              <a:rPr lang="ru-RU" sz="1900" dirty="0" smtClean="0">
                <a:solidFill>
                  <a:schemeClr val="bg1"/>
                </a:solidFill>
              </a:rPr>
              <a:t> дружиною </a:t>
            </a:r>
            <a:r>
              <a:rPr lang="ru-RU" sz="1900" dirty="0" err="1" smtClean="0">
                <a:solidFill>
                  <a:schemeClr val="bg1"/>
                </a:solidFill>
              </a:rPr>
              <a:t>відомого</a:t>
            </a:r>
            <a:r>
              <a:rPr lang="ru-RU" sz="1900" dirty="0" smtClean="0">
                <a:solidFill>
                  <a:schemeClr val="bg1"/>
                </a:solidFill>
              </a:rPr>
              <a:t> покровителя </a:t>
            </a:r>
            <a:r>
              <a:rPr lang="ru-RU" sz="1900" dirty="0" err="1" smtClean="0">
                <a:solidFill>
                  <a:schemeClr val="bg1"/>
                </a:solidFill>
              </a:rPr>
              <a:t>социніан</a:t>
            </a:r>
            <a:r>
              <a:rPr lang="ru-RU" sz="1900" dirty="0" smtClean="0">
                <a:solidFill>
                  <a:schemeClr val="bg1"/>
                </a:solidFill>
              </a:rPr>
              <a:t> Павла </a:t>
            </a:r>
          </a:p>
          <a:p>
            <a:pPr>
              <a:buNone/>
            </a:pPr>
            <a:r>
              <a:rPr lang="ru-RU" sz="1900" dirty="0" err="1" smtClean="0">
                <a:solidFill>
                  <a:schemeClr val="bg1"/>
                </a:solidFill>
              </a:rPr>
              <a:t>Сенютн</a:t>
            </a:r>
            <a:r>
              <a:rPr lang="ru-RU" sz="1900" dirty="0" smtClean="0">
                <a:solidFill>
                  <a:schemeClr val="bg1"/>
                </a:solidFill>
              </a:rPr>
              <a:t>. </a:t>
            </a:r>
            <a:r>
              <a:rPr lang="ru-RU" sz="1900" dirty="0" err="1" smtClean="0">
                <a:solidFill>
                  <a:schemeClr val="bg1"/>
                </a:solidFill>
              </a:rPr>
              <a:t>Батько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</a:rPr>
              <a:t>підтримував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</a:rPr>
              <a:t>антитринітаріїв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</a:rPr>
              <a:t>Київщини</a:t>
            </a:r>
            <a:r>
              <a:rPr lang="ru-RU" sz="1900" dirty="0" smtClean="0">
                <a:solidFill>
                  <a:schemeClr val="bg1"/>
                </a:solidFill>
              </a:rPr>
              <a:t>. В </a:t>
            </a:r>
            <a:r>
              <a:rPr lang="ru-RU" sz="1900" dirty="0" err="1" smtClean="0">
                <a:solidFill>
                  <a:schemeClr val="bg1"/>
                </a:solidFill>
              </a:rPr>
              <a:t>умовах</a:t>
            </a:r>
            <a:r>
              <a:rPr lang="ru-RU" sz="1900" dirty="0" smtClean="0">
                <a:solidFill>
                  <a:schemeClr val="bg1"/>
                </a:solidFill>
              </a:rPr>
              <a:t> такого </a:t>
            </a:r>
          </a:p>
          <a:p>
            <a:pPr>
              <a:buNone/>
            </a:pPr>
            <a:r>
              <a:rPr lang="ru-RU" sz="1900" dirty="0" err="1" smtClean="0">
                <a:solidFill>
                  <a:schemeClr val="bg1"/>
                </a:solidFill>
              </a:rPr>
              <a:t>вільнодумства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</a:rPr>
              <a:t>і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</a:rPr>
              <a:t>формувався</a:t>
            </a:r>
            <a:r>
              <a:rPr lang="ru-RU" sz="1900" dirty="0" smtClean="0">
                <a:solidFill>
                  <a:schemeClr val="bg1"/>
                </a:solidFill>
              </a:rPr>
              <a:t> характер </a:t>
            </a:r>
            <a:r>
              <a:rPr lang="ru-RU" sz="1900" dirty="0" err="1" smtClean="0">
                <a:solidFill>
                  <a:schemeClr val="bg1"/>
                </a:solidFill>
              </a:rPr>
              <a:t>Юрія</a:t>
            </a:r>
            <a:r>
              <a:rPr lang="ru-RU" sz="1900" dirty="0" smtClean="0">
                <a:solidFill>
                  <a:schemeClr val="bg1"/>
                </a:solidFill>
              </a:rPr>
              <a:t>. </a:t>
            </a:r>
            <a:r>
              <a:rPr lang="ru-RU" sz="1900" dirty="0" err="1" smtClean="0">
                <a:solidFill>
                  <a:schemeClr val="bg1"/>
                </a:solidFill>
              </a:rPr>
              <a:t>Він</a:t>
            </a:r>
            <a:r>
              <a:rPr lang="ru-RU" sz="1900" dirty="0" smtClean="0">
                <a:solidFill>
                  <a:schemeClr val="bg1"/>
                </a:solidFill>
              </a:rPr>
              <a:t> одержав </a:t>
            </a:r>
            <a:r>
              <a:rPr lang="ru-RU" sz="1900" dirty="0" err="1" smtClean="0">
                <a:solidFill>
                  <a:schemeClr val="bg1"/>
                </a:solidFill>
              </a:rPr>
              <a:t>блискучу</a:t>
            </a:r>
            <a:r>
              <a:rPr lang="ru-RU" sz="1900" dirty="0" smtClean="0">
                <a:solidFill>
                  <a:schemeClr val="bg1"/>
                </a:solidFill>
              </a:rPr>
              <a:t>, як на той </a:t>
            </a:r>
          </a:p>
          <a:p>
            <a:pPr>
              <a:buNone/>
            </a:pPr>
            <a:r>
              <a:rPr lang="ru-RU" sz="1900" dirty="0" smtClean="0">
                <a:solidFill>
                  <a:schemeClr val="bg1"/>
                </a:solidFill>
              </a:rPr>
              <a:t>час, </a:t>
            </a:r>
            <a:r>
              <a:rPr lang="ru-RU" sz="1900" dirty="0" err="1" smtClean="0">
                <a:solidFill>
                  <a:schemeClr val="bg1"/>
                </a:solidFill>
              </a:rPr>
              <a:t>освіту</a:t>
            </a:r>
            <a:r>
              <a:rPr lang="ru-RU" sz="1900" dirty="0" smtClean="0">
                <a:solidFill>
                  <a:schemeClr val="bg1"/>
                </a:solidFill>
              </a:rPr>
              <a:t>. </a:t>
            </a:r>
            <a:r>
              <a:rPr lang="ru-RU" sz="1900" dirty="0" err="1" smtClean="0">
                <a:solidFill>
                  <a:schemeClr val="bg1"/>
                </a:solidFill>
              </a:rPr>
              <a:t>Спочатку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</a:rPr>
              <a:t>навчався</a:t>
            </a:r>
            <a:r>
              <a:rPr lang="ru-RU" sz="1900" dirty="0" smtClean="0">
                <a:solidFill>
                  <a:schemeClr val="bg1"/>
                </a:solidFill>
              </a:rPr>
              <a:t> в </a:t>
            </a:r>
            <a:r>
              <a:rPr lang="ru-RU" sz="1900" dirty="0" err="1" smtClean="0">
                <a:solidFill>
                  <a:schemeClr val="bg1"/>
                </a:solidFill>
              </a:rPr>
              <a:t>Раківській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</a:rPr>
              <a:t>академії</a:t>
            </a:r>
            <a:r>
              <a:rPr lang="ru-RU" sz="1900" dirty="0" smtClean="0">
                <a:solidFill>
                  <a:schemeClr val="bg1"/>
                </a:solidFill>
              </a:rPr>
              <a:t>, яка переживала </a:t>
            </a:r>
            <a:r>
              <a:rPr lang="ru-RU" sz="1900" dirty="0" err="1" smtClean="0">
                <a:solidFill>
                  <a:schemeClr val="bg1"/>
                </a:solidFill>
              </a:rPr>
              <a:t>тоді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</a:p>
          <a:p>
            <a:pPr>
              <a:buNone/>
            </a:pPr>
            <a:r>
              <a:rPr lang="ru-RU" sz="1900" dirty="0" err="1" smtClean="0">
                <a:solidFill>
                  <a:schemeClr val="bg1"/>
                </a:solidFill>
              </a:rPr>
              <a:t>період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</a:rPr>
              <a:t>розквіту</a:t>
            </a:r>
            <a:r>
              <a:rPr lang="ru-RU" sz="1900" dirty="0" smtClean="0">
                <a:solidFill>
                  <a:schemeClr val="bg1"/>
                </a:solidFill>
              </a:rPr>
              <a:t>. </a:t>
            </a:r>
            <a:r>
              <a:rPr lang="ru-RU" sz="1900" dirty="0" err="1" smtClean="0">
                <a:solidFill>
                  <a:schemeClr val="bg1"/>
                </a:solidFill>
              </a:rPr>
              <a:t>Після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</a:rPr>
              <a:t>закінчення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</a:rPr>
              <a:t>академії</a:t>
            </a:r>
            <a:r>
              <a:rPr lang="ru-RU" sz="1900" dirty="0" smtClean="0">
                <a:solidFill>
                  <a:schemeClr val="bg1"/>
                </a:solidFill>
              </a:rPr>
              <a:t> в </a:t>
            </a:r>
            <a:r>
              <a:rPr lang="ru-RU" sz="1900" dirty="0" err="1" smtClean="0">
                <a:solidFill>
                  <a:schemeClr val="bg1"/>
                </a:solidFill>
              </a:rPr>
              <a:t>Ракові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</a:rPr>
              <a:t>Немирич</a:t>
            </a:r>
            <a:r>
              <a:rPr lang="ru-RU" sz="1900" dirty="0" smtClean="0">
                <a:solidFill>
                  <a:schemeClr val="bg1"/>
                </a:solidFill>
              </a:rPr>
              <a:t> разом </a:t>
            </a:r>
            <a:r>
              <a:rPr lang="ru-RU" sz="1900" dirty="0" err="1" smtClean="0">
                <a:solidFill>
                  <a:schemeClr val="bg1"/>
                </a:solidFill>
              </a:rPr>
              <a:t>з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</a:rPr>
              <a:t>групою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</a:p>
          <a:p>
            <a:pPr>
              <a:buNone/>
            </a:pPr>
            <a:r>
              <a:rPr lang="ru-RU" sz="1900" dirty="0" err="1" smtClean="0">
                <a:solidFill>
                  <a:schemeClr val="bg1"/>
                </a:solidFill>
              </a:rPr>
              <a:t>друзів</a:t>
            </a:r>
            <a:r>
              <a:rPr lang="ru-RU" sz="1900" dirty="0" smtClean="0">
                <a:solidFill>
                  <a:schemeClr val="bg1"/>
                </a:solidFill>
              </a:rPr>
              <a:t> (</a:t>
            </a:r>
            <a:r>
              <a:rPr lang="ru-RU" sz="1900" dirty="0" err="1" smtClean="0">
                <a:solidFill>
                  <a:schemeClr val="bg1"/>
                </a:solidFill>
              </a:rPr>
              <a:t>Андрієм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</a:rPr>
              <a:t>Вишоватим</a:t>
            </a:r>
            <a:r>
              <a:rPr lang="ru-RU" sz="1900" dirty="0" smtClean="0">
                <a:solidFill>
                  <a:schemeClr val="bg1"/>
                </a:solidFill>
              </a:rPr>
              <a:t>, </a:t>
            </a:r>
            <a:r>
              <a:rPr lang="ru-RU" sz="1900" dirty="0" err="1" smtClean="0">
                <a:solidFill>
                  <a:schemeClr val="bg1"/>
                </a:solidFill>
              </a:rPr>
              <a:t>Олександром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</a:rPr>
              <a:t>Чапличем</a:t>
            </a:r>
            <a:r>
              <a:rPr lang="ru-RU" sz="1900" dirty="0" smtClean="0">
                <a:solidFill>
                  <a:schemeClr val="bg1"/>
                </a:solidFill>
              </a:rPr>
              <a:t>, Петром </a:t>
            </a:r>
            <a:r>
              <a:rPr lang="ru-RU" sz="1900" dirty="0" err="1" smtClean="0">
                <a:solidFill>
                  <a:schemeClr val="bg1"/>
                </a:solidFill>
              </a:rPr>
              <a:t>Суходольським</a:t>
            </a:r>
            <a:r>
              <a:rPr lang="ru-RU" sz="1900" dirty="0" smtClean="0">
                <a:solidFill>
                  <a:schemeClr val="bg1"/>
                </a:solidFill>
              </a:rPr>
              <a:t> та </a:t>
            </a:r>
            <a:r>
              <a:rPr lang="ru-RU" sz="1900" dirty="0" err="1" smtClean="0">
                <a:solidFill>
                  <a:schemeClr val="bg1"/>
                </a:solidFill>
              </a:rPr>
              <a:t>ін</a:t>
            </a:r>
            <a:r>
              <a:rPr lang="ru-RU" sz="1900" dirty="0" smtClean="0">
                <a:solidFill>
                  <a:schemeClr val="bg1"/>
                </a:solidFill>
              </a:rPr>
              <a:t>.) в 1631 </a:t>
            </a:r>
            <a:r>
              <a:rPr lang="ru-RU" sz="1900" dirty="0" err="1" smtClean="0">
                <a:solidFill>
                  <a:schemeClr val="bg1"/>
                </a:solidFill>
              </a:rPr>
              <a:t>році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</a:rPr>
              <a:t>відправився</a:t>
            </a:r>
            <a:r>
              <a:rPr lang="ru-RU" sz="1900" dirty="0" smtClean="0">
                <a:solidFill>
                  <a:schemeClr val="bg1"/>
                </a:solidFill>
              </a:rPr>
              <a:t> за кордон для </a:t>
            </a:r>
            <a:r>
              <a:rPr lang="ru-RU" sz="1900" dirty="0" err="1" smtClean="0">
                <a:solidFill>
                  <a:schemeClr val="bg1"/>
                </a:solidFill>
              </a:rPr>
              <a:t>завершення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</a:rPr>
              <a:t>освіти</a:t>
            </a:r>
            <a:r>
              <a:rPr lang="ru-RU" sz="1900" dirty="0" smtClean="0">
                <a:solidFill>
                  <a:schemeClr val="bg1"/>
                </a:solidFill>
              </a:rPr>
              <a:t>. </a:t>
            </a:r>
            <a:r>
              <a:rPr lang="ru-RU" sz="1900" dirty="0" err="1" smtClean="0">
                <a:solidFill>
                  <a:schemeClr val="bg1"/>
                </a:solidFill>
              </a:rPr>
              <a:t>Він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</a:rPr>
              <a:t>навчався</a:t>
            </a:r>
            <a:r>
              <a:rPr lang="ru-RU" sz="1900" dirty="0" smtClean="0">
                <a:solidFill>
                  <a:schemeClr val="bg1"/>
                </a:solidFill>
              </a:rPr>
              <a:t> в </a:t>
            </a:r>
          </a:p>
          <a:p>
            <a:pPr>
              <a:buNone/>
            </a:pPr>
            <a:r>
              <a:rPr lang="ru-RU" sz="1900" dirty="0" err="1" smtClean="0">
                <a:solidFill>
                  <a:schemeClr val="bg1"/>
                </a:solidFill>
              </a:rPr>
              <a:t>кращих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</a:rPr>
              <a:t>університетах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</a:rPr>
              <a:t>Європи</a:t>
            </a:r>
            <a:r>
              <a:rPr lang="ru-RU" sz="1900" dirty="0" smtClean="0">
                <a:solidFill>
                  <a:schemeClr val="bg1"/>
                </a:solidFill>
              </a:rPr>
              <a:t> — у </a:t>
            </a:r>
            <a:r>
              <a:rPr lang="ru-RU" sz="1900" dirty="0" err="1" smtClean="0">
                <a:solidFill>
                  <a:schemeClr val="bg1"/>
                </a:solidFill>
              </a:rPr>
              <a:t>Лейдені</a:t>
            </a:r>
            <a:r>
              <a:rPr lang="ru-RU" sz="1900" dirty="0" smtClean="0">
                <a:solidFill>
                  <a:schemeClr val="bg1"/>
                </a:solidFill>
              </a:rPr>
              <a:t>, </a:t>
            </a:r>
            <a:r>
              <a:rPr lang="ru-RU" sz="1900" dirty="0" err="1" smtClean="0">
                <a:solidFill>
                  <a:schemeClr val="bg1"/>
                </a:solidFill>
              </a:rPr>
              <a:t>Оксфорді</a:t>
            </a:r>
            <a:r>
              <a:rPr lang="ru-RU" sz="1900" dirty="0" smtClean="0">
                <a:solidFill>
                  <a:schemeClr val="bg1"/>
                </a:solidFill>
              </a:rPr>
              <a:t>, </a:t>
            </a:r>
            <a:r>
              <a:rPr lang="ru-RU" sz="1900" dirty="0" err="1" smtClean="0">
                <a:solidFill>
                  <a:schemeClr val="bg1"/>
                </a:solidFill>
              </a:rPr>
              <a:t>Парижі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</a:rPr>
              <a:t>і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</a:rPr>
              <a:t>навчання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</a:p>
          <a:p>
            <a:pPr>
              <a:buNone/>
            </a:pPr>
            <a:r>
              <a:rPr lang="ru-RU" sz="1900" dirty="0" err="1" smtClean="0">
                <a:solidFill>
                  <a:schemeClr val="bg1"/>
                </a:solidFill>
              </a:rPr>
              <a:t>тривало</a:t>
            </a:r>
            <a:r>
              <a:rPr lang="ru-RU" sz="1900" dirty="0" smtClean="0">
                <a:solidFill>
                  <a:schemeClr val="bg1"/>
                </a:solidFill>
              </a:rPr>
              <a:t> 4 роки. В 1635 </a:t>
            </a:r>
            <a:r>
              <a:rPr lang="ru-RU" sz="1900" dirty="0" err="1" smtClean="0">
                <a:solidFill>
                  <a:schemeClr val="bg1"/>
                </a:solidFill>
              </a:rPr>
              <a:t>році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</a:rPr>
              <a:t>Юрій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</a:rPr>
              <a:t>Немирич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</a:rPr>
              <a:t>повертається</a:t>
            </a:r>
            <a:r>
              <a:rPr lang="ru-RU" sz="1900" dirty="0" smtClean="0">
                <a:solidFill>
                  <a:schemeClr val="bg1"/>
                </a:solidFill>
              </a:rPr>
              <a:t> на </a:t>
            </a:r>
            <a:r>
              <a:rPr lang="ru-RU" sz="1900" dirty="0" err="1" smtClean="0">
                <a:solidFill>
                  <a:schemeClr val="bg1"/>
                </a:solidFill>
              </a:rPr>
              <a:t>Україну</a:t>
            </a:r>
            <a:r>
              <a:rPr lang="ru-RU" sz="1900" dirty="0" smtClean="0">
                <a:solidFill>
                  <a:schemeClr val="bg1"/>
                </a:solidFill>
              </a:rPr>
              <a:t>, </a:t>
            </a:r>
            <a:r>
              <a:rPr lang="ru-RU" sz="1900" dirty="0" err="1" smtClean="0">
                <a:solidFill>
                  <a:schemeClr val="bg1"/>
                </a:solidFill>
              </a:rPr>
              <a:t>він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</a:p>
          <a:p>
            <a:pPr>
              <a:buNone/>
            </a:pPr>
            <a:r>
              <a:rPr lang="ru-RU" sz="1900" dirty="0" err="1" smtClean="0">
                <a:solidFill>
                  <a:schemeClr val="bg1"/>
                </a:solidFill>
              </a:rPr>
              <a:t>продовжує</a:t>
            </a:r>
            <a:r>
              <a:rPr lang="ru-RU" sz="1900" dirty="0" smtClean="0">
                <a:solidFill>
                  <a:schemeClr val="bg1"/>
                </a:solidFill>
              </a:rPr>
              <a:t> справу </a:t>
            </a:r>
            <a:r>
              <a:rPr lang="ru-RU" sz="1900" dirty="0" err="1" smtClean="0">
                <a:solidFill>
                  <a:schemeClr val="bg1"/>
                </a:solidFill>
              </a:rPr>
              <a:t>свого</a:t>
            </a:r>
            <a:r>
              <a:rPr lang="ru-RU" sz="1900" dirty="0" smtClean="0">
                <a:solidFill>
                  <a:schemeClr val="bg1"/>
                </a:solidFill>
              </a:rPr>
              <a:t> батька (помер в 1630 </a:t>
            </a:r>
            <a:r>
              <a:rPr lang="ru-RU" sz="1900" dirty="0" err="1" smtClean="0">
                <a:solidFill>
                  <a:schemeClr val="bg1"/>
                </a:solidFill>
              </a:rPr>
              <a:t>році</a:t>
            </a:r>
            <a:r>
              <a:rPr lang="ru-RU" sz="1900" dirty="0" smtClean="0">
                <a:solidFill>
                  <a:schemeClr val="bg1"/>
                </a:solidFill>
              </a:rPr>
              <a:t>) </a:t>
            </a:r>
            <a:r>
              <a:rPr lang="ru-RU" sz="1900" dirty="0" err="1" smtClean="0">
                <a:solidFill>
                  <a:schemeClr val="bg1"/>
                </a:solidFill>
              </a:rPr>
              <a:t>і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</a:rPr>
              <a:t>стає</a:t>
            </a:r>
            <a:r>
              <a:rPr lang="ru-RU" sz="1900" dirty="0" smtClean="0">
                <a:solidFill>
                  <a:schemeClr val="bg1"/>
                </a:solidFill>
              </a:rPr>
              <a:t> покровителем </a:t>
            </a:r>
          </a:p>
          <a:p>
            <a:pPr>
              <a:buNone/>
            </a:pPr>
            <a:r>
              <a:rPr lang="ru-RU" sz="1900" dirty="0" err="1" smtClean="0">
                <a:solidFill>
                  <a:schemeClr val="bg1"/>
                </a:solidFill>
              </a:rPr>
              <a:t>социніан</a:t>
            </a:r>
            <a:r>
              <a:rPr lang="ru-RU" sz="1900" dirty="0" smtClean="0">
                <a:solidFill>
                  <a:schemeClr val="bg1"/>
                </a:solidFill>
              </a:rPr>
              <a:t>. </a:t>
            </a:r>
            <a:r>
              <a:rPr lang="ru-RU" sz="1900" dirty="0" err="1" smtClean="0">
                <a:solidFill>
                  <a:schemeClr val="bg1"/>
                </a:solidFill>
              </a:rPr>
              <a:t>Його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</a:rPr>
              <a:t>родове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</a:rPr>
              <a:t>помістя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</a:rPr>
              <a:t>містечко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</a:rPr>
              <a:t>Черняхів</a:t>
            </a:r>
            <a:r>
              <a:rPr lang="ru-RU" sz="1900" dirty="0" smtClean="0">
                <a:solidFill>
                  <a:schemeClr val="bg1"/>
                </a:solidFill>
              </a:rPr>
              <a:t> (в </a:t>
            </a:r>
            <a:r>
              <a:rPr lang="ru-RU" sz="1900" dirty="0" err="1" smtClean="0">
                <a:solidFill>
                  <a:schemeClr val="bg1"/>
                </a:solidFill>
              </a:rPr>
              <a:t>історичних</a:t>
            </a:r>
            <a:r>
              <a:rPr lang="ru-RU" sz="1900" dirty="0" smtClean="0">
                <a:solidFill>
                  <a:schemeClr val="bg1"/>
                </a:solidFill>
              </a:rPr>
              <a:t> документах не </a:t>
            </a:r>
          </a:p>
          <a:p>
            <a:pPr>
              <a:buNone/>
            </a:pPr>
            <a:r>
              <a:rPr lang="ru-RU" sz="1900" dirty="0" smtClean="0">
                <a:solidFill>
                  <a:schemeClr val="bg1"/>
                </a:solidFill>
              </a:rPr>
              <a:t>раз </a:t>
            </a:r>
            <a:r>
              <a:rPr lang="ru-RU" sz="1900" dirty="0" err="1" smtClean="0">
                <a:solidFill>
                  <a:schemeClr val="bg1"/>
                </a:solidFill>
              </a:rPr>
              <a:t>зустрічаємо</a:t>
            </a:r>
            <a:r>
              <a:rPr lang="ru-RU" sz="1900" dirty="0" smtClean="0">
                <a:solidFill>
                  <a:schemeClr val="bg1"/>
                </a:solidFill>
              </a:rPr>
              <a:t> «</a:t>
            </a:r>
            <a:r>
              <a:rPr lang="ru-RU" sz="1900" dirty="0" err="1" smtClean="0">
                <a:solidFill>
                  <a:schemeClr val="bg1"/>
                </a:solidFill>
              </a:rPr>
              <a:t>Немирич</a:t>
            </a:r>
            <a:r>
              <a:rPr lang="ru-RU" sz="1900" dirty="0" smtClean="0">
                <a:solidFill>
                  <a:schemeClr val="bg1"/>
                </a:solidFill>
              </a:rPr>
              <a:t> на Черняхове Юре») </a:t>
            </a:r>
            <a:r>
              <a:rPr lang="ru-RU" sz="1900" dirty="0" err="1" smtClean="0">
                <a:solidFill>
                  <a:schemeClr val="bg1"/>
                </a:solidFill>
              </a:rPr>
              <a:t>починає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</a:rPr>
              <a:t>відігравати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</a:rPr>
              <a:t>важливу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</a:p>
          <a:p>
            <a:pPr>
              <a:buNone/>
            </a:pPr>
            <a:r>
              <a:rPr lang="ru-RU" sz="1900" dirty="0" smtClean="0">
                <a:solidFill>
                  <a:schemeClr val="bg1"/>
                </a:solidFill>
              </a:rPr>
              <a:t>роль у </a:t>
            </a:r>
            <a:r>
              <a:rPr lang="ru-RU" sz="1900" dirty="0" err="1" smtClean="0">
                <a:solidFill>
                  <a:schemeClr val="bg1"/>
                </a:solidFill>
              </a:rPr>
              <a:t>поширенні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</a:rPr>
              <a:t>социніанських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</a:rPr>
              <a:t>ідей</a:t>
            </a:r>
            <a:r>
              <a:rPr lang="ru-RU" sz="1900" dirty="0" smtClean="0">
                <a:solidFill>
                  <a:schemeClr val="bg1"/>
                </a:solidFill>
              </a:rPr>
              <a:t> на </a:t>
            </a:r>
            <a:r>
              <a:rPr lang="ru-RU" sz="1900" dirty="0" err="1" smtClean="0">
                <a:solidFill>
                  <a:schemeClr val="bg1"/>
                </a:solidFill>
              </a:rPr>
              <a:t>Київщині</a:t>
            </a:r>
            <a:endParaRPr lang="ru-RU" sz="19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0"/>
            <a:ext cx="8715436" cy="1143000"/>
          </a:xfrm>
        </p:spPr>
        <p:txBody>
          <a:bodyPr/>
          <a:lstStyle/>
          <a:p>
            <a:r>
              <a:rPr lang="uk-UA" sz="5400" dirty="0" smtClean="0">
                <a:latin typeface="Ariston" pitchFamily="66" charset="0"/>
              </a:rPr>
              <a:t>Діяльність Юрія Немирича</a:t>
            </a:r>
            <a:endParaRPr lang="ru-RU" sz="5400" dirty="0">
              <a:latin typeface="Ariston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214422"/>
            <a:ext cx="8715436" cy="5500726"/>
          </a:xfrm>
        </p:spPr>
        <p:txBody>
          <a:bodyPr/>
          <a:lstStyle/>
          <a:p>
            <a:pPr>
              <a:buNone/>
            </a:pPr>
            <a:r>
              <a:rPr lang="ru-RU" sz="1900" dirty="0" smtClean="0">
                <a:solidFill>
                  <a:schemeClr val="bg1"/>
                </a:solidFill>
              </a:rPr>
              <a:t>      В 1640 </a:t>
            </a:r>
            <a:r>
              <a:rPr lang="ru-RU" sz="1900" dirty="0" err="1" smtClean="0">
                <a:solidFill>
                  <a:schemeClr val="bg1"/>
                </a:solidFill>
              </a:rPr>
              <a:t>році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</a:rPr>
              <a:t>Юрій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</a:rPr>
              <a:t>Немирич</a:t>
            </a:r>
            <a:r>
              <a:rPr lang="ru-RU" sz="1900" dirty="0" smtClean="0">
                <a:solidFill>
                  <a:schemeClr val="bg1"/>
                </a:solidFill>
              </a:rPr>
              <a:t> одержав </a:t>
            </a:r>
            <a:r>
              <a:rPr lang="ru-RU" sz="1900" dirty="0" err="1" smtClean="0">
                <a:solidFill>
                  <a:schemeClr val="bg1"/>
                </a:solidFill>
              </a:rPr>
              <a:t>важливу</a:t>
            </a:r>
            <a:r>
              <a:rPr lang="ru-RU" sz="1900" dirty="0" smtClean="0">
                <a:solidFill>
                  <a:schemeClr val="bg1"/>
                </a:solidFill>
              </a:rPr>
              <a:t> посаду </a:t>
            </a:r>
            <a:r>
              <a:rPr lang="ru-RU" sz="1900" dirty="0" err="1" smtClean="0">
                <a:solidFill>
                  <a:schemeClr val="bg1"/>
                </a:solidFill>
              </a:rPr>
              <a:t>Київського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</a:rPr>
              <a:t>підкоморія</a:t>
            </a:r>
            <a:r>
              <a:rPr lang="ru-RU" sz="1900" dirty="0" smtClean="0">
                <a:solidFill>
                  <a:schemeClr val="bg1"/>
                </a:solidFill>
              </a:rPr>
              <a:t> (урядник суду, </a:t>
            </a:r>
            <a:r>
              <a:rPr lang="ru-RU" sz="1900" dirty="0" err="1" smtClean="0">
                <a:solidFill>
                  <a:schemeClr val="bg1"/>
                </a:solidFill>
              </a:rPr>
              <a:t>що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</a:rPr>
              <a:t>займався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</a:rPr>
              <a:t>розглядом</a:t>
            </a:r>
            <a:r>
              <a:rPr lang="ru-RU" sz="1900" dirty="0" smtClean="0">
                <a:solidFill>
                  <a:schemeClr val="bg1"/>
                </a:solidFill>
              </a:rPr>
              <a:t> справ про </a:t>
            </a:r>
            <a:r>
              <a:rPr lang="ru-RU" sz="1900" dirty="0" err="1" smtClean="0">
                <a:solidFill>
                  <a:schemeClr val="bg1"/>
                </a:solidFill>
              </a:rPr>
              <a:t>межі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</a:rPr>
              <a:t>земельних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</a:p>
          <a:p>
            <a:pPr>
              <a:buNone/>
            </a:pPr>
            <a:r>
              <a:rPr lang="ru-RU" sz="1900" dirty="0" smtClean="0">
                <a:solidFill>
                  <a:schemeClr val="bg1"/>
                </a:solidFill>
              </a:rPr>
              <a:t>       </a:t>
            </a:r>
            <a:r>
              <a:rPr lang="ru-RU" sz="1900" dirty="0" err="1" smtClean="0">
                <a:solidFill>
                  <a:schemeClr val="bg1"/>
                </a:solidFill>
              </a:rPr>
              <a:t>володінь</a:t>
            </a:r>
            <a:r>
              <a:rPr lang="ru-RU" sz="1900" dirty="0" smtClean="0">
                <a:solidFill>
                  <a:schemeClr val="bg1"/>
                </a:solidFill>
              </a:rPr>
              <a:t>). Вона </a:t>
            </a:r>
            <a:r>
              <a:rPr lang="ru-RU" sz="1900" dirty="0" err="1" smtClean="0">
                <a:solidFill>
                  <a:schemeClr val="bg1"/>
                </a:solidFill>
              </a:rPr>
              <a:t>була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</a:rPr>
              <a:t>досить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</a:rPr>
              <a:t>впливова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</a:rPr>
              <a:t>і</a:t>
            </a:r>
            <a:r>
              <a:rPr lang="ru-RU" sz="1900" dirty="0" smtClean="0">
                <a:solidFill>
                  <a:schemeClr val="bg1"/>
                </a:solidFill>
              </a:rPr>
              <a:t> давала </a:t>
            </a:r>
            <a:r>
              <a:rPr lang="ru-RU" sz="1900" dirty="0" err="1" smtClean="0">
                <a:solidFill>
                  <a:schemeClr val="bg1"/>
                </a:solidFill>
              </a:rPr>
              <a:t>йому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</a:rPr>
              <a:t>можливість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</a:rPr>
              <a:t>підтримувати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</a:rPr>
              <a:t>своїх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</a:rPr>
              <a:t>одновірців</a:t>
            </a:r>
            <a:r>
              <a:rPr lang="ru-RU" sz="1900" dirty="0" smtClean="0">
                <a:solidFill>
                  <a:schemeClr val="bg1"/>
                </a:solidFill>
              </a:rPr>
              <a:t>.</a:t>
            </a:r>
          </a:p>
          <a:p>
            <a:pPr>
              <a:buNone/>
            </a:pPr>
            <a:r>
              <a:rPr lang="uk-UA" sz="1900" dirty="0" smtClean="0">
                <a:solidFill>
                  <a:schemeClr val="bg1"/>
                </a:solidFill>
              </a:rPr>
              <a:t> </a:t>
            </a:r>
            <a:r>
              <a:rPr lang="uk-UA" sz="1900" dirty="0" smtClean="0">
                <a:solidFill>
                  <a:schemeClr val="bg1"/>
                </a:solidFill>
              </a:rPr>
              <a:t>   </a:t>
            </a:r>
            <a:r>
              <a:rPr lang="ru-RU" sz="1900" dirty="0" smtClean="0">
                <a:solidFill>
                  <a:schemeClr val="bg1"/>
                </a:solidFill>
              </a:rPr>
              <a:t>В </a:t>
            </a:r>
            <a:r>
              <a:rPr lang="ru-RU" sz="1900" dirty="0" err="1" smtClean="0">
                <a:solidFill>
                  <a:schemeClr val="bg1"/>
                </a:solidFill>
              </a:rPr>
              <a:t>жовтні</a:t>
            </a:r>
            <a:r>
              <a:rPr lang="ru-RU" sz="1900" dirty="0" smtClean="0">
                <a:solidFill>
                  <a:schemeClr val="bg1"/>
                </a:solidFill>
              </a:rPr>
              <a:t> 1648 року </a:t>
            </a:r>
            <a:r>
              <a:rPr lang="ru-RU" sz="1900" dirty="0" err="1" smtClean="0">
                <a:solidFill>
                  <a:schemeClr val="bg1"/>
                </a:solidFill>
              </a:rPr>
              <a:t>Юрій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</a:rPr>
              <a:t>Немирич</a:t>
            </a:r>
            <a:r>
              <a:rPr lang="ru-RU" sz="1900" dirty="0" smtClean="0">
                <a:solidFill>
                  <a:schemeClr val="bg1"/>
                </a:solidFill>
              </a:rPr>
              <a:t>, як </a:t>
            </a:r>
            <a:r>
              <a:rPr lang="ru-RU" sz="1900" dirty="0" err="1" smtClean="0">
                <a:solidFill>
                  <a:schemeClr val="bg1"/>
                </a:solidFill>
              </a:rPr>
              <a:t>довірена</a:t>
            </a:r>
            <a:r>
              <a:rPr lang="ru-RU" sz="1900" dirty="0" smtClean="0">
                <a:solidFill>
                  <a:schemeClr val="bg1"/>
                </a:solidFill>
              </a:rPr>
              <a:t> особа кандидата па </a:t>
            </a:r>
          </a:p>
          <a:p>
            <a:pPr>
              <a:buNone/>
            </a:pPr>
            <a:r>
              <a:rPr lang="ru-RU" sz="1900" dirty="0" err="1" smtClean="0">
                <a:solidFill>
                  <a:schemeClr val="bg1"/>
                </a:solidFill>
              </a:rPr>
              <a:t>польську</a:t>
            </a:r>
            <a:r>
              <a:rPr lang="ru-RU" sz="1900" dirty="0" smtClean="0">
                <a:solidFill>
                  <a:schemeClr val="bg1"/>
                </a:solidFill>
              </a:rPr>
              <a:t> корону королевича Яна Казимира, </a:t>
            </a:r>
            <a:r>
              <a:rPr lang="ru-RU" sz="1900" dirty="0" err="1" smtClean="0">
                <a:solidFill>
                  <a:schemeClr val="bg1"/>
                </a:solidFill>
              </a:rPr>
              <a:t>прибув</a:t>
            </a:r>
            <a:r>
              <a:rPr lang="ru-RU" sz="1900" dirty="0" smtClean="0">
                <a:solidFill>
                  <a:schemeClr val="bg1"/>
                </a:solidFill>
              </a:rPr>
              <a:t> до </a:t>
            </a:r>
            <a:r>
              <a:rPr lang="ru-RU" sz="1900" dirty="0" err="1" smtClean="0">
                <a:solidFill>
                  <a:schemeClr val="bg1"/>
                </a:solidFill>
              </a:rPr>
              <a:t>похідного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</a:rPr>
              <a:t>козацького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</a:p>
          <a:p>
            <a:pPr>
              <a:buNone/>
            </a:pPr>
            <a:r>
              <a:rPr lang="ru-RU" sz="1900" dirty="0" smtClean="0">
                <a:solidFill>
                  <a:schemeClr val="bg1"/>
                </a:solidFill>
              </a:rPr>
              <a:t>табору </a:t>
            </a:r>
            <a:r>
              <a:rPr lang="ru-RU" sz="1900" dirty="0" err="1" smtClean="0">
                <a:solidFill>
                  <a:schemeClr val="bg1"/>
                </a:solidFill>
              </a:rPr>
              <a:t>під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</a:rPr>
              <a:t>Замостям</a:t>
            </a:r>
            <a:r>
              <a:rPr lang="ru-RU" sz="1900" dirty="0" smtClean="0">
                <a:solidFill>
                  <a:schemeClr val="bg1"/>
                </a:solidFill>
              </a:rPr>
              <a:t>. Через </a:t>
            </a:r>
            <a:r>
              <a:rPr lang="ru-RU" sz="1900" dirty="0" err="1" smtClean="0">
                <a:solidFill>
                  <a:schemeClr val="bg1"/>
                </a:solidFill>
              </a:rPr>
              <a:t>нього</a:t>
            </a:r>
            <a:r>
              <a:rPr lang="ru-RU" sz="1900" dirty="0" smtClean="0">
                <a:solidFill>
                  <a:schemeClr val="bg1"/>
                </a:solidFill>
              </a:rPr>
              <a:t>, </a:t>
            </a:r>
            <a:r>
              <a:rPr lang="ru-RU" sz="1900" dirty="0" err="1" smtClean="0">
                <a:solidFill>
                  <a:schemeClr val="bg1"/>
                </a:solidFill>
              </a:rPr>
              <a:t>намагаючись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</a:rPr>
              <a:t>знайти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</a:rPr>
              <a:t>підтримку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</a:rPr>
              <a:t>українських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</a:p>
          <a:p>
            <a:pPr>
              <a:buNone/>
            </a:pPr>
            <a:r>
              <a:rPr lang="ru-RU" sz="1900" dirty="0" err="1" smtClean="0">
                <a:solidFill>
                  <a:schemeClr val="bg1"/>
                </a:solidFill>
              </a:rPr>
              <a:t>козаків</a:t>
            </a:r>
            <a:r>
              <a:rPr lang="ru-RU" sz="1900" dirty="0" smtClean="0">
                <a:solidFill>
                  <a:schemeClr val="bg1"/>
                </a:solidFill>
              </a:rPr>
              <a:t>, Ян Казимир </a:t>
            </a:r>
            <a:r>
              <a:rPr lang="ru-RU" sz="1900" dirty="0" err="1" smtClean="0">
                <a:solidFill>
                  <a:schemeClr val="bg1"/>
                </a:solidFill>
              </a:rPr>
              <a:t>засвідчував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</a:rPr>
              <a:t>їм</a:t>
            </a:r>
            <a:r>
              <a:rPr lang="ru-RU" sz="1900" dirty="0" smtClean="0">
                <a:solidFill>
                  <a:schemeClr val="bg1"/>
                </a:solidFill>
              </a:rPr>
              <a:t> свою </a:t>
            </a:r>
            <a:r>
              <a:rPr lang="ru-RU" sz="1900" dirty="0" err="1" smtClean="0">
                <a:solidFill>
                  <a:schemeClr val="bg1"/>
                </a:solidFill>
              </a:rPr>
              <a:t>прихильність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</a:rPr>
              <a:t>і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</a:rPr>
              <a:t>повідомляв</a:t>
            </a:r>
            <a:r>
              <a:rPr lang="ru-RU" sz="1900" dirty="0" smtClean="0">
                <a:solidFill>
                  <a:schemeClr val="bg1"/>
                </a:solidFill>
              </a:rPr>
              <a:t>, </a:t>
            </a:r>
            <a:r>
              <a:rPr lang="ru-RU" sz="1900" dirty="0" err="1" smtClean="0">
                <a:solidFill>
                  <a:schemeClr val="bg1"/>
                </a:solidFill>
              </a:rPr>
              <a:t>що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</a:rPr>
              <a:t>інший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</a:p>
          <a:p>
            <a:pPr>
              <a:buNone/>
            </a:pPr>
            <a:r>
              <a:rPr lang="ru-RU" sz="1900" dirty="0" smtClean="0">
                <a:solidFill>
                  <a:schemeClr val="bg1"/>
                </a:solidFill>
              </a:rPr>
              <a:t>претендент </a:t>
            </a:r>
            <a:r>
              <a:rPr lang="ru-RU" sz="1900" dirty="0" err="1" smtClean="0">
                <a:solidFill>
                  <a:schemeClr val="bg1"/>
                </a:solidFill>
              </a:rPr>
              <a:t>його</a:t>
            </a:r>
            <a:r>
              <a:rPr lang="ru-RU" sz="1900" dirty="0" smtClean="0">
                <a:solidFill>
                  <a:schemeClr val="bg1"/>
                </a:solidFill>
              </a:rPr>
              <a:t> брат </a:t>
            </a:r>
            <a:r>
              <a:rPr lang="ru-RU" sz="1900" dirty="0" err="1" smtClean="0">
                <a:solidFill>
                  <a:schemeClr val="bg1"/>
                </a:solidFill>
              </a:rPr>
              <a:t>Кароль</a:t>
            </a:r>
            <a:r>
              <a:rPr lang="ru-RU" sz="1900" dirty="0" smtClean="0">
                <a:solidFill>
                  <a:schemeClr val="bg1"/>
                </a:solidFill>
              </a:rPr>
              <a:t> — </a:t>
            </a:r>
            <a:r>
              <a:rPr lang="ru-RU" sz="1900" dirty="0" err="1" smtClean="0">
                <a:solidFill>
                  <a:schemeClr val="bg1"/>
                </a:solidFill>
              </a:rPr>
              <a:t>непримиренний</a:t>
            </a:r>
            <a:r>
              <a:rPr lang="ru-RU" sz="1900" dirty="0" smtClean="0">
                <a:solidFill>
                  <a:schemeClr val="bg1"/>
                </a:solidFill>
              </a:rPr>
              <a:t> ворог </a:t>
            </a:r>
            <a:r>
              <a:rPr lang="ru-RU" sz="1900" dirty="0" err="1" smtClean="0">
                <a:solidFill>
                  <a:schemeClr val="bg1"/>
                </a:solidFill>
              </a:rPr>
              <a:t>повстанців</a:t>
            </a:r>
            <a:r>
              <a:rPr lang="ru-RU" sz="1900" dirty="0" smtClean="0">
                <a:solidFill>
                  <a:schemeClr val="bg1"/>
                </a:solidFill>
              </a:rPr>
              <a:t>. Як </a:t>
            </a:r>
            <a:r>
              <a:rPr lang="ru-RU" sz="1900" dirty="0" err="1" smtClean="0">
                <a:solidFill>
                  <a:schemeClr val="bg1"/>
                </a:solidFill>
              </a:rPr>
              <a:t>відомо</a:t>
            </a:r>
            <a:r>
              <a:rPr lang="ru-RU" sz="1900" dirty="0" smtClean="0">
                <a:solidFill>
                  <a:schemeClr val="bg1"/>
                </a:solidFill>
              </a:rPr>
              <a:t>, </a:t>
            </a:r>
          </a:p>
          <a:p>
            <a:pPr>
              <a:buNone/>
            </a:pPr>
            <a:r>
              <a:rPr lang="ru-RU" sz="1900" dirty="0" smtClean="0">
                <a:solidFill>
                  <a:schemeClr val="bg1"/>
                </a:solidFill>
              </a:rPr>
              <a:t>Богдан </a:t>
            </a:r>
            <a:r>
              <a:rPr lang="ru-RU" sz="1900" dirty="0" err="1" smtClean="0">
                <a:solidFill>
                  <a:schemeClr val="bg1"/>
                </a:solidFill>
              </a:rPr>
              <a:t>Хмельницький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</a:rPr>
              <a:t>підтримав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</a:rPr>
              <a:t>домагання</a:t>
            </a:r>
            <a:r>
              <a:rPr lang="ru-RU" sz="1900" dirty="0" smtClean="0">
                <a:solidFill>
                  <a:schemeClr val="bg1"/>
                </a:solidFill>
              </a:rPr>
              <a:t> Яна Казимира на </a:t>
            </a:r>
            <a:r>
              <a:rPr lang="ru-RU" sz="1900" dirty="0" err="1" smtClean="0">
                <a:solidFill>
                  <a:schemeClr val="bg1"/>
                </a:solidFill>
              </a:rPr>
              <a:t>польську</a:t>
            </a:r>
            <a:r>
              <a:rPr lang="ru-RU" sz="1900" dirty="0" smtClean="0">
                <a:solidFill>
                  <a:schemeClr val="bg1"/>
                </a:solidFill>
              </a:rPr>
              <a:t> корону, </a:t>
            </a:r>
          </a:p>
          <a:p>
            <a:pPr>
              <a:buNone/>
            </a:pPr>
            <a:r>
              <a:rPr lang="ru-RU" sz="1900" dirty="0" smtClean="0">
                <a:solidFill>
                  <a:schemeClr val="bg1"/>
                </a:solidFill>
              </a:rPr>
              <a:t>не став </a:t>
            </a:r>
            <a:r>
              <a:rPr lang="ru-RU" sz="1900" dirty="0" err="1" smtClean="0">
                <a:solidFill>
                  <a:schemeClr val="bg1"/>
                </a:solidFill>
              </a:rPr>
              <a:t>штурмувати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</a:rPr>
              <a:t>Замостя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</a:rPr>
              <a:t>і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</a:rPr>
              <a:t>повернувся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</a:rPr>
              <a:t>з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</a:rPr>
              <a:t>військом</a:t>
            </a:r>
            <a:r>
              <a:rPr lang="ru-RU" sz="1900" dirty="0" smtClean="0">
                <a:solidFill>
                  <a:schemeClr val="bg1"/>
                </a:solidFill>
              </a:rPr>
              <a:t> на </a:t>
            </a:r>
            <a:r>
              <a:rPr lang="ru-RU" sz="1900" dirty="0" err="1" smtClean="0">
                <a:solidFill>
                  <a:schemeClr val="bg1"/>
                </a:solidFill>
              </a:rPr>
              <a:t>Україну</a:t>
            </a:r>
            <a:r>
              <a:rPr lang="ru-RU" sz="1900" dirty="0" smtClean="0">
                <a:solidFill>
                  <a:schemeClr val="bg1"/>
                </a:solidFill>
              </a:rPr>
              <a:t>.</a:t>
            </a:r>
          </a:p>
          <a:p>
            <a:pPr>
              <a:buNone/>
            </a:pPr>
            <a:endParaRPr lang="ru-RU" sz="1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uk-UA" sz="5400" dirty="0" smtClean="0">
                <a:latin typeface="Ariston" pitchFamily="66" charset="0"/>
              </a:rPr>
              <a:t>Воєнні роки</a:t>
            </a:r>
            <a:endParaRPr lang="ru-RU" sz="5400" dirty="0">
              <a:latin typeface="Ariston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6072206"/>
          </a:xfrm>
        </p:spPr>
        <p:txBody>
          <a:bodyPr/>
          <a:lstStyle/>
          <a:p>
            <a:pPr>
              <a:buNone/>
            </a:pPr>
            <a:r>
              <a:rPr lang="ru-RU" sz="1600" dirty="0" smtClean="0">
                <a:solidFill>
                  <a:schemeClr val="bg1"/>
                </a:solidFill>
              </a:rPr>
              <a:t>Повернувшись у </a:t>
            </a:r>
            <a:r>
              <a:rPr lang="ru-RU" sz="1600" dirty="0" err="1" smtClean="0">
                <a:solidFill>
                  <a:schemeClr val="bg1"/>
                </a:solidFill>
              </a:rPr>
              <a:t>свої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</a:rPr>
              <a:t>маєтки</a:t>
            </a:r>
            <a:r>
              <a:rPr lang="ru-RU" sz="1600" dirty="0" smtClean="0">
                <a:solidFill>
                  <a:schemeClr val="bg1"/>
                </a:solidFill>
              </a:rPr>
              <a:t>, </a:t>
            </a:r>
            <a:r>
              <a:rPr lang="ru-RU" sz="1600" dirty="0" err="1" smtClean="0">
                <a:solidFill>
                  <a:schemeClr val="bg1"/>
                </a:solidFill>
              </a:rPr>
              <a:t>Юрій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</a:rPr>
              <a:t>Немирич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</a:rPr>
              <a:t>очолив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</a:rPr>
              <a:t>військовий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</a:rPr>
              <a:t>загін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</a:p>
          <a:p>
            <a:pPr>
              <a:buNone/>
            </a:pPr>
            <a:r>
              <a:rPr lang="ru-RU" sz="1600" dirty="0" err="1" smtClean="0">
                <a:solidFill>
                  <a:schemeClr val="bg1"/>
                </a:solidFill>
              </a:rPr>
              <a:t>шляхти</a:t>
            </a:r>
            <a:r>
              <a:rPr lang="ru-RU" sz="1600" dirty="0" smtClean="0">
                <a:solidFill>
                  <a:schemeClr val="bg1"/>
                </a:solidFill>
              </a:rPr>
              <a:t>, яка </a:t>
            </a:r>
            <a:r>
              <a:rPr lang="ru-RU" sz="1600" dirty="0" err="1" smtClean="0">
                <a:solidFill>
                  <a:schemeClr val="bg1"/>
                </a:solidFill>
              </a:rPr>
              <a:t>організувалась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</a:rPr>
              <a:t>і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</a:rPr>
              <a:t>виступила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</a:rPr>
              <a:t>проти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</a:rPr>
              <a:t>повстанців</a:t>
            </a:r>
            <a:r>
              <a:rPr lang="ru-RU" sz="1600" dirty="0" smtClean="0">
                <a:solidFill>
                  <a:schemeClr val="bg1"/>
                </a:solidFill>
              </a:rPr>
              <a:t> на </a:t>
            </a:r>
            <a:r>
              <a:rPr lang="ru-RU" sz="1600" dirty="0" err="1" smtClean="0">
                <a:solidFill>
                  <a:schemeClr val="bg1"/>
                </a:solidFill>
              </a:rPr>
              <a:t>захист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</a:rPr>
              <a:t>своїх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</a:p>
          <a:p>
            <a:pPr>
              <a:buNone/>
            </a:pPr>
            <a:r>
              <a:rPr lang="ru-RU" sz="1600" dirty="0" err="1" smtClean="0">
                <a:solidFill>
                  <a:schemeClr val="bg1"/>
                </a:solidFill>
              </a:rPr>
              <a:t>володінь</a:t>
            </a:r>
            <a:r>
              <a:rPr lang="ru-RU" sz="1600" dirty="0" smtClean="0">
                <a:solidFill>
                  <a:schemeClr val="bg1"/>
                </a:solidFill>
              </a:rPr>
              <a:t>. В 1649 </a:t>
            </a:r>
            <a:r>
              <a:rPr lang="ru-RU" sz="1600" dirty="0" err="1" smtClean="0">
                <a:solidFill>
                  <a:schemeClr val="bg1"/>
                </a:solidFill>
              </a:rPr>
              <a:t>році</a:t>
            </a:r>
            <a:r>
              <a:rPr lang="ru-RU" sz="1600" dirty="0" smtClean="0">
                <a:solidFill>
                  <a:schemeClr val="bg1"/>
                </a:solidFill>
              </a:rPr>
              <a:t> шляхта </a:t>
            </a:r>
            <a:r>
              <a:rPr lang="ru-RU" sz="1600" dirty="0" err="1" smtClean="0">
                <a:solidFill>
                  <a:schemeClr val="bg1"/>
                </a:solidFill>
              </a:rPr>
              <a:t>Київського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</a:rPr>
              <a:t>воєводства</a:t>
            </a:r>
            <a:r>
              <a:rPr lang="ru-RU" sz="1600" dirty="0" smtClean="0">
                <a:solidFill>
                  <a:schemeClr val="bg1"/>
                </a:solidFill>
              </a:rPr>
              <a:t>, </a:t>
            </a:r>
            <a:r>
              <a:rPr lang="ru-RU" sz="1600" dirty="0" err="1" smtClean="0">
                <a:solidFill>
                  <a:schemeClr val="bg1"/>
                </a:solidFill>
              </a:rPr>
              <a:t>зібравшись</a:t>
            </a:r>
            <a:r>
              <a:rPr lang="ru-RU" sz="1600" dirty="0" smtClean="0">
                <a:solidFill>
                  <a:schemeClr val="bg1"/>
                </a:solidFill>
              </a:rPr>
              <a:t> на сеймик, </a:t>
            </a:r>
            <a:r>
              <a:rPr lang="ru-RU" sz="1600" dirty="0" err="1" smtClean="0">
                <a:solidFill>
                  <a:schemeClr val="bg1"/>
                </a:solidFill>
              </a:rPr>
              <a:t>вибрала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</a:rPr>
              <a:t>Немирича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</a:rPr>
              <a:t>керівником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</a:rPr>
              <a:t>шляхетського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</a:rPr>
              <a:t>ополчення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</a:rPr>
              <a:t>проти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</a:rPr>
              <a:t>козаків</a:t>
            </a:r>
            <a:r>
              <a:rPr lang="ru-RU" sz="1600" dirty="0" smtClean="0">
                <a:solidFill>
                  <a:schemeClr val="bg1"/>
                </a:solidFill>
              </a:rPr>
              <a:t>, а </a:t>
            </a:r>
            <a:r>
              <a:rPr lang="ru-RU" sz="1600" dirty="0" err="1" smtClean="0">
                <a:solidFill>
                  <a:schemeClr val="bg1"/>
                </a:solidFill>
              </a:rPr>
              <a:t>його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</a:p>
          <a:p>
            <a:pPr>
              <a:buNone/>
            </a:pPr>
            <a:r>
              <a:rPr lang="ru-RU" sz="1600" dirty="0" err="1" smtClean="0">
                <a:solidFill>
                  <a:schemeClr val="bg1"/>
                </a:solidFill>
              </a:rPr>
              <a:t>помістя</a:t>
            </a:r>
            <a:r>
              <a:rPr lang="ru-RU" sz="1600" dirty="0" smtClean="0">
                <a:solidFill>
                  <a:schemeClr val="bg1"/>
                </a:solidFill>
              </a:rPr>
              <a:t> Горошки (</a:t>
            </a:r>
            <a:r>
              <a:rPr lang="ru-RU" sz="1600" dirty="0" err="1" smtClean="0">
                <a:solidFill>
                  <a:schemeClr val="bg1"/>
                </a:solidFill>
              </a:rPr>
              <a:t>нині</a:t>
            </a:r>
            <a:r>
              <a:rPr lang="ru-RU" sz="1600" dirty="0" smtClean="0">
                <a:solidFill>
                  <a:schemeClr val="bg1"/>
                </a:solidFill>
              </a:rPr>
              <a:t> село </a:t>
            </a:r>
            <a:r>
              <a:rPr lang="ru-RU" sz="1600" dirty="0" err="1" smtClean="0">
                <a:solidFill>
                  <a:schemeClr val="bg1"/>
                </a:solidFill>
              </a:rPr>
              <a:t>Володарсько-Волинського</a:t>
            </a:r>
            <a:r>
              <a:rPr lang="ru-RU" sz="1600" dirty="0" smtClean="0">
                <a:solidFill>
                  <a:schemeClr val="bg1"/>
                </a:solidFill>
              </a:rPr>
              <a:t> району) </a:t>
            </a:r>
            <a:r>
              <a:rPr lang="ru-RU" sz="1600" dirty="0" err="1" smtClean="0">
                <a:solidFill>
                  <a:schemeClr val="bg1"/>
                </a:solidFill>
              </a:rPr>
              <a:t>визначила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</a:p>
          <a:p>
            <a:pPr>
              <a:buNone/>
            </a:pPr>
            <a:r>
              <a:rPr lang="ru-RU" sz="1600" dirty="0" smtClean="0">
                <a:solidFill>
                  <a:schemeClr val="bg1"/>
                </a:solidFill>
              </a:rPr>
              <a:t>центром </a:t>
            </a:r>
            <a:r>
              <a:rPr lang="ru-RU" sz="1600" dirty="0" err="1" smtClean="0">
                <a:solidFill>
                  <a:schemeClr val="bg1"/>
                </a:solidFill>
              </a:rPr>
              <a:t>військових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</a:rPr>
              <a:t>операцій</a:t>
            </a:r>
            <a:r>
              <a:rPr lang="ru-RU" sz="1600" dirty="0" smtClean="0">
                <a:solidFill>
                  <a:schemeClr val="bg1"/>
                </a:solidFill>
              </a:rPr>
              <a:t>. В 1652 </a:t>
            </a:r>
            <a:r>
              <a:rPr lang="ru-RU" sz="1600" dirty="0" err="1" smtClean="0">
                <a:solidFill>
                  <a:schemeClr val="bg1"/>
                </a:solidFill>
              </a:rPr>
              <a:t>році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</a:rPr>
              <a:t>київська</a:t>
            </a:r>
            <a:r>
              <a:rPr lang="ru-RU" sz="1600" dirty="0" smtClean="0">
                <a:solidFill>
                  <a:schemeClr val="bg1"/>
                </a:solidFill>
              </a:rPr>
              <a:t> шляхта просила короля </a:t>
            </a:r>
          </a:p>
          <a:p>
            <a:pPr>
              <a:buNone/>
            </a:pPr>
            <a:r>
              <a:rPr lang="ru-RU" sz="1600" dirty="0" err="1" smtClean="0">
                <a:solidFill>
                  <a:schemeClr val="bg1"/>
                </a:solidFill>
              </a:rPr>
              <a:t>нагородити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</a:rPr>
              <a:t>Немирича</a:t>
            </a:r>
            <a:r>
              <a:rPr lang="ru-RU" sz="1600" dirty="0" smtClean="0">
                <a:solidFill>
                  <a:schemeClr val="bg1"/>
                </a:solidFill>
              </a:rPr>
              <a:t>, </a:t>
            </a:r>
            <a:r>
              <a:rPr lang="ru-RU" sz="1600" dirty="0" err="1" smtClean="0">
                <a:solidFill>
                  <a:schemeClr val="bg1"/>
                </a:solidFill>
              </a:rPr>
              <a:t>який</a:t>
            </a:r>
            <a:r>
              <a:rPr lang="ru-RU" sz="1600" dirty="0" smtClean="0">
                <a:solidFill>
                  <a:schemeClr val="bg1"/>
                </a:solidFill>
              </a:rPr>
              <a:t> активно </a:t>
            </a:r>
            <a:r>
              <a:rPr lang="ru-RU" sz="1600" dirty="0" err="1" smtClean="0">
                <a:solidFill>
                  <a:schemeClr val="bg1"/>
                </a:solidFill>
              </a:rPr>
              <a:t>виступив</a:t>
            </a:r>
            <a:r>
              <a:rPr lang="ru-RU" sz="1600" dirty="0" smtClean="0">
                <a:solidFill>
                  <a:schemeClr val="bg1"/>
                </a:solidFill>
              </a:rPr>
              <a:t> на </a:t>
            </a:r>
            <a:r>
              <a:rPr lang="ru-RU" sz="1600" dirty="0" err="1" smtClean="0">
                <a:solidFill>
                  <a:schemeClr val="bg1"/>
                </a:solidFill>
              </a:rPr>
              <a:t>захист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</a:rPr>
              <a:t>шляхетських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</a:rPr>
              <a:t>маєтків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</a:rPr>
              <a:t>і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</a:p>
          <a:p>
            <a:pPr>
              <a:buNone/>
            </a:pPr>
            <a:r>
              <a:rPr lang="ru-RU" sz="1600" dirty="0" err="1" smtClean="0">
                <a:solidFill>
                  <a:schemeClr val="bg1"/>
                </a:solidFill>
              </a:rPr>
              <a:t>багато</a:t>
            </a:r>
            <a:r>
              <a:rPr lang="ru-RU" sz="1600" dirty="0" smtClean="0">
                <a:solidFill>
                  <a:schemeClr val="bg1"/>
                </a:solidFill>
              </a:rPr>
              <a:t> потратив на </a:t>
            </a:r>
            <a:r>
              <a:rPr lang="ru-RU" sz="1600" dirty="0" err="1" smtClean="0">
                <a:solidFill>
                  <a:schemeClr val="bg1"/>
                </a:solidFill>
              </a:rPr>
              <a:t>це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</a:rPr>
              <a:t>своїх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</a:rPr>
              <a:t>коштів</a:t>
            </a:r>
            <a:r>
              <a:rPr lang="ru-RU" sz="1600" dirty="0" smtClean="0">
                <a:solidFill>
                  <a:schemeClr val="bg1"/>
                </a:solidFill>
              </a:rPr>
              <a:t>. В 1651 — 1655 </a:t>
            </a:r>
            <a:r>
              <a:rPr lang="ru-RU" sz="1600" dirty="0" err="1" smtClean="0">
                <a:solidFill>
                  <a:schemeClr val="bg1"/>
                </a:solidFill>
              </a:rPr>
              <a:t>рр</a:t>
            </a:r>
            <a:r>
              <a:rPr lang="ru-RU" sz="1600" dirty="0" smtClean="0">
                <a:solidFill>
                  <a:schemeClr val="bg1"/>
                </a:solidFill>
              </a:rPr>
              <a:t>. Ю. </a:t>
            </a:r>
            <a:r>
              <a:rPr lang="ru-RU" sz="1600" dirty="0" err="1" smtClean="0">
                <a:solidFill>
                  <a:schemeClr val="bg1"/>
                </a:solidFill>
              </a:rPr>
              <a:t>Немирич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</a:p>
          <a:p>
            <a:pPr>
              <a:buNone/>
            </a:pPr>
            <a:r>
              <a:rPr lang="ru-RU" sz="1600" dirty="0" err="1" smtClean="0">
                <a:solidFill>
                  <a:schemeClr val="bg1"/>
                </a:solidFill>
              </a:rPr>
              <a:t>неодноразово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</a:rPr>
              <a:t>вибирався</a:t>
            </a:r>
            <a:r>
              <a:rPr lang="ru-RU" sz="1600" dirty="0" smtClean="0">
                <a:solidFill>
                  <a:schemeClr val="bg1"/>
                </a:solidFill>
              </a:rPr>
              <a:t> послом на </a:t>
            </a:r>
            <a:r>
              <a:rPr lang="ru-RU" sz="1600" dirty="0" err="1" smtClean="0">
                <a:solidFill>
                  <a:schemeClr val="bg1"/>
                </a:solidFill>
              </a:rPr>
              <a:t>різні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</a:rPr>
              <a:t>сейми</a:t>
            </a:r>
            <a:r>
              <a:rPr lang="ru-RU" sz="1600" dirty="0" smtClean="0">
                <a:solidFill>
                  <a:schemeClr val="bg1"/>
                </a:solidFill>
              </a:rPr>
              <a:t>, де </a:t>
            </a:r>
            <a:r>
              <a:rPr lang="ru-RU" sz="1600" dirty="0" err="1" smtClean="0">
                <a:solidFill>
                  <a:schemeClr val="bg1"/>
                </a:solidFill>
              </a:rPr>
              <a:t>відстоював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</a:rPr>
              <a:t>інтереси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</a:rPr>
              <a:t>місцевих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</a:p>
          <a:p>
            <a:pPr>
              <a:buNone/>
            </a:pPr>
            <a:r>
              <a:rPr lang="ru-RU" sz="1600" dirty="0" err="1" smtClean="0">
                <a:solidFill>
                  <a:schemeClr val="bg1"/>
                </a:solidFill>
              </a:rPr>
              <a:t>поміщиків</a:t>
            </a:r>
            <a:r>
              <a:rPr lang="ru-RU" sz="1600" dirty="0" smtClean="0">
                <a:solidFill>
                  <a:schemeClr val="bg1"/>
                </a:solidFill>
              </a:rPr>
              <a:t>. Коли в 1655 </a:t>
            </a:r>
            <a:r>
              <a:rPr lang="ru-RU" sz="1600" dirty="0" err="1" smtClean="0">
                <a:solidFill>
                  <a:schemeClr val="bg1"/>
                </a:solidFill>
              </a:rPr>
              <a:t>році</a:t>
            </a:r>
            <a:r>
              <a:rPr lang="ru-RU" sz="1600" dirty="0" smtClean="0">
                <a:solidFill>
                  <a:schemeClr val="bg1"/>
                </a:solidFill>
              </a:rPr>
              <a:t> на Польщу напало </a:t>
            </a:r>
            <a:r>
              <a:rPr lang="ru-RU" sz="1600" dirty="0" err="1" smtClean="0">
                <a:solidFill>
                  <a:schemeClr val="bg1"/>
                </a:solidFill>
              </a:rPr>
              <a:t>шведське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</a:rPr>
              <a:t>військо</a:t>
            </a:r>
            <a:r>
              <a:rPr lang="ru-RU" sz="1600" dirty="0" smtClean="0">
                <a:solidFill>
                  <a:schemeClr val="bg1"/>
                </a:solidFill>
              </a:rPr>
              <a:t> короля Карла </a:t>
            </a:r>
          </a:p>
          <a:p>
            <a:pPr>
              <a:buNone/>
            </a:pPr>
            <a:r>
              <a:rPr lang="ru-RU" sz="1600" dirty="0" smtClean="0">
                <a:solidFill>
                  <a:schemeClr val="bg1"/>
                </a:solidFill>
              </a:rPr>
              <a:t>X, </a:t>
            </a:r>
            <a:r>
              <a:rPr lang="ru-RU" sz="1600" dirty="0" err="1" smtClean="0">
                <a:solidFill>
                  <a:schemeClr val="bg1"/>
                </a:solidFill>
              </a:rPr>
              <a:t>Немирич</a:t>
            </a:r>
            <a:r>
              <a:rPr lang="ru-RU" sz="1600" dirty="0" smtClean="0">
                <a:solidFill>
                  <a:schemeClr val="bg1"/>
                </a:solidFill>
              </a:rPr>
              <a:t>, як </a:t>
            </a:r>
            <a:r>
              <a:rPr lang="ru-RU" sz="1600" dirty="0" err="1" smtClean="0">
                <a:solidFill>
                  <a:schemeClr val="bg1"/>
                </a:solidFill>
              </a:rPr>
              <a:t>і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</a:rPr>
              <a:t>багато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</a:rPr>
              <a:t>інших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</a:rPr>
              <a:t>шляхтичів</a:t>
            </a:r>
            <a:r>
              <a:rPr lang="ru-RU" sz="1600" dirty="0" smtClean="0">
                <a:solidFill>
                  <a:schemeClr val="bg1"/>
                </a:solidFill>
              </a:rPr>
              <a:t>, </a:t>
            </a:r>
            <a:r>
              <a:rPr lang="ru-RU" sz="1600" dirty="0" err="1" smtClean="0">
                <a:solidFill>
                  <a:schemeClr val="bg1"/>
                </a:solidFill>
              </a:rPr>
              <a:t>перейшов</a:t>
            </a:r>
            <a:r>
              <a:rPr lang="ru-RU" sz="1600" dirty="0" smtClean="0">
                <a:solidFill>
                  <a:schemeClr val="bg1"/>
                </a:solidFill>
              </a:rPr>
              <a:t> на </a:t>
            </a:r>
            <a:r>
              <a:rPr lang="ru-RU" sz="1600" dirty="0" err="1" smtClean="0">
                <a:solidFill>
                  <a:schemeClr val="bg1"/>
                </a:solidFill>
              </a:rPr>
              <a:t>його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</a:rPr>
              <a:t>бік</a:t>
            </a:r>
            <a:r>
              <a:rPr lang="ru-RU" sz="1600" dirty="0" smtClean="0">
                <a:solidFill>
                  <a:schemeClr val="bg1"/>
                </a:solidFill>
              </a:rPr>
              <a:t>. Для </a:t>
            </a:r>
            <a:r>
              <a:rPr lang="ru-RU" sz="1600" dirty="0" err="1" smtClean="0">
                <a:solidFill>
                  <a:schemeClr val="bg1"/>
                </a:solidFill>
              </a:rPr>
              <a:t>нього</a:t>
            </a:r>
            <a:r>
              <a:rPr lang="ru-RU" sz="1600" dirty="0" smtClean="0">
                <a:solidFill>
                  <a:schemeClr val="bg1"/>
                </a:solidFill>
              </a:rPr>
              <a:t> як </a:t>
            </a:r>
          </a:p>
          <a:p>
            <a:pPr>
              <a:buNone/>
            </a:pPr>
            <a:r>
              <a:rPr lang="ru-RU" sz="1600" dirty="0" err="1" smtClean="0">
                <a:solidFill>
                  <a:schemeClr val="bg1"/>
                </a:solidFill>
              </a:rPr>
              <a:t>представника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</a:rPr>
              <a:t>антитринітаріан</a:t>
            </a:r>
            <a:r>
              <a:rPr lang="ru-RU" sz="1600" dirty="0" smtClean="0">
                <a:solidFill>
                  <a:schemeClr val="bg1"/>
                </a:solidFill>
              </a:rPr>
              <a:t>, </a:t>
            </a:r>
            <a:r>
              <a:rPr lang="ru-RU" sz="1600" dirty="0" err="1" smtClean="0">
                <a:solidFill>
                  <a:schemeClr val="bg1"/>
                </a:solidFill>
              </a:rPr>
              <a:t>проти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</a:rPr>
              <a:t>яких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</a:rPr>
              <a:t>католицьке</a:t>
            </a:r>
            <a:r>
              <a:rPr lang="ru-RU" sz="1600" dirty="0" smtClean="0">
                <a:solidFill>
                  <a:schemeClr val="bg1"/>
                </a:solidFill>
              </a:rPr>
              <a:t> духовенство </a:t>
            </a:r>
          </a:p>
          <a:p>
            <a:pPr>
              <a:buNone/>
            </a:pPr>
            <a:r>
              <a:rPr lang="ru-RU" sz="1600" dirty="0" err="1" smtClean="0">
                <a:solidFill>
                  <a:schemeClr val="bg1"/>
                </a:solidFill>
              </a:rPr>
              <a:t>організовувало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</a:rPr>
              <a:t>жорстокі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</a:rPr>
              <a:t>гоніння</a:t>
            </a:r>
            <a:r>
              <a:rPr lang="ru-RU" sz="1600" dirty="0" smtClean="0">
                <a:solidFill>
                  <a:schemeClr val="bg1"/>
                </a:solidFill>
              </a:rPr>
              <a:t> не </a:t>
            </a:r>
            <a:r>
              <a:rPr lang="ru-RU" sz="1600" dirty="0" err="1" smtClean="0">
                <a:solidFill>
                  <a:schemeClr val="bg1"/>
                </a:solidFill>
              </a:rPr>
              <a:t>було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</a:rPr>
              <a:t>мотивів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</a:rPr>
              <a:t>захищати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</a:rPr>
              <a:t>католицьку</a:t>
            </a:r>
            <a:r>
              <a:rPr lang="ru-RU" sz="1600" dirty="0" smtClean="0">
                <a:solidFill>
                  <a:schemeClr val="bg1"/>
                </a:solidFill>
              </a:rPr>
              <a:t> Поль-</a:t>
            </a:r>
          </a:p>
          <a:p>
            <a:pPr>
              <a:buNone/>
            </a:pPr>
            <a:r>
              <a:rPr lang="ru-RU" sz="1600" dirty="0" err="1" smtClean="0">
                <a:solidFill>
                  <a:schemeClr val="bg1"/>
                </a:solidFill>
              </a:rPr>
              <a:t>щу</a:t>
            </a:r>
            <a:r>
              <a:rPr lang="ru-RU" sz="1600" dirty="0" smtClean="0">
                <a:solidFill>
                  <a:schemeClr val="bg1"/>
                </a:solidFill>
              </a:rPr>
              <a:t>. </a:t>
            </a:r>
            <a:r>
              <a:rPr lang="ru-RU" sz="1600" dirty="0" err="1" smtClean="0">
                <a:solidFill>
                  <a:schemeClr val="bg1"/>
                </a:solidFill>
              </a:rPr>
              <a:t>Однак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</a:rPr>
              <a:t>інтереси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</a:rPr>
              <a:t>шведів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</a:rPr>
              <a:t>теж</a:t>
            </a:r>
            <a:r>
              <a:rPr lang="ru-RU" sz="1600" dirty="0" smtClean="0">
                <a:solidFill>
                  <a:schemeClr val="bg1"/>
                </a:solidFill>
              </a:rPr>
              <a:t> не </a:t>
            </a:r>
          </a:p>
          <a:p>
            <a:pPr>
              <a:buNone/>
            </a:pPr>
            <a:r>
              <a:rPr lang="ru-RU" sz="1600" dirty="0" err="1" smtClean="0">
                <a:solidFill>
                  <a:schemeClr val="bg1"/>
                </a:solidFill>
              </a:rPr>
              <a:t>були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</a:rPr>
              <a:t>співзвучні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</a:rPr>
              <a:t>з</a:t>
            </a:r>
            <a:r>
              <a:rPr lang="ru-RU" sz="1600" dirty="0" smtClean="0">
                <a:solidFill>
                  <a:schemeClr val="bg1"/>
                </a:solidFill>
              </a:rPr>
              <a:t> настроями </a:t>
            </a:r>
            <a:r>
              <a:rPr lang="ru-RU" sz="1600" dirty="0" err="1" smtClean="0">
                <a:solidFill>
                  <a:schemeClr val="bg1"/>
                </a:solidFill>
              </a:rPr>
              <a:t>Немирича</a:t>
            </a:r>
            <a:r>
              <a:rPr lang="ru-RU" sz="1600" dirty="0" smtClean="0">
                <a:solidFill>
                  <a:schemeClr val="bg1"/>
                </a:solidFill>
              </a:rPr>
              <a:t>, </a:t>
            </a:r>
            <a:r>
              <a:rPr lang="ru-RU" sz="1600" dirty="0" err="1" smtClean="0">
                <a:solidFill>
                  <a:schemeClr val="bg1"/>
                </a:solidFill>
              </a:rPr>
              <a:t>і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</a:rPr>
              <a:t>наступного</a:t>
            </a:r>
            <a:r>
              <a:rPr lang="ru-RU" sz="1600" dirty="0" smtClean="0">
                <a:solidFill>
                  <a:schemeClr val="bg1"/>
                </a:solidFill>
              </a:rPr>
              <a:t> року </a:t>
            </a:r>
            <a:r>
              <a:rPr lang="ru-RU" sz="1600" dirty="0" err="1" smtClean="0">
                <a:solidFill>
                  <a:schemeClr val="bg1"/>
                </a:solidFill>
              </a:rPr>
              <a:t>він</a:t>
            </a:r>
            <a:r>
              <a:rPr lang="ru-RU" sz="1600" dirty="0" smtClean="0">
                <a:solidFill>
                  <a:schemeClr val="bg1"/>
                </a:solidFill>
              </a:rPr>
              <a:t> переходить на </a:t>
            </a:r>
            <a:r>
              <a:rPr lang="ru-RU" sz="1600" dirty="0" err="1" smtClean="0">
                <a:solidFill>
                  <a:schemeClr val="bg1"/>
                </a:solidFill>
              </a:rPr>
              <a:t>бік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</a:p>
          <a:p>
            <a:pPr>
              <a:buNone/>
            </a:pPr>
            <a:r>
              <a:rPr lang="ru-RU" sz="1600" dirty="0" smtClean="0">
                <a:solidFill>
                  <a:schemeClr val="bg1"/>
                </a:solidFill>
              </a:rPr>
              <a:t>Богдана </a:t>
            </a:r>
            <a:r>
              <a:rPr lang="ru-RU" sz="1600" dirty="0" err="1" smtClean="0">
                <a:solidFill>
                  <a:schemeClr val="bg1"/>
                </a:solidFill>
              </a:rPr>
              <a:t>Хмельницького</a:t>
            </a:r>
            <a:r>
              <a:rPr lang="ru-RU" sz="1600" dirty="0" smtClean="0">
                <a:solidFill>
                  <a:schemeClr val="bg1"/>
                </a:solidFill>
              </a:rPr>
              <a:t>, </a:t>
            </a:r>
            <a:r>
              <a:rPr lang="ru-RU" sz="1600" dirty="0" err="1" smtClean="0">
                <a:solidFill>
                  <a:schemeClr val="bg1"/>
                </a:solidFill>
              </a:rPr>
              <a:t>який</a:t>
            </a:r>
            <a:r>
              <a:rPr lang="ru-RU" sz="1600" dirty="0" smtClean="0">
                <a:solidFill>
                  <a:schemeClr val="bg1"/>
                </a:solidFill>
              </a:rPr>
              <a:t> в той час </a:t>
            </a:r>
            <a:r>
              <a:rPr lang="ru-RU" sz="1600" dirty="0" err="1" smtClean="0">
                <a:solidFill>
                  <a:schemeClr val="bg1"/>
                </a:solidFill>
              </a:rPr>
              <a:t>був</a:t>
            </a:r>
            <a:r>
              <a:rPr lang="ru-RU" sz="1600" dirty="0" smtClean="0">
                <a:solidFill>
                  <a:schemeClr val="bg1"/>
                </a:solidFill>
              </a:rPr>
              <a:t> союзником </a:t>
            </a:r>
            <a:r>
              <a:rPr lang="ru-RU" sz="1600" dirty="0" err="1" smtClean="0">
                <a:solidFill>
                  <a:schemeClr val="bg1"/>
                </a:solidFill>
              </a:rPr>
              <a:t>шведського</a:t>
            </a:r>
            <a:r>
              <a:rPr lang="ru-RU" sz="1600" dirty="0" smtClean="0">
                <a:solidFill>
                  <a:schemeClr val="bg1"/>
                </a:solidFill>
              </a:rPr>
              <a:t> короля. Є </a:t>
            </a:r>
          </a:p>
          <a:p>
            <a:pPr>
              <a:buNone/>
            </a:pPr>
            <a:r>
              <a:rPr lang="ru-RU" sz="1600" dirty="0" err="1" smtClean="0">
                <a:solidFill>
                  <a:schemeClr val="bg1"/>
                </a:solidFill>
              </a:rPr>
              <a:t>свідчення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</a:rPr>
              <a:t>ніжинського</a:t>
            </a:r>
            <a:r>
              <a:rPr lang="ru-RU" sz="1600" dirty="0" smtClean="0">
                <a:solidFill>
                  <a:schemeClr val="bg1"/>
                </a:solidFill>
              </a:rPr>
              <a:t> протопопа Максима Филимоновича про те, </a:t>
            </a:r>
            <a:r>
              <a:rPr lang="ru-RU" sz="1600" dirty="0" err="1" smtClean="0">
                <a:solidFill>
                  <a:schemeClr val="bg1"/>
                </a:solidFill>
              </a:rPr>
              <a:t>що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</a:rPr>
              <a:t>Немирич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</a:p>
          <a:p>
            <a:pPr>
              <a:buNone/>
            </a:pPr>
            <a:r>
              <a:rPr lang="ru-RU" sz="1600" dirty="0" smtClean="0">
                <a:solidFill>
                  <a:schemeClr val="bg1"/>
                </a:solidFill>
              </a:rPr>
              <a:t>вступив на </a:t>
            </a:r>
            <a:r>
              <a:rPr lang="ru-RU" sz="1600" dirty="0" err="1" smtClean="0">
                <a:solidFill>
                  <a:schemeClr val="bg1"/>
                </a:solidFill>
              </a:rPr>
              <a:t>козацьку</a:t>
            </a:r>
            <a:r>
              <a:rPr lang="ru-RU" sz="1600" dirty="0" smtClean="0">
                <a:solidFill>
                  <a:schemeClr val="bg1"/>
                </a:solidFill>
              </a:rPr>
              <a:t> службу </a:t>
            </a:r>
            <a:r>
              <a:rPr lang="ru-RU" sz="1600" dirty="0" err="1" smtClean="0">
                <a:solidFill>
                  <a:schemeClr val="bg1"/>
                </a:solidFill>
              </a:rPr>
              <a:t>тижнів</a:t>
            </a:r>
            <a:r>
              <a:rPr lang="ru-RU" sz="1600" dirty="0" smtClean="0">
                <a:solidFill>
                  <a:schemeClr val="bg1"/>
                </a:solidFill>
              </a:rPr>
              <a:t> за два-три до </a:t>
            </a:r>
            <a:r>
              <a:rPr lang="ru-RU" sz="1600" dirty="0" err="1" smtClean="0">
                <a:solidFill>
                  <a:schemeClr val="bg1"/>
                </a:solidFill>
              </a:rPr>
              <a:t>смерті</a:t>
            </a:r>
            <a:r>
              <a:rPr lang="ru-RU" sz="1600" dirty="0" smtClean="0">
                <a:solidFill>
                  <a:schemeClr val="bg1"/>
                </a:solidFill>
              </a:rPr>
              <a:t> Богдана </a:t>
            </a:r>
          </a:p>
          <a:p>
            <a:pPr>
              <a:buNone/>
            </a:pPr>
            <a:r>
              <a:rPr lang="ru-RU" sz="1600" dirty="0" err="1" smtClean="0">
                <a:solidFill>
                  <a:schemeClr val="bg1"/>
                </a:solidFill>
              </a:rPr>
              <a:t>Хмельницького</a:t>
            </a:r>
            <a:r>
              <a:rPr lang="ru-RU" sz="1600" dirty="0" smtClean="0">
                <a:solidFill>
                  <a:schemeClr val="bg1"/>
                </a:solidFill>
              </a:rPr>
              <a:t> (помер 27 </a:t>
            </a:r>
            <a:r>
              <a:rPr lang="ru-RU" sz="1600" dirty="0" err="1" smtClean="0">
                <a:solidFill>
                  <a:schemeClr val="bg1"/>
                </a:solidFill>
              </a:rPr>
              <a:t>червня</a:t>
            </a:r>
            <a:r>
              <a:rPr lang="ru-RU" sz="1600" dirty="0" smtClean="0">
                <a:solidFill>
                  <a:schemeClr val="bg1"/>
                </a:solidFill>
              </a:rPr>
              <a:t> 1657 року).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858000"/>
          </a:xfrm>
        </p:spPr>
        <p:txBody>
          <a:bodyPr/>
          <a:lstStyle/>
          <a:p>
            <a:pPr>
              <a:buNone/>
            </a:pPr>
            <a:r>
              <a:rPr lang="ru-RU" sz="2000" dirty="0" err="1" smtClean="0">
                <a:solidFill>
                  <a:schemeClr val="bg1"/>
                </a:solidFill>
              </a:rPr>
              <a:t>Пізніше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діяльність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Юрія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Немирича</a:t>
            </a:r>
            <a:r>
              <a:rPr lang="ru-RU" sz="2000" dirty="0" smtClean="0">
                <a:solidFill>
                  <a:schemeClr val="bg1"/>
                </a:solidFill>
              </a:rPr>
              <a:t> стала </a:t>
            </a:r>
            <a:r>
              <a:rPr lang="ru-RU" sz="2000" dirty="0" err="1" smtClean="0">
                <a:solidFill>
                  <a:schemeClr val="bg1"/>
                </a:solidFill>
              </a:rPr>
              <a:t>досить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помітною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і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стривожила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</a:p>
          <a:p>
            <a:pPr>
              <a:buNone/>
            </a:pPr>
            <a:r>
              <a:rPr lang="ru-RU" sz="2000" dirty="0" err="1" smtClean="0">
                <a:solidFill>
                  <a:schemeClr val="bg1"/>
                </a:solidFill>
              </a:rPr>
              <a:t>московський</a:t>
            </a:r>
            <a:r>
              <a:rPr lang="ru-RU" sz="2000" dirty="0" smtClean="0">
                <a:solidFill>
                  <a:schemeClr val="bg1"/>
                </a:solidFill>
              </a:rPr>
              <a:t> уряд, </a:t>
            </a:r>
            <a:r>
              <a:rPr lang="ru-RU" sz="2000" dirty="0" err="1" smtClean="0">
                <a:solidFill>
                  <a:schemeClr val="bg1"/>
                </a:solidFill>
              </a:rPr>
              <a:t>оскільки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він</a:t>
            </a:r>
            <a:r>
              <a:rPr lang="ru-RU" sz="2000" dirty="0" smtClean="0">
                <a:solidFill>
                  <a:schemeClr val="bg1"/>
                </a:solidFill>
              </a:rPr>
              <a:t> не </a:t>
            </a:r>
            <a:r>
              <a:rPr lang="ru-RU" sz="2000" dirty="0" err="1" smtClean="0">
                <a:solidFill>
                  <a:schemeClr val="bg1"/>
                </a:solidFill>
              </a:rPr>
              <a:t>приймав</a:t>
            </a:r>
            <a:r>
              <a:rPr lang="ru-RU" sz="2000" dirty="0" smtClean="0">
                <a:solidFill>
                  <a:schemeClr val="bg1"/>
                </a:solidFill>
              </a:rPr>
              <a:t> присяги на </a:t>
            </a:r>
            <a:r>
              <a:rPr lang="ru-RU" sz="2000" dirty="0" err="1" smtClean="0">
                <a:solidFill>
                  <a:schemeClr val="bg1"/>
                </a:solidFill>
              </a:rPr>
              <a:t>вірність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російському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</a:p>
          <a:p>
            <a:pPr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царю. </a:t>
            </a:r>
            <a:r>
              <a:rPr lang="ru-RU" sz="2000" dirty="0" err="1" smtClean="0">
                <a:solidFill>
                  <a:schemeClr val="bg1"/>
                </a:solidFill>
              </a:rPr>
              <a:t>Безперечно</a:t>
            </a:r>
            <a:r>
              <a:rPr lang="ru-RU" sz="2000" dirty="0" smtClean="0">
                <a:solidFill>
                  <a:schemeClr val="bg1"/>
                </a:solidFill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</a:rPr>
              <a:t>плідна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діяльність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Юрія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Немирича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відноситься</a:t>
            </a:r>
            <a:r>
              <a:rPr lang="ru-RU" sz="2000" dirty="0" smtClean="0">
                <a:solidFill>
                  <a:schemeClr val="bg1"/>
                </a:solidFill>
              </a:rPr>
              <a:t> до </a:t>
            </a:r>
            <a:r>
              <a:rPr lang="ru-RU" sz="2000" dirty="0" err="1" smtClean="0">
                <a:solidFill>
                  <a:schemeClr val="bg1"/>
                </a:solidFill>
              </a:rPr>
              <a:t>часів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</a:p>
          <a:p>
            <a:pPr>
              <a:buNone/>
            </a:pPr>
            <a:r>
              <a:rPr lang="ru-RU" sz="2000" dirty="0" err="1" smtClean="0">
                <a:solidFill>
                  <a:schemeClr val="bg1"/>
                </a:solidFill>
              </a:rPr>
              <a:t>гетьмана</a:t>
            </a:r>
            <a:r>
              <a:rPr lang="ru-RU" sz="2000" dirty="0" smtClean="0">
                <a:solidFill>
                  <a:schemeClr val="bg1"/>
                </a:solidFill>
              </a:rPr>
              <a:t> І. </a:t>
            </a:r>
            <a:r>
              <a:rPr lang="ru-RU" sz="2000" dirty="0" err="1" smtClean="0">
                <a:solidFill>
                  <a:schemeClr val="bg1"/>
                </a:solidFill>
              </a:rPr>
              <a:t>Виговського</a:t>
            </a:r>
            <a:r>
              <a:rPr lang="ru-RU" sz="2000" dirty="0" smtClean="0">
                <a:solidFill>
                  <a:schemeClr val="bg1"/>
                </a:solidFill>
              </a:rPr>
              <a:t>. З переходом на сторону </a:t>
            </a:r>
            <a:r>
              <a:rPr lang="ru-RU" sz="2000" dirty="0" err="1" smtClean="0">
                <a:solidFill>
                  <a:schemeClr val="bg1"/>
                </a:solidFill>
              </a:rPr>
              <a:t>українського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війська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Немирич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</a:p>
          <a:p>
            <a:pPr>
              <a:buNone/>
            </a:pPr>
            <a:r>
              <a:rPr lang="ru-RU" sz="2000" dirty="0" err="1" smtClean="0">
                <a:solidFill>
                  <a:schemeClr val="bg1"/>
                </a:solidFill>
              </a:rPr>
              <a:t>прийняв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православну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віру.З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Іваном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Виговським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Немирич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був</a:t>
            </a:r>
            <a:r>
              <a:rPr lang="ru-RU" sz="2000" dirty="0" smtClean="0">
                <a:solidFill>
                  <a:schemeClr val="bg1"/>
                </a:solidFill>
              </a:rPr>
              <a:t> давно </a:t>
            </a:r>
            <a:r>
              <a:rPr lang="ru-RU" sz="2000" dirty="0" err="1" smtClean="0">
                <a:solidFill>
                  <a:schemeClr val="bg1"/>
                </a:solidFill>
              </a:rPr>
              <a:t>знайомий</a:t>
            </a:r>
            <a:r>
              <a:rPr lang="ru-RU" sz="2000" dirty="0" smtClean="0">
                <a:solidFill>
                  <a:schemeClr val="bg1"/>
                </a:solidFill>
              </a:rPr>
              <a:t>.  </a:t>
            </a:r>
            <a:r>
              <a:rPr lang="ru-RU" sz="2000" dirty="0" err="1" smtClean="0">
                <a:solidFill>
                  <a:schemeClr val="bg1"/>
                </a:solidFill>
              </a:rPr>
              <a:t>Адже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Вигів</a:t>
            </a:r>
            <a:r>
              <a:rPr lang="ru-RU" sz="2000" dirty="0" smtClean="0">
                <a:solidFill>
                  <a:schemeClr val="bg1"/>
                </a:solidFill>
              </a:rPr>
              <a:t> — </a:t>
            </a:r>
          </a:p>
          <a:p>
            <a:pPr>
              <a:buNone/>
            </a:pPr>
            <a:r>
              <a:rPr lang="ru-RU" sz="2000" dirty="0" err="1" smtClean="0">
                <a:solidFill>
                  <a:schemeClr val="bg1"/>
                </a:solidFill>
              </a:rPr>
              <a:t>помістя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Виговських</a:t>
            </a:r>
            <a:r>
              <a:rPr lang="ru-RU" sz="2000" dirty="0" smtClean="0">
                <a:solidFill>
                  <a:schemeClr val="bg1"/>
                </a:solidFill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</a:rPr>
              <a:t>дароване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їм</a:t>
            </a:r>
            <a:r>
              <a:rPr lang="ru-RU" sz="2000" dirty="0" smtClean="0">
                <a:solidFill>
                  <a:schemeClr val="bg1"/>
                </a:solidFill>
              </a:rPr>
              <a:t> в 1554 </a:t>
            </a:r>
            <a:r>
              <a:rPr lang="ru-RU" sz="2000" dirty="0" err="1" smtClean="0">
                <a:solidFill>
                  <a:schemeClr val="bg1"/>
                </a:solidFill>
              </a:rPr>
              <a:t>році</a:t>
            </a:r>
            <a:r>
              <a:rPr lang="ru-RU" sz="2000" dirty="0" smtClean="0">
                <a:solidFill>
                  <a:schemeClr val="bg1"/>
                </a:solidFill>
              </a:rPr>
              <a:t> королем </a:t>
            </a:r>
            <a:r>
              <a:rPr lang="ru-RU" sz="2000" dirty="0" err="1" smtClean="0">
                <a:solidFill>
                  <a:schemeClr val="bg1"/>
                </a:solidFill>
              </a:rPr>
              <a:t>Сигізмундом</a:t>
            </a:r>
            <a:r>
              <a:rPr lang="ru-RU" sz="2000" dirty="0" smtClean="0">
                <a:solidFill>
                  <a:schemeClr val="bg1"/>
                </a:solidFill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</a:rPr>
              <a:t>межувало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з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</a:p>
          <a:p>
            <a:pPr>
              <a:buNone/>
            </a:pPr>
            <a:r>
              <a:rPr lang="ru-RU" sz="2000" dirty="0" err="1" smtClean="0">
                <a:solidFill>
                  <a:schemeClr val="bg1"/>
                </a:solidFill>
              </a:rPr>
              <a:t>маєтками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Немирича</a:t>
            </a:r>
            <a:r>
              <a:rPr lang="ru-RU" sz="2000" dirty="0" smtClean="0">
                <a:solidFill>
                  <a:schemeClr val="bg1"/>
                </a:solidFill>
              </a:rPr>
              <a:t>. Роль </a:t>
            </a:r>
            <a:r>
              <a:rPr lang="ru-RU" sz="2000" dirty="0" err="1" smtClean="0">
                <a:solidFill>
                  <a:schemeClr val="bg1"/>
                </a:solidFill>
              </a:rPr>
              <a:t>Юрія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Немирича</a:t>
            </a:r>
            <a:r>
              <a:rPr lang="ru-RU" sz="2000" dirty="0" smtClean="0">
                <a:solidFill>
                  <a:schemeClr val="bg1"/>
                </a:solidFill>
              </a:rPr>
              <a:t> в </a:t>
            </a:r>
            <a:r>
              <a:rPr lang="ru-RU" sz="2000" dirty="0" err="1" smtClean="0">
                <a:solidFill>
                  <a:schemeClr val="bg1"/>
                </a:solidFill>
              </a:rPr>
              <a:t>період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гетьманства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Виговського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була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smtClean="0">
                <a:solidFill>
                  <a:schemeClr val="bg1"/>
                </a:solidFill>
              </a:rPr>
              <a:t>значимою. </a:t>
            </a:r>
          </a:p>
          <a:p>
            <a:pPr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Вона </a:t>
            </a:r>
            <a:r>
              <a:rPr lang="ru-RU" sz="2000" dirty="0" err="1" smtClean="0">
                <a:solidFill>
                  <a:schemeClr val="bg1"/>
                </a:solidFill>
              </a:rPr>
              <a:t>зумовлювалась</a:t>
            </a:r>
            <a:r>
              <a:rPr lang="ru-RU" sz="2000" dirty="0" smtClean="0">
                <a:solidFill>
                  <a:schemeClr val="bg1"/>
                </a:solidFill>
              </a:rPr>
              <a:t> як </a:t>
            </a:r>
            <a:r>
              <a:rPr lang="ru-RU" sz="2000" dirty="0" err="1" smtClean="0">
                <a:solidFill>
                  <a:schemeClr val="bg1"/>
                </a:solidFill>
              </a:rPr>
              <a:t>дипломатичними</a:t>
            </a:r>
            <a:r>
              <a:rPr lang="ru-RU" sz="2000" dirty="0" smtClean="0">
                <a:solidFill>
                  <a:schemeClr val="bg1"/>
                </a:solidFill>
              </a:rPr>
              <a:t> талантами, так </a:t>
            </a:r>
            <a:r>
              <a:rPr lang="ru-RU" sz="2000" dirty="0" err="1" smtClean="0">
                <a:solidFill>
                  <a:schemeClr val="bg1"/>
                </a:solidFill>
              </a:rPr>
              <a:t>і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військовою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</a:p>
          <a:p>
            <a:pPr>
              <a:buNone/>
            </a:pPr>
            <a:r>
              <a:rPr lang="ru-RU" sz="2000" dirty="0" err="1" smtClean="0">
                <a:solidFill>
                  <a:schemeClr val="bg1"/>
                </a:solidFill>
              </a:rPr>
              <a:t>допомогою</a:t>
            </a:r>
            <a:r>
              <a:rPr lang="ru-RU" sz="2000" dirty="0" smtClean="0">
                <a:solidFill>
                  <a:schemeClr val="bg1"/>
                </a:solidFill>
              </a:rPr>
              <a:t>. </a:t>
            </a:r>
            <a:r>
              <a:rPr lang="ru-RU" sz="2000" dirty="0" err="1" smtClean="0">
                <a:solidFill>
                  <a:schemeClr val="bg1"/>
                </a:solidFill>
              </a:rPr>
              <a:t>Оскільки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Виговський</a:t>
            </a:r>
            <a:r>
              <a:rPr lang="ru-RU" sz="2000" dirty="0" smtClean="0">
                <a:solidFill>
                  <a:schemeClr val="bg1"/>
                </a:solidFill>
              </a:rPr>
              <a:t>, не </a:t>
            </a:r>
            <a:r>
              <a:rPr lang="ru-RU" sz="2000" dirty="0" err="1" smtClean="0">
                <a:solidFill>
                  <a:schemeClr val="bg1"/>
                </a:solidFill>
              </a:rPr>
              <a:t>маючи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надійної</a:t>
            </a:r>
            <a:r>
              <a:rPr lang="ru-RU" sz="2000" dirty="0" smtClean="0">
                <a:solidFill>
                  <a:schemeClr val="bg1"/>
                </a:solidFill>
              </a:rPr>
              <a:t> опори </a:t>
            </a:r>
            <a:r>
              <a:rPr lang="ru-RU" sz="2000" dirty="0" err="1" smtClean="0">
                <a:solidFill>
                  <a:schemeClr val="bg1"/>
                </a:solidFill>
              </a:rPr>
              <a:t>серед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козаків</a:t>
            </a:r>
            <a:r>
              <a:rPr lang="ru-RU" sz="2000" dirty="0" smtClean="0">
                <a:solidFill>
                  <a:schemeClr val="bg1"/>
                </a:solidFill>
              </a:rPr>
              <a:t>, </a:t>
            </a:r>
          </a:p>
          <a:p>
            <a:pPr>
              <a:buNone/>
            </a:pPr>
            <a:r>
              <a:rPr lang="ru-RU" sz="2000" dirty="0" err="1" smtClean="0">
                <a:solidFill>
                  <a:schemeClr val="bg1"/>
                </a:solidFill>
              </a:rPr>
              <a:t>змушений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був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певною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мірою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спиратись</a:t>
            </a:r>
            <a:r>
              <a:rPr lang="ru-RU" sz="2000" dirty="0" smtClean="0">
                <a:solidFill>
                  <a:schemeClr val="bg1"/>
                </a:solidFill>
              </a:rPr>
              <a:t> на </a:t>
            </a:r>
            <a:r>
              <a:rPr lang="ru-RU" sz="2000" dirty="0" err="1" smtClean="0">
                <a:solidFill>
                  <a:schemeClr val="bg1"/>
                </a:solidFill>
              </a:rPr>
              <a:t>наймані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війська</a:t>
            </a:r>
            <a:r>
              <a:rPr lang="ru-RU" sz="2000" dirty="0" smtClean="0">
                <a:solidFill>
                  <a:schemeClr val="bg1"/>
                </a:solidFill>
              </a:rPr>
              <a:t>. </a:t>
            </a:r>
            <a:r>
              <a:rPr lang="ru-RU" sz="2000" dirty="0" err="1" smtClean="0">
                <a:solidFill>
                  <a:schemeClr val="bg1"/>
                </a:solidFill>
              </a:rPr>
              <a:t>Крім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</a:p>
          <a:p>
            <a:pPr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того, </a:t>
            </a:r>
            <a:r>
              <a:rPr lang="ru-RU" sz="2000" dirty="0" err="1" smtClean="0">
                <a:solidFill>
                  <a:schemeClr val="bg1"/>
                </a:solidFill>
              </a:rPr>
              <a:t>Немирич</a:t>
            </a:r>
            <a:r>
              <a:rPr lang="ru-RU" sz="2000" dirty="0" smtClean="0">
                <a:solidFill>
                  <a:schemeClr val="bg1"/>
                </a:solidFill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</a:rPr>
              <a:t>виходець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з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Київщини</a:t>
            </a:r>
            <a:r>
              <a:rPr lang="ru-RU" sz="2000" dirty="0" smtClean="0">
                <a:solidFill>
                  <a:schemeClr val="bg1"/>
                </a:solidFill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</a:rPr>
              <a:t>мав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значний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вплив</a:t>
            </a:r>
            <a:r>
              <a:rPr lang="ru-RU" sz="2000" dirty="0" smtClean="0">
                <a:solidFill>
                  <a:schemeClr val="bg1"/>
                </a:solidFill>
              </a:rPr>
              <a:t> на </a:t>
            </a:r>
            <a:r>
              <a:rPr lang="ru-RU" sz="2000" dirty="0" err="1" smtClean="0">
                <a:solidFill>
                  <a:schemeClr val="bg1"/>
                </a:solidFill>
              </a:rPr>
              <a:t>місцеву</a:t>
            </a:r>
            <a:r>
              <a:rPr lang="ru-RU" sz="2000" dirty="0" smtClean="0">
                <a:solidFill>
                  <a:schemeClr val="bg1"/>
                </a:solidFill>
              </a:rPr>
              <a:t> шляхту.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428604"/>
            <a:ext cx="800105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                                                                                                                                              </a:t>
            </a:r>
            <a:r>
              <a:rPr lang="ru-RU" dirty="0" smtClean="0">
                <a:solidFill>
                  <a:schemeClr val="bg1"/>
                </a:solidFill>
              </a:rPr>
              <a:t>Крім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того, в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Україні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відбуваються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бурхливі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процеси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майнової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диференціації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  <a:r>
              <a:rPr lang="ru-RU" dirty="0" smtClean="0">
                <a:solidFill>
                  <a:schemeClr val="bg1"/>
                </a:solidFill>
              </a:rPr>
              <a:t>Населення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розділилось</a:t>
            </a:r>
            <a:r>
              <a:rPr lang="ru-RU" dirty="0" smtClean="0">
                <a:solidFill>
                  <a:schemeClr val="bg1"/>
                </a:solidFill>
              </a:rPr>
              <a:t> на </a:t>
            </a:r>
            <a:r>
              <a:rPr lang="ru-RU" dirty="0" smtClean="0">
                <a:solidFill>
                  <a:schemeClr val="bg1"/>
                </a:solidFill>
              </a:rPr>
              <a:t>посполитих</a:t>
            </a:r>
            <a:r>
              <a:rPr lang="ru-RU" dirty="0" smtClean="0">
                <a:solidFill>
                  <a:schemeClr val="bg1"/>
                </a:solidFill>
              </a:rPr>
              <a:t> (селян), </a:t>
            </a:r>
            <a:r>
              <a:rPr lang="ru-RU" dirty="0" smtClean="0">
                <a:solidFill>
                  <a:schemeClr val="bg1"/>
                </a:solidFill>
              </a:rPr>
              <a:t>що</a:t>
            </a:r>
            <a:r>
              <a:rPr lang="ru-RU" dirty="0" smtClean="0">
                <a:solidFill>
                  <a:schemeClr val="bg1"/>
                </a:solidFill>
              </a:rPr>
              <a:t> повернулись 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до </a:t>
            </a:r>
            <a:r>
              <a:rPr lang="ru-RU" dirty="0" smtClean="0">
                <a:solidFill>
                  <a:schemeClr val="bg1"/>
                </a:solidFill>
              </a:rPr>
              <a:t>землеробських</a:t>
            </a:r>
            <a:r>
              <a:rPr lang="ru-RU" dirty="0" smtClean="0">
                <a:solidFill>
                  <a:schemeClr val="bg1"/>
                </a:solidFill>
              </a:rPr>
              <a:t> занять, та </a:t>
            </a:r>
            <a:r>
              <a:rPr lang="ru-RU" dirty="0" smtClean="0">
                <a:solidFill>
                  <a:schemeClr val="bg1"/>
                </a:solidFill>
              </a:rPr>
              <a:t>козаків</a:t>
            </a:r>
            <a:r>
              <a:rPr lang="ru-RU" dirty="0" smtClean="0">
                <a:solidFill>
                  <a:schemeClr val="bg1"/>
                </a:solidFill>
              </a:rPr>
              <a:t> (</a:t>
            </a:r>
            <a:r>
              <a:rPr lang="ru-RU" dirty="0" smtClean="0">
                <a:solidFill>
                  <a:schemeClr val="bg1"/>
                </a:solidFill>
              </a:rPr>
              <a:t>військовий</a:t>
            </a:r>
            <a:r>
              <a:rPr lang="ru-RU" dirty="0" smtClean="0">
                <a:solidFill>
                  <a:schemeClr val="bg1"/>
                </a:solidFill>
              </a:rPr>
              <a:t> стан), В </a:t>
            </a:r>
            <a:r>
              <a:rPr lang="ru-RU" dirty="0" err="1" smtClean="0">
                <a:solidFill>
                  <a:schemeClr val="bg1"/>
                </a:solidFill>
              </a:rPr>
              <a:t>середовищі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козаків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</a:p>
          <a:p>
            <a:r>
              <a:rPr lang="ru-RU" dirty="0" err="1" smtClean="0">
                <a:solidFill>
                  <a:schemeClr val="bg1"/>
                </a:solidFill>
              </a:rPr>
              <a:t>теж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виникло</a:t>
            </a:r>
            <a:r>
              <a:rPr lang="ru-RU" dirty="0" smtClean="0">
                <a:solidFill>
                  <a:schemeClr val="bg1"/>
                </a:solidFill>
              </a:rPr>
              <a:t> два </a:t>
            </a:r>
            <a:r>
              <a:rPr lang="ru-RU" dirty="0" err="1" smtClean="0">
                <a:solidFill>
                  <a:schemeClr val="bg1"/>
                </a:solidFill>
              </a:rPr>
              <a:t>прошарки</a:t>
            </a:r>
            <a:r>
              <a:rPr lang="ru-RU" dirty="0" smtClean="0">
                <a:solidFill>
                  <a:schemeClr val="bg1"/>
                </a:solidFill>
              </a:rPr>
              <a:t>: </a:t>
            </a:r>
            <a:r>
              <a:rPr lang="ru-RU" dirty="0" err="1" smtClean="0">
                <a:solidFill>
                  <a:schemeClr val="bg1"/>
                </a:solidFill>
              </a:rPr>
              <a:t>простих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козаків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яких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аристократія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називала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</a:p>
          <a:p>
            <a:r>
              <a:rPr lang="ru-RU" dirty="0" err="1" smtClean="0">
                <a:solidFill>
                  <a:schemeClr val="bg1"/>
                </a:solidFill>
              </a:rPr>
              <a:t>козацькою</a:t>
            </a:r>
            <a:r>
              <a:rPr lang="ru-RU" dirty="0" smtClean="0">
                <a:solidFill>
                  <a:schemeClr val="bg1"/>
                </a:solidFill>
              </a:rPr>
              <a:t> черню, та </a:t>
            </a:r>
            <a:r>
              <a:rPr lang="ru-RU" dirty="0" err="1" smtClean="0">
                <a:solidFill>
                  <a:schemeClr val="bg1"/>
                </a:solidFill>
              </a:rPr>
              <a:t>значних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тобто</a:t>
            </a:r>
            <a:r>
              <a:rPr lang="ru-RU" dirty="0" smtClean="0">
                <a:solidFill>
                  <a:schemeClr val="bg1"/>
                </a:solidFill>
              </a:rPr>
              <a:t> старшину </a:t>
            </a:r>
            <a:r>
              <a:rPr lang="ru-RU" dirty="0" err="1" smtClean="0">
                <a:solidFill>
                  <a:schemeClr val="bg1"/>
                </a:solidFill>
              </a:rPr>
              <a:t>з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багатих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козаків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шляхтичів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</a:p>
          <a:p>
            <a:r>
              <a:rPr lang="ru-RU" dirty="0" err="1" smtClean="0">
                <a:solidFill>
                  <a:schemeClr val="bg1"/>
                </a:solidFill>
              </a:rPr>
              <a:t>що</a:t>
            </a:r>
            <a:r>
              <a:rPr lang="ru-RU" dirty="0" smtClean="0">
                <a:solidFill>
                  <a:schemeClr val="bg1"/>
                </a:solidFill>
              </a:rPr>
              <a:t> пристали до </a:t>
            </a:r>
            <a:r>
              <a:rPr lang="ru-RU" dirty="0" err="1" smtClean="0">
                <a:solidFill>
                  <a:schemeClr val="bg1"/>
                </a:solidFill>
              </a:rPr>
              <a:t>козацтва</a:t>
            </a:r>
            <a:r>
              <a:rPr lang="ru-RU" dirty="0" smtClean="0">
                <a:solidFill>
                  <a:schemeClr val="bg1"/>
                </a:solidFill>
              </a:rPr>
              <a:t>. До </a:t>
            </a:r>
            <a:r>
              <a:rPr lang="ru-RU" dirty="0" err="1" smtClean="0">
                <a:solidFill>
                  <a:schemeClr val="bg1"/>
                </a:solidFill>
              </a:rPr>
              <a:t>цієї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групи</a:t>
            </a:r>
            <a:r>
              <a:rPr lang="ru-RU" dirty="0" smtClean="0">
                <a:solidFill>
                  <a:schemeClr val="bg1"/>
                </a:solidFill>
              </a:rPr>
              <a:t> належали </a:t>
            </a:r>
            <a:r>
              <a:rPr lang="ru-RU" dirty="0" err="1" smtClean="0">
                <a:solidFill>
                  <a:schemeClr val="bg1"/>
                </a:solidFill>
              </a:rPr>
              <a:t>освічені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інтелігентні</a:t>
            </a:r>
            <a:r>
              <a:rPr lang="ru-RU" dirty="0" smtClean="0">
                <a:solidFill>
                  <a:schemeClr val="bg1"/>
                </a:solidFill>
              </a:rPr>
              <a:t> люди </a:t>
            </a:r>
          </a:p>
          <a:p>
            <a:r>
              <a:rPr lang="ru-RU" dirty="0" err="1" smtClean="0">
                <a:solidFill>
                  <a:schemeClr val="bg1"/>
                </a:solidFill>
              </a:rPr>
              <a:t>козацького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середовища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вище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православне</a:t>
            </a:r>
            <a:r>
              <a:rPr lang="ru-RU" dirty="0" smtClean="0">
                <a:solidFill>
                  <a:schemeClr val="bg1"/>
                </a:solidFill>
              </a:rPr>
              <a:t> духовенство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багаті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міщани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14348" y="2643183"/>
            <a:ext cx="771530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dirty="0" err="1" smtClean="0">
                <a:solidFill>
                  <a:schemeClr val="bg1"/>
                </a:solidFill>
              </a:rPr>
              <a:t>Важливу</a:t>
            </a:r>
            <a:r>
              <a:rPr lang="ru-RU" dirty="0" smtClean="0">
                <a:solidFill>
                  <a:schemeClr val="bg1"/>
                </a:solidFill>
              </a:rPr>
              <a:t> роль мала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його</a:t>
            </a:r>
            <a:r>
              <a:rPr lang="ru-RU" dirty="0" smtClean="0">
                <a:solidFill>
                  <a:schemeClr val="bg1"/>
                </a:solidFill>
              </a:rPr>
              <a:t> дипломатична </a:t>
            </a:r>
            <a:r>
              <a:rPr lang="ru-RU" dirty="0" err="1" smtClean="0">
                <a:solidFill>
                  <a:schemeClr val="bg1"/>
                </a:solidFill>
              </a:rPr>
              <a:t>діяльність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  <a:r>
              <a:rPr lang="ru-RU" dirty="0" err="1" smtClean="0">
                <a:solidFill>
                  <a:schemeClr val="bg1"/>
                </a:solidFill>
              </a:rPr>
              <a:t>Його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вважають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основним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автором </a:t>
            </a:r>
            <a:r>
              <a:rPr lang="ru-RU" dirty="0" err="1" smtClean="0">
                <a:solidFill>
                  <a:schemeClr val="bg1"/>
                </a:solidFill>
              </a:rPr>
              <a:t>Гадяцького</a:t>
            </a:r>
            <a:r>
              <a:rPr lang="ru-RU" dirty="0" smtClean="0">
                <a:solidFill>
                  <a:schemeClr val="bg1"/>
                </a:solidFill>
              </a:rPr>
              <a:t> договору. На </a:t>
            </a:r>
            <a:r>
              <a:rPr lang="ru-RU" dirty="0" err="1" smtClean="0">
                <a:solidFill>
                  <a:schemeClr val="bg1"/>
                </a:solidFill>
              </a:rPr>
              <a:t>допиті</a:t>
            </a:r>
            <a:r>
              <a:rPr lang="ru-RU" dirty="0" smtClean="0">
                <a:solidFill>
                  <a:schemeClr val="bg1"/>
                </a:solidFill>
              </a:rPr>
              <a:t> в </a:t>
            </a:r>
            <a:r>
              <a:rPr lang="ru-RU" dirty="0" err="1" smtClean="0">
                <a:solidFill>
                  <a:schemeClr val="bg1"/>
                </a:solidFill>
              </a:rPr>
              <a:t>Москві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Юрій</a:t>
            </a:r>
            <a:r>
              <a:rPr lang="ru-RU" dirty="0" smtClean="0">
                <a:solidFill>
                  <a:schemeClr val="bg1"/>
                </a:solidFill>
              </a:rPr>
              <a:t> та </a:t>
            </a:r>
            <a:r>
              <a:rPr lang="ru-RU" dirty="0" err="1" smtClean="0">
                <a:solidFill>
                  <a:schemeClr val="bg1"/>
                </a:solidFill>
              </a:rPr>
              <a:t>Ілля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Виговські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</a:p>
          <a:p>
            <a:pPr>
              <a:buNone/>
            </a:pPr>
            <a:r>
              <a:rPr lang="ru-RU" dirty="0" err="1" smtClean="0">
                <a:solidFill>
                  <a:schemeClr val="bg1"/>
                </a:solidFill>
              </a:rPr>
              <a:t>називали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Гадяцькі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статі</a:t>
            </a:r>
            <a:r>
              <a:rPr lang="ru-RU" dirty="0" smtClean="0">
                <a:solidFill>
                  <a:schemeClr val="bg1"/>
                </a:solidFill>
              </a:rPr>
              <a:t> «договором </a:t>
            </a:r>
            <a:r>
              <a:rPr lang="ru-RU" dirty="0" err="1" smtClean="0">
                <a:solidFill>
                  <a:schemeClr val="bg1"/>
                </a:solidFill>
              </a:rPr>
              <a:t>Немирича</a:t>
            </a:r>
            <a:r>
              <a:rPr lang="ru-RU" dirty="0" smtClean="0">
                <a:solidFill>
                  <a:schemeClr val="bg1"/>
                </a:solidFill>
              </a:rPr>
              <a:t>». </a:t>
            </a:r>
            <a:r>
              <a:rPr lang="ru-RU" dirty="0" err="1" smtClean="0">
                <a:solidFill>
                  <a:schemeClr val="bg1"/>
                </a:solidFill>
              </a:rPr>
              <a:t>Галицький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договір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був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</a:p>
          <a:p>
            <a:pPr>
              <a:buNone/>
            </a:pPr>
            <a:r>
              <a:rPr lang="ru-RU" dirty="0" err="1" smtClean="0">
                <a:solidFill>
                  <a:schemeClr val="bg1"/>
                </a:solidFill>
              </a:rPr>
              <a:t>наслідком</a:t>
            </a:r>
            <a:r>
              <a:rPr lang="ru-RU" dirty="0" smtClean="0">
                <a:solidFill>
                  <a:schemeClr val="bg1"/>
                </a:solidFill>
              </a:rPr>
              <a:t> тих </a:t>
            </a:r>
            <a:r>
              <a:rPr lang="ru-RU" dirty="0" err="1" smtClean="0">
                <a:solidFill>
                  <a:schemeClr val="bg1"/>
                </a:solidFill>
              </a:rPr>
              <a:t>процесів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які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розгорнулись</a:t>
            </a:r>
            <a:r>
              <a:rPr lang="ru-RU" dirty="0" smtClean="0">
                <a:solidFill>
                  <a:schemeClr val="bg1"/>
                </a:solidFill>
              </a:rPr>
              <a:t> в </a:t>
            </a:r>
            <a:r>
              <a:rPr lang="ru-RU" dirty="0" err="1" smtClean="0">
                <a:solidFill>
                  <a:schemeClr val="bg1"/>
                </a:solidFill>
              </a:rPr>
              <a:t>Україні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після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Переяславської</a:t>
            </a:r>
            <a:r>
              <a:rPr lang="ru-RU" dirty="0" smtClean="0">
                <a:solidFill>
                  <a:schemeClr val="bg1"/>
                </a:solidFill>
              </a:rPr>
              <a:t> угоди </a:t>
            </a:r>
          </a:p>
          <a:p>
            <a:pPr>
              <a:buNone/>
            </a:pPr>
            <a:r>
              <a:rPr lang="ru-RU" dirty="0" err="1" smtClean="0">
                <a:solidFill>
                  <a:schemeClr val="bg1"/>
                </a:solidFill>
              </a:rPr>
              <a:t>з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Росією</a:t>
            </a:r>
            <a:r>
              <a:rPr lang="ru-RU" dirty="0" smtClean="0">
                <a:solidFill>
                  <a:schemeClr val="bg1"/>
                </a:solidFill>
              </a:rPr>
              <a:t> 1654 року та </a:t>
            </a:r>
            <a:r>
              <a:rPr lang="ru-RU" dirty="0" err="1" smtClean="0">
                <a:solidFill>
                  <a:schemeClr val="bg1"/>
                </a:solidFill>
              </a:rPr>
              <a:t>після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смерті</a:t>
            </a:r>
            <a:r>
              <a:rPr lang="ru-RU" dirty="0" smtClean="0">
                <a:solidFill>
                  <a:schemeClr val="bg1"/>
                </a:solidFill>
              </a:rPr>
              <a:t> Б. </a:t>
            </a:r>
            <a:r>
              <a:rPr lang="ru-RU" dirty="0" err="1" smtClean="0">
                <a:solidFill>
                  <a:schemeClr val="bg1"/>
                </a:solidFill>
              </a:rPr>
              <a:t>Хмельницького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  <a:r>
              <a:rPr lang="ru-RU" dirty="0" err="1" smtClean="0">
                <a:solidFill>
                  <a:schemeClr val="bg1"/>
                </a:solidFill>
              </a:rPr>
              <a:t>Вже</a:t>
            </a:r>
            <a:r>
              <a:rPr lang="ru-RU" dirty="0" smtClean="0">
                <a:solidFill>
                  <a:schemeClr val="bg1"/>
                </a:solidFill>
              </a:rPr>
              <a:t> Б. </a:t>
            </a:r>
            <a:r>
              <a:rPr lang="ru-RU" dirty="0" err="1" smtClean="0">
                <a:solidFill>
                  <a:schemeClr val="bg1"/>
                </a:solidFill>
              </a:rPr>
              <a:t>Хмельницький</a:t>
            </a:r>
            <a:r>
              <a:rPr lang="ru-RU" dirty="0" smtClean="0">
                <a:solidFill>
                  <a:schemeClr val="bg1"/>
                </a:solidFill>
              </a:rPr>
              <a:t> не </a:t>
            </a:r>
          </a:p>
          <a:p>
            <a:pPr>
              <a:buNone/>
            </a:pPr>
            <a:r>
              <a:rPr lang="ru-RU" dirty="0" err="1" smtClean="0">
                <a:solidFill>
                  <a:schemeClr val="bg1"/>
                </a:solidFill>
              </a:rPr>
              <a:t>був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вдоволений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укладеною</a:t>
            </a:r>
            <a:r>
              <a:rPr lang="ru-RU" dirty="0" smtClean="0">
                <a:solidFill>
                  <a:schemeClr val="bg1"/>
                </a:solidFill>
              </a:rPr>
              <a:t> угодою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вів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пошук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нових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союзників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зокрема</a:t>
            </a:r>
            <a:r>
              <a:rPr lang="ru-RU" dirty="0" smtClean="0">
                <a:solidFill>
                  <a:schemeClr val="bg1"/>
                </a:solidFill>
              </a:rPr>
              <a:t>, в </a:t>
            </a:r>
          </a:p>
          <a:p>
            <a:pPr>
              <a:buNone/>
            </a:pPr>
            <a:r>
              <a:rPr lang="ru-RU" dirty="0" err="1" smtClean="0">
                <a:solidFill>
                  <a:schemeClr val="bg1"/>
                </a:solidFill>
              </a:rPr>
              <a:t>особі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Шведського</a:t>
            </a:r>
            <a:r>
              <a:rPr lang="ru-RU" dirty="0" smtClean="0">
                <a:solidFill>
                  <a:schemeClr val="bg1"/>
                </a:solidFill>
              </a:rPr>
              <a:t> короля Карла </a:t>
            </a:r>
            <a:r>
              <a:rPr lang="en-US" dirty="0" smtClean="0">
                <a:solidFill>
                  <a:schemeClr val="bg1"/>
                </a:solidFill>
              </a:rPr>
              <a:t>X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семиградського</a:t>
            </a:r>
            <a:r>
              <a:rPr lang="ru-RU" dirty="0" smtClean="0">
                <a:solidFill>
                  <a:schemeClr val="bg1"/>
                </a:solidFill>
              </a:rPr>
              <a:t> князя </a:t>
            </a:r>
            <a:r>
              <a:rPr lang="ru-RU" dirty="0" err="1" smtClean="0">
                <a:solidFill>
                  <a:schemeClr val="bg1"/>
                </a:solidFill>
              </a:rPr>
              <a:t>Юрія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Ракоція</a:t>
            </a:r>
            <a:r>
              <a:rPr lang="ru-RU" dirty="0" smtClean="0">
                <a:solidFill>
                  <a:schemeClr val="bg1"/>
                </a:solidFill>
              </a:rPr>
              <a:t>. Не </a:t>
            </a:r>
          </a:p>
          <a:p>
            <a:pPr>
              <a:buNone/>
            </a:pPr>
            <a:r>
              <a:rPr lang="ru-RU" dirty="0" err="1" smtClean="0">
                <a:solidFill>
                  <a:schemeClr val="bg1"/>
                </a:solidFill>
              </a:rPr>
              <a:t>підтримала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цієї</a:t>
            </a:r>
            <a:r>
              <a:rPr lang="ru-RU" dirty="0" smtClean="0">
                <a:solidFill>
                  <a:schemeClr val="bg1"/>
                </a:solidFill>
              </a:rPr>
              <a:t> угоди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значна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частина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козацької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старшини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-214338"/>
            <a:ext cx="8229600" cy="1143000"/>
          </a:xfrm>
        </p:spPr>
        <p:txBody>
          <a:bodyPr/>
          <a:lstStyle/>
          <a:p>
            <a:r>
              <a:rPr lang="uk-UA" sz="5400" dirty="0" smtClean="0">
                <a:latin typeface="Ariston" pitchFamily="66" charset="0"/>
              </a:rPr>
              <a:t>Гадяцький договір</a:t>
            </a:r>
            <a:endParaRPr lang="ru-RU" sz="5400" dirty="0">
              <a:latin typeface="Ariston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572164"/>
          </a:xfrm>
        </p:spPr>
        <p:txBody>
          <a:bodyPr/>
          <a:lstStyle/>
          <a:p>
            <a:pPr>
              <a:buNone/>
            </a:pPr>
            <a:r>
              <a:rPr lang="ru-RU" sz="1950" dirty="0" err="1" smtClean="0">
                <a:solidFill>
                  <a:schemeClr val="bg1"/>
                </a:solidFill>
              </a:rPr>
              <a:t>Гадяцький</a:t>
            </a:r>
            <a:r>
              <a:rPr lang="ru-RU" sz="1950" dirty="0" smtClean="0">
                <a:solidFill>
                  <a:schemeClr val="bg1"/>
                </a:solidFill>
              </a:rPr>
              <a:t> </a:t>
            </a:r>
            <a:r>
              <a:rPr lang="ru-RU" sz="1950" dirty="0" err="1" smtClean="0">
                <a:solidFill>
                  <a:schemeClr val="bg1"/>
                </a:solidFill>
              </a:rPr>
              <a:t>договір</a:t>
            </a:r>
            <a:r>
              <a:rPr lang="ru-RU" sz="1950" dirty="0" smtClean="0">
                <a:solidFill>
                  <a:schemeClr val="bg1"/>
                </a:solidFill>
              </a:rPr>
              <a:t> </a:t>
            </a:r>
            <a:r>
              <a:rPr lang="ru-RU" sz="1950" dirty="0" err="1" smtClean="0">
                <a:solidFill>
                  <a:schemeClr val="bg1"/>
                </a:solidFill>
              </a:rPr>
              <a:t>передбачав</a:t>
            </a:r>
            <a:r>
              <a:rPr lang="ru-RU" sz="1950" dirty="0" smtClean="0">
                <a:solidFill>
                  <a:schemeClr val="bg1"/>
                </a:solidFill>
              </a:rPr>
              <a:t> </a:t>
            </a:r>
            <a:r>
              <a:rPr lang="ru-RU" sz="1950" dirty="0" err="1" smtClean="0">
                <a:solidFill>
                  <a:schemeClr val="bg1"/>
                </a:solidFill>
              </a:rPr>
              <a:t>перебудову</a:t>
            </a:r>
            <a:r>
              <a:rPr lang="ru-RU" sz="1950" dirty="0" smtClean="0">
                <a:solidFill>
                  <a:schemeClr val="bg1"/>
                </a:solidFill>
              </a:rPr>
              <a:t> </a:t>
            </a:r>
            <a:r>
              <a:rPr lang="ru-RU" sz="1950" dirty="0" err="1" smtClean="0">
                <a:solidFill>
                  <a:schemeClr val="bg1"/>
                </a:solidFill>
              </a:rPr>
              <a:t>Речі</a:t>
            </a:r>
            <a:r>
              <a:rPr lang="ru-RU" sz="1950" dirty="0" smtClean="0">
                <a:solidFill>
                  <a:schemeClr val="bg1"/>
                </a:solidFill>
              </a:rPr>
              <a:t> </a:t>
            </a:r>
            <a:r>
              <a:rPr lang="ru-RU" sz="1950" dirty="0" err="1" smtClean="0">
                <a:solidFill>
                  <a:schemeClr val="bg1"/>
                </a:solidFill>
              </a:rPr>
              <a:t>Посполитої</a:t>
            </a:r>
            <a:r>
              <a:rPr lang="ru-RU" sz="1950" dirty="0" smtClean="0">
                <a:solidFill>
                  <a:schemeClr val="bg1"/>
                </a:solidFill>
              </a:rPr>
              <a:t> в </a:t>
            </a:r>
            <a:r>
              <a:rPr lang="ru-RU" sz="1950" dirty="0" err="1" smtClean="0">
                <a:solidFill>
                  <a:schemeClr val="bg1"/>
                </a:solidFill>
              </a:rPr>
              <a:t>федерацію</a:t>
            </a:r>
            <a:r>
              <a:rPr lang="ru-RU" sz="1950" dirty="0" smtClean="0">
                <a:solidFill>
                  <a:schemeClr val="bg1"/>
                </a:solidFill>
              </a:rPr>
              <a:t> </a:t>
            </a:r>
          </a:p>
          <a:p>
            <a:pPr>
              <a:buNone/>
            </a:pPr>
            <a:r>
              <a:rPr lang="ru-RU" sz="1950" dirty="0" err="1" smtClean="0">
                <a:solidFill>
                  <a:schemeClr val="bg1"/>
                </a:solidFill>
              </a:rPr>
              <a:t>трьох</a:t>
            </a:r>
            <a:r>
              <a:rPr lang="ru-RU" sz="1950" dirty="0" smtClean="0">
                <a:solidFill>
                  <a:schemeClr val="bg1"/>
                </a:solidFill>
              </a:rPr>
              <a:t> </a:t>
            </a:r>
            <a:r>
              <a:rPr lang="ru-RU" sz="1950" dirty="0" err="1" smtClean="0">
                <a:solidFill>
                  <a:schemeClr val="bg1"/>
                </a:solidFill>
              </a:rPr>
              <a:t>самостійних</a:t>
            </a:r>
            <a:r>
              <a:rPr lang="ru-RU" sz="1950" dirty="0" smtClean="0">
                <a:solidFill>
                  <a:schemeClr val="bg1"/>
                </a:solidFill>
              </a:rPr>
              <a:t> держав: </a:t>
            </a:r>
            <a:r>
              <a:rPr lang="ru-RU" sz="1950" dirty="0" err="1" smtClean="0">
                <a:solidFill>
                  <a:schemeClr val="bg1"/>
                </a:solidFill>
              </a:rPr>
              <a:t>Польщі</a:t>
            </a:r>
            <a:r>
              <a:rPr lang="ru-RU" sz="1950" dirty="0" smtClean="0">
                <a:solidFill>
                  <a:schemeClr val="bg1"/>
                </a:solidFill>
              </a:rPr>
              <a:t>. </a:t>
            </a:r>
            <a:r>
              <a:rPr lang="ru-RU" sz="1950" dirty="0" err="1" smtClean="0">
                <a:solidFill>
                  <a:schemeClr val="bg1"/>
                </a:solidFill>
              </a:rPr>
              <a:t>Литви</a:t>
            </a:r>
            <a:r>
              <a:rPr lang="ru-RU" sz="1950" dirty="0" smtClean="0">
                <a:solidFill>
                  <a:schemeClr val="bg1"/>
                </a:solidFill>
              </a:rPr>
              <a:t> </a:t>
            </a:r>
            <a:r>
              <a:rPr lang="ru-RU" sz="1950" dirty="0" err="1" smtClean="0">
                <a:solidFill>
                  <a:schemeClr val="bg1"/>
                </a:solidFill>
              </a:rPr>
              <a:t>й</a:t>
            </a:r>
            <a:r>
              <a:rPr lang="ru-RU" sz="1950" dirty="0" smtClean="0">
                <a:solidFill>
                  <a:schemeClr val="bg1"/>
                </a:solidFill>
              </a:rPr>
              <a:t> </a:t>
            </a:r>
            <a:r>
              <a:rPr lang="ru-RU" sz="1950" dirty="0" err="1" smtClean="0">
                <a:solidFill>
                  <a:schemeClr val="bg1"/>
                </a:solidFill>
              </a:rPr>
              <a:t>України</a:t>
            </a:r>
            <a:r>
              <a:rPr lang="ru-RU" sz="1950" dirty="0" smtClean="0">
                <a:solidFill>
                  <a:schemeClr val="bg1"/>
                </a:solidFill>
              </a:rPr>
              <a:t>. </a:t>
            </a:r>
            <a:r>
              <a:rPr lang="ru-RU" sz="1950" dirty="0" err="1" smtClean="0">
                <a:solidFill>
                  <a:schemeClr val="bg1"/>
                </a:solidFill>
              </a:rPr>
              <a:t>Україна</a:t>
            </a:r>
            <a:r>
              <a:rPr lang="ru-RU" sz="1950" dirty="0" smtClean="0">
                <a:solidFill>
                  <a:schemeClr val="bg1"/>
                </a:solidFill>
              </a:rPr>
              <a:t> в межах </a:t>
            </a:r>
          </a:p>
          <a:p>
            <a:pPr>
              <a:buNone/>
            </a:pPr>
            <a:r>
              <a:rPr lang="ru-RU" sz="1950" dirty="0" err="1" smtClean="0">
                <a:solidFill>
                  <a:schemeClr val="bg1"/>
                </a:solidFill>
              </a:rPr>
              <a:t>Київського</a:t>
            </a:r>
            <a:r>
              <a:rPr lang="ru-RU" sz="1950" dirty="0" smtClean="0">
                <a:solidFill>
                  <a:schemeClr val="bg1"/>
                </a:solidFill>
              </a:rPr>
              <a:t>, </a:t>
            </a:r>
            <a:r>
              <a:rPr lang="ru-RU" sz="1950" dirty="0" err="1" smtClean="0">
                <a:solidFill>
                  <a:schemeClr val="bg1"/>
                </a:solidFill>
              </a:rPr>
              <a:t>Чернігівського</a:t>
            </a:r>
            <a:r>
              <a:rPr lang="ru-RU" sz="1950" dirty="0" smtClean="0">
                <a:solidFill>
                  <a:schemeClr val="bg1"/>
                </a:solidFill>
              </a:rPr>
              <a:t> </a:t>
            </a:r>
            <a:r>
              <a:rPr lang="ru-RU" sz="1950" dirty="0" err="1" smtClean="0">
                <a:solidFill>
                  <a:schemeClr val="bg1"/>
                </a:solidFill>
              </a:rPr>
              <a:t>й</a:t>
            </a:r>
            <a:r>
              <a:rPr lang="ru-RU" sz="1950" dirty="0" smtClean="0">
                <a:solidFill>
                  <a:schemeClr val="bg1"/>
                </a:solidFill>
              </a:rPr>
              <a:t> </a:t>
            </a:r>
            <a:r>
              <a:rPr lang="ru-RU" sz="1950" dirty="0" err="1" smtClean="0">
                <a:solidFill>
                  <a:schemeClr val="bg1"/>
                </a:solidFill>
              </a:rPr>
              <a:t>Брацлавського</a:t>
            </a:r>
            <a:r>
              <a:rPr lang="ru-RU" sz="1950" dirty="0" smtClean="0">
                <a:solidFill>
                  <a:schemeClr val="bg1"/>
                </a:solidFill>
              </a:rPr>
              <a:t> </a:t>
            </a:r>
            <a:r>
              <a:rPr lang="ru-RU" sz="1950" dirty="0" err="1" smtClean="0">
                <a:solidFill>
                  <a:schemeClr val="bg1"/>
                </a:solidFill>
              </a:rPr>
              <a:t>воєводств</a:t>
            </a:r>
            <a:r>
              <a:rPr lang="ru-RU" sz="1950" dirty="0" smtClean="0">
                <a:solidFill>
                  <a:schemeClr val="bg1"/>
                </a:solidFill>
              </a:rPr>
              <a:t> </a:t>
            </a:r>
            <a:r>
              <a:rPr lang="ru-RU" sz="1950" dirty="0" err="1" smtClean="0">
                <a:solidFill>
                  <a:schemeClr val="bg1"/>
                </a:solidFill>
              </a:rPr>
              <a:t>стає</a:t>
            </a:r>
            <a:r>
              <a:rPr lang="ru-RU" sz="1950" dirty="0" smtClean="0">
                <a:solidFill>
                  <a:schemeClr val="bg1"/>
                </a:solidFill>
              </a:rPr>
              <a:t> </a:t>
            </a:r>
            <a:r>
              <a:rPr lang="ru-RU" sz="1950" dirty="0" err="1" smtClean="0">
                <a:solidFill>
                  <a:schemeClr val="bg1"/>
                </a:solidFill>
              </a:rPr>
              <a:t>вільною</a:t>
            </a:r>
            <a:r>
              <a:rPr lang="ru-RU" sz="1950" dirty="0" smtClean="0">
                <a:solidFill>
                  <a:schemeClr val="bg1"/>
                </a:solidFill>
              </a:rPr>
              <a:t> державою </a:t>
            </a:r>
          </a:p>
          <a:p>
            <a:pPr>
              <a:buNone/>
            </a:pPr>
            <a:r>
              <a:rPr lang="ru-RU" sz="1950" dirty="0" err="1" smtClean="0">
                <a:solidFill>
                  <a:schemeClr val="bg1"/>
                </a:solidFill>
              </a:rPr>
              <a:t>під</a:t>
            </a:r>
            <a:r>
              <a:rPr lang="ru-RU" sz="1950" dirty="0" smtClean="0">
                <a:solidFill>
                  <a:schemeClr val="bg1"/>
                </a:solidFill>
              </a:rPr>
              <a:t> </a:t>
            </a:r>
            <a:r>
              <a:rPr lang="ru-RU" sz="1950" dirty="0" err="1" smtClean="0">
                <a:solidFill>
                  <a:schemeClr val="bg1"/>
                </a:solidFill>
              </a:rPr>
              <a:t>назвою</a:t>
            </a:r>
            <a:r>
              <a:rPr lang="ru-RU" sz="1950" dirty="0" smtClean="0">
                <a:solidFill>
                  <a:schemeClr val="bg1"/>
                </a:solidFill>
              </a:rPr>
              <a:t> Великого </a:t>
            </a:r>
            <a:r>
              <a:rPr lang="ru-RU" sz="1950" dirty="0" err="1" smtClean="0">
                <a:solidFill>
                  <a:schemeClr val="bg1"/>
                </a:solidFill>
              </a:rPr>
              <a:t>Князівства</a:t>
            </a:r>
            <a:r>
              <a:rPr lang="ru-RU" sz="1950" dirty="0" smtClean="0">
                <a:solidFill>
                  <a:schemeClr val="bg1"/>
                </a:solidFill>
              </a:rPr>
              <a:t> </a:t>
            </a:r>
            <a:r>
              <a:rPr lang="ru-RU" sz="1950" dirty="0" err="1" smtClean="0">
                <a:solidFill>
                  <a:schemeClr val="bg1"/>
                </a:solidFill>
              </a:rPr>
              <a:t>Руського</a:t>
            </a:r>
            <a:r>
              <a:rPr lang="ru-RU" sz="1950" dirty="0" smtClean="0">
                <a:solidFill>
                  <a:schemeClr val="bg1"/>
                </a:solidFill>
              </a:rPr>
              <a:t>. </a:t>
            </a:r>
            <a:r>
              <a:rPr lang="ru-RU" sz="1950" dirty="0" err="1" smtClean="0">
                <a:solidFill>
                  <a:schemeClr val="bg1"/>
                </a:solidFill>
              </a:rPr>
              <a:t>Найвища</a:t>
            </a:r>
            <a:r>
              <a:rPr lang="ru-RU" sz="1950" dirty="0" smtClean="0">
                <a:solidFill>
                  <a:schemeClr val="bg1"/>
                </a:solidFill>
              </a:rPr>
              <a:t> </a:t>
            </a:r>
            <a:r>
              <a:rPr lang="ru-RU" sz="1950" dirty="0" err="1" smtClean="0">
                <a:solidFill>
                  <a:schemeClr val="bg1"/>
                </a:solidFill>
              </a:rPr>
              <a:t>законодавча</a:t>
            </a:r>
            <a:r>
              <a:rPr lang="ru-RU" sz="1950" dirty="0" smtClean="0">
                <a:solidFill>
                  <a:schemeClr val="bg1"/>
                </a:solidFill>
              </a:rPr>
              <a:t> </a:t>
            </a:r>
            <a:r>
              <a:rPr lang="ru-RU" sz="1950" dirty="0" err="1" smtClean="0">
                <a:solidFill>
                  <a:schemeClr val="bg1"/>
                </a:solidFill>
              </a:rPr>
              <a:t>влада</a:t>
            </a:r>
            <a:r>
              <a:rPr lang="ru-RU" sz="1950" dirty="0" smtClean="0">
                <a:solidFill>
                  <a:schemeClr val="bg1"/>
                </a:solidFill>
              </a:rPr>
              <a:t> </a:t>
            </a:r>
          </a:p>
          <a:p>
            <a:pPr>
              <a:buNone/>
            </a:pPr>
            <a:r>
              <a:rPr lang="ru-RU" sz="1950" dirty="0" smtClean="0">
                <a:solidFill>
                  <a:schemeClr val="bg1"/>
                </a:solidFill>
              </a:rPr>
              <a:t>належала </a:t>
            </a:r>
            <a:r>
              <a:rPr lang="ru-RU" sz="1950" dirty="0" err="1" smtClean="0">
                <a:solidFill>
                  <a:schemeClr val="bg1"/>
                </a:solidFill>
              </a:rPr>
              <a:t>національним</a:t>
            </a:r>
            <a:r>
              <a:rPr lang="ru-RU" sz="1950" dirty="0" smtClean="0">
                <a:solidFill>
                  <a:schemeClr val="bg1"/>
                </a:solidFill>
              </a:rPr>
              <a:t> </a:t>
            </a:r>
            <a:r>
              <a:rPr lang="ru-RU" sz="1950" dirty="0" err="1" smtClean="0">
                <a:solidFill>
                  <a:schemeClr val="bg1"/>
                </a:solidFill>
              </a:rPr>
              <a:t>зборам</a:t>
            </a:r>
            <a:r>
              <a:rPr lang="ru-RU" sz="1950" dirty="0" smtClean="0">
                <a:solidFill>
                  <a:schemeClr val="bg1"/>
                </a:solidFill>
              </a:rPr>
              <a:t> </a:t>
            </a:r>
            <a:r>
              <a:rPr lang="ru-RU" sz="1950" dirty="0" err="1" smtClean="0">
                <a:solidFill>
                  <a:schemeClr val="bg1"/>
                </a:solidFill>
              </a:rPr>
              <a:t>депутатів</a:t>
            </a:r>
            <a:r>
              <a:rPr lang="ru-RU" sz="1950" dirty="0" smtClean="0">
                <a:solidFill>
                  <a:schemeClr val="bg1"/>
                </a:solidFill>
              </a:rPr>
              <a:t> </a:t>
            </a:r>
            <a:r>
              <a:rPr lang="ru-RU" sz="1950" dirty="0" err="1" smtClean="0">
                <a:solidFill>
                  <a:schemeClr val="bg1"/>
                </a:solidFill>
              </a:rPr>
              <a:t>від</a:t>
            </a:r>
            <a:r>
              <a:rPr lang="ru-RU" sz="1950" dirty="0" smtClean="0">
                <a:solidFill>
                  <a:schemeClr val="bg1"/>
                </a:solidFill>
              </a:rPr>
              <a:t> </a:t>
            </a:r>
            <a:r>
              <a:rPr lang="ru-RU" sz="1950" dirty="0" err="1" smtClean="0">
                <a:solidFill>
                  <a:schemeClr val="bg1"/>
                </a:solidFill>
              </a:rPr>
              <a:t>усіх</a:t>
            </a:r>
            <a:r>
              <a:rPr lang="ru-RU" sz="1950" dirty="0" smtClean="0">
                <a:solidFill>
                  <a:schemeClr val="bg1"/>
                </a:solidFill>
              </a:rPr>
              <a:t> земель Великого </a:t>
            </a:r>
            <a:r>
              <a:rPr lang="ru-RU" sz="1950" dirty="0" err="1" smtClean="0">
                <a:solidFill>
                  <a:schemeClr val="bg1"/>
                </a:solidFill>
              </a:rPr>
              <a:t>Князівства</a:t>
            </a:r>
            <a:r>
              <a:rPr lang="ru-RU" sz="1950" dirty="0" smtClean="0">
                <a:solidFill>
                  <a:schemeClr val="bg1"/>
                </a:solidFill>
              </a:rPr>
              <a:t> </a:t>
            </a:r>
          </a:p>
          <a:p>
            <a:pPr>
              <a:buNone/>
            </a:pPr>
            <a:r>
              <a:rPr lang="ru-RU" sz="1950" dirty="0" err="1" smtClean="0">
                <a:solidFill>
                  <a:schemeClr val="bg1"/>
                </a:solidFill>
              </a:rPr>
              <a:t>Руського</a:t>
            </a:r>
            <a:r>
              <a:rPr lang="ru-RU" sz="1950" dirty="0" smtClean="0">
                <a:solidFill>
                  <a:schemeClr val="bg1"/>
                </a:solidFill>
              </a:rPr>
              <a:t>. </a:t>
            </a:r>
            <a:r>
              <a:rPr lang="ru-RU" sz="1950" dirty="0" err="1" smtClean="0">
                <a:solidFill>
                  <a:schemeClr val="bg1"/>
                </a:solidFill>
              </a:rPr>
              <a:t>Виконавча</a:t>
            </a:r>
            <a:r>
              <a:rPr lang="ru-RU" sz="1950" dirty="0" smtClean="0">
                <a:solidFill>
                  <a:schemeClr val="bg1"/>
                </a:solidFill>
              </a:rPr>
              <a:t> </a:t>
            </a:r>
            <a:r>
              <a:rPr lang="ru-RU" sz="1950" dirty="0" err="1" smtClean="0">
                <a:solidFill>
                  <a:schemeClr val="bg1"/>
                </a:solidFill>
              </a:rPr>
              <a:t>влада</a:t>
            </a:r>
            <a:r>
              <a:rPr lang="ru-RU" sz="1950" dirty="0" smtClean="0">
                <a:solidFill>
                  <a:schemeClr val="bg1"/>
                </a:solidFill>
              </a:rPr>
              <a:t> належала </a:t>
            </a:r>
            <a:r>
              <a:rPr lang="ru-RU" sz="1950" dirty="0" err="1" smtClean="0">
                <a:solidFill>
                  <a:schemeClr val="bg1"/>
                </a:solidFill>
              </a:rPr>
              <a:t>гетьманові</a:t>
            </a:r>
            <a:r>
              <a:rPr lang="ru-RU" sz="1950" dirty="0" smtClean="0">
                <a:solidFill>
                  <a:schemeClr val="bg1"/>
                </a:solidFill>
              </a:rPr>
              <a:t>, </a:t>
            </a:r>
            <a:r>
              <a:rPr lang="ru-RU" sz="1950" dirty="0" err="1" smtClean="0">
                <a:solidFill>
                  <a:schemeClr val="bg1"/>
                </a:solidFill>
              </a:rPr>
              <a:t>якого</a:t>
            </a:r>
            <a:r>
              <a:rPr lang="ru-RU" sz="1950" dirty="0" smtClean="0">
                <a:solidFill>
                  <a:schemeClr val="bg1"/>
                </a:solidFill>
              </a:rPr>
              <a:t> </a:t>
            </a:r>
            <a:r>
              <a:rPr lang="ru-RU" sz="1950" dirty="0" err="1" smtClean="0">
                <a:solidFill>
                  <a:schemeClr val="bg1"/>
                </a:solidFill>
              </a:rPr>
              <a:t>вибирали</a:t>
            </a:r>
            <a:r>
              <a:rPr lang="ru-RU" sz="1950" dirty="0" smtClean="0">
                <a:solidFill>
                  <a:schemeClr val="bg1"/>
                </a:solidFill>
              </a:rPr>
              <a:t> </a:t>
            </a:r>
            <a:r>
              <a:rPr lang="ru-RU" sz="1950" dirty="0" err="1" smtClean="0">
                <a:solidFill>
                  <a:schemeClr val="bg1"/>
                </a:solidFill>
              </a:rPr>
              <a:t>довічно</a:t>
            </a:r>
            <a:r>
              <a:rPr lang="ru-RU" sz="1950" dirty="0" smtClean="0">
                <a:solidFill>
                  <a:schemeClr val="bg1"/>
                </a:solidFill>
              </a:rPr>
              <a:t>. </a:t>
            </a:r>
          </a:p>
          <a:p>
            <a:pPr>
              <a:buNone/>
            </a:pPr>
            <a:r>
              <a:rPr lang="ru-RU" sz="1950" dirty="0" err="1" smtClean="0">
                <a:solidFill>
                  <a:schemeClr val="bg1"/>
                </a:solidFill>
              </a:rPr>
              <a:t>Велике</a:t>
            </a:r>
            <a:r>
              <a:rPr lang="ru-RU" sz="1950" dirty="0" smtClean="0">
                <a:solidFill>
                  <a:schemeClr val="bg1"/>
                </a:solidFill>
              </a:rPr>
              <a:t> </a:t>
            </a:r>
            <a:r>
              <a:rPr lang="ru-RU" sz="1950" dirty="0" err="1" smtClean="0">
                <a:solidFill>
                  <a:schemeClr val="bg1"/>
                </a:solidFill>
              </a:rPr>
              <a:t>Князівство</a:t>
            </a:r>
            <a:r>
              <a:rPr lang="ru-RU" sz="1950" dirty="0" smtClean="0">
                <a:solidFill>
                  <a:schemeClr val="bg1"/>
                </a:solidFill>
              </a:rPr>
              <a:t> </a:t>
            </a:r>
            <a:r>
              <a:rPr lang="ru-RU" sz="1950" dirty="0" err="1" smtClean="0">
                <a:solidFill>
                  <a:schemeClr val="bg1"/>
                </a:solidFill>
              </a:rPr>
              <a:t>Руське</a:t>
            </a:r>
            <a:r>
              <a:rPr lang="ru-RU" sz="1950" dirty="0" smtClean="0">
                <a:solidFill>
                  <a:schemeClr val="bg1"/>
                </a:solidFill>
              </a:rPr>
              <a:t> мало </a:t>
            </a:r>
            <a:r>
              <a:rPr lang="ru-RU" sz="1950" dirty="0" err="1" smtClean="0">
                <a:solidFill>
                  <a:schemeClr val="bg1"/>
                </a:solidFill>
              </a:rPr>
              <a:t>власний</a:t>
            </a:r>
            <a:r>
              <a:rPr lang="ru-RU" sz="1950" dirty="0" smtClean="0">
                <a:solidFill>
                  <a:schemeClr val="bg1"/>
                </a:solidFill>
              </a:rPr>
              <a:t> </a:t>
            </a:r>
            <a:r>
              <a:rPr lang="ru-RU" sz="1950" dirty="0" err="1" smtClean="0">
                <a:solidFill>
                  <a:schemeClr val="bg1"/>
                </a:solidFill>
              </a:rPr>
              <a:t>судовий</a:t>
            </a:r>
            <a:r>
              <a:rPr lang="ru-RU" sz="1950" dirty="0" smtClean="0">
                <a:solidFill>
                  <a:schemeClr val="bg1"/>
                </a:solidFill>
              </a:rPr>
              <a:t> трибунал </a:t>
            </a:r>
            <a:r>
              <a:rPr lang="ru-RU" sz="1950" dirty="0" err="1" smtClean="0">
                <a:solidFill>
                  <a:schemeClr val="bg1"/>
                </a:solidFill>
              </a:rPr>
              <a:t>з</a:t>
            </a:r>
            <a:r>
              <a:rPr lang="ru-RU" sz="1950" dirty="0" smtClean="0">
                <a:solidFill>
                  <a:schemeClr val="bg1"/>
                </a:solidFill>
              </a:rPr>
              <a:t> </a:t>
            </a:r>
            <a:r>
              <a:rPr lang="ru-RU" sz="1950" dirty="0" err="1" smtClean="0">
                <a:solidFill>
                  <a:schemeClr val="bg1"/>
                </a:solidFill>
              </a:rPr>
              <a:t>діловодством</a:t>
            </a:r>
            <a:r>
              <a:rPr lang="ru-RU" sz="1950" dirty="0" smtClean="0">
                <a:solidFill>
                  <a:schemeClr val="bg1"/>
                </a:solidFill>
              </a:rPr>
              <a:t> </a:t>
            </a:r>
          </a:p>
          <a:p>
            <a:pPr>
              <a:buNone/>
            </a:pPr>
            <a:r>
              <a:rPr lang="ru-RU" sz="1950" dirty="0" err="1" smtClean="0">
                <a:solidFill>
                  <a:schemeClr val="bg1"/>
                </a:solidFill>
              </a:rPr>
              <a:t>українською</a:t>
            </a:r>
            <a:r>
              <a:rPr lang="ru-RU" sz="1950" dirty="0" smtClean="0">
                <a:solidFill>
                  <a:schemeClr val="bg1"/>
                </a:solidFill>
              </a:rPr>
              <a:t> </a:t>
            </a:r>
            <a:r>
              <a:rPr lang="ru-RU" sz="1950" dirty="0" err="1" smtClean="0">
                <a:solidFill>
                  <a:schemeClr val="bg1"/>
                </a:solidFill>
              </a:rPr>
              <a:t>мовою</a:t>
            </a:r>
            <a:r>
              <a:rPr lang="ru-RU" sz="1950" dirty="0" smtClean="0">
                <a:solidFill>
                  <a:schemeClr val="bg1"/>
                </a:solidFill>
              </a:rPr>
              <a:t>, </a:t>
            </a:r>
            <a:r>
              <a:rPr lang="ru-RU" sz="1950" dirty="0" err="1" smtClean="0">
                <a:solidFill>
                  <a:schemeClr val="bg1"/>
                </a:solidFill>
              </a:rPr>
              <a:t>власні</a:t>
            </a:r>
            <a:r>
              <a:rPr lang="ru-RU" sz="1950" dirty="0" smtClean="0">
                <a:solidFill>
                  <a:schemeClr val="bg1"/>
                </a:solidFill>
              </a:rPr>
              <a:t> </a:t>
            </a:r>
            <a:r>
              <a:rPr lang="ru-RU" sz="1950" dirty="0" err="1" smtClean="0">
                <a:solidFill>
                  <a:schemeClr val="bg1"/>
                </a:solidFill>
              </a:rPr>
              <a:t>фінанси</a:t>
            </a:r>
            <a:r>
              <a:rPr lang="ru-RU" sz="1950" dirty="0" smtClean="0">
                <a:solidFill>
                  <a:schemeClr val="bg1"/>
                </a:solidFill>
              </a:rPr>
              <a:t>, свою монету </a:t>
            </a:r>
            <a:r>
              <a:rPr lang="ru-RU" sz="1950" dirty="0" err="1" smtClean="0">
                <a:solidFill>
                  <a:schemeClr val="bg1"/>
                </a:solidFill>
              </a:rPr>
              <a:t>й</a:t>
            </a:r>
            <a:r>
              <a:rPr lang="ru-RU" sz="1950" dirty="0" smtClean="0">
                <a:solidFill>
                  <a:schemeClr val="bg1"/>
                </a:solidFill>
              </a:rPr>
              <a:t> </a:t>
            </a:r>
            <a:r>
              <a:rPr lang="ru-RU" sz="1950" dirty="0" err="1" smtClean="0">
                <a:solidFill>
                  <a:schemeClr val="bg1"/>
                </a:solidFill>
              </a:rPr>
              <a:t>армію</a:t>
            </a:r>
            <a:r>
              <a:rPr lang="ru-RU" sz="1950" dirty="0" smtClean="0">
                <a:solidFill>
                  <a:schemeClr val="bg1"/>
                </a:solidFill>
              </a:rPr>
              <a:t>. </a:t>
            </a:r>
            <a:r>
              <a:rPr lang="ru-RU" sz="1950" dirty="0" err="1" smtClean="0">
                <a:solidFill>
                  <a:schemeClr val="bg1"/>
                </a:solidFill>
              </a:rPr>
              <a:t>Унія</a:t>
            </a:r>
            <a:r>
              <a:rPr lang="ru-RU" sz="1950" dirty="0" smtClean="0">
                <a:solidFill>
                  <a:schemeClr val="bg1"/>
                </a:solidFill>
              </a:rPr>
              <a:t> </a:t>
            </a:r>
            <a:r>
              <a:rPr lang="ru-RU" sz="1950" dirty="0" err="1" smtClean="0">
                <a:solidFill>
                  <a:schemeClr val="bg1"/>
                </a:solidFill>
              </a:rPr>
              <a:t>скасовувалась</a:t>
            </a:r>
            <a:r>
              <a:rPr lang="ru-RU" sz="1950" dirty="0" smtClean="0">
                <a:solidFill>
                  <a:schemeClr val="bg1"/>
                </a:solidFill>
              </a:rPr>
              <a:t>, </a:t>
            </a:r>
          </a:p>
          <a:p>
            <a:pPr>
              <a:buNone/>
            </a:pPr>
            <a:r>
              <a:rPr lang="ru-RU" sz="1950" dirty="0" smtClean="0">
                <a:solidFill>
                  <a:schemeClr val="bg1"/>
                </a:solidFill>
              </a:rPr>
              <a:t>православна </a:t>
            </a:r>
            <a:r>
              <a:rPr lang="ru-RU" sz="1950" dirty="0" err="1" smtClean="0">
                <a:solidFill>
                  <a:schemeClr val="bg1"/>
                </a:solidFill>
              </a:rPr>
              <a:t>віра</a:t>
            </a:r>
            <a:r>
              <a:rPr lang="ru-RU" sz="1950" dirty="0" smtClean="0">
                <a:solidFill>
                  <a:schemeClr val="bg1"/>
                </a:solidFill>
              </a:rPr>
              <a:t> </a:t>
            </a:r>
            <a:r>
              <a:rPr lang="ru-RU" sz="1950" dirty="0" err="1" smtClean="0">
                <a:solidFill>
                  <a:schemeClr val="bg1"/>
                </a:solidFill>
              </a:rPr>
              <a:t>зрівнена</a:t>
            </a:r>
            <a:r>
              <a:rPr lang="ru-RU" sz="1950" dirty="0" smtClean="0">
                <a:solidFill>
                  <a:schemeClr val="bg1"/>
                </a:solidFill>
              </a:rPr>
              <a:t> в правах </a:t>
            </a:r>
            <a:r>
              <a:rPr lang="ru-RU" sz="1950" dirty="0" err="1" smtClean="0">
                <a:solidFill>
                  <a:schemeClr val="bg1"/>
                </a:solidFill>
              </a:rPr>
              <a:t>з</a:t>
            </a:r>
            <a:r>
              <a:rPr lang="ru-RU" sz="1950" dirty="0" smtClean="0">
                <a:solidFill>
                  <a:schemeClr val="bg1"/>
                </a:solidFill>
              </a:rPr>
              <a:t> </a:t>
            </a:r>
            <a:r>
              <a:rPr lang="ru-RU" sz="1950" dirty="0" err="1" smtClean="0">
                <a:solidFill>
                  <a:schemeClr val="bg1"/>
                </a:solidFill>
              </a:rPr>
              <a:t>католицькою</a:t>
            </a:r>
            <a:r>
              <a:rPr lang="ru-RU" sz="1950" dirty="0" smtClean="0">
                <a:solidFill>
                  <a:schemeClr val="bg1"/>
                </a:solidFill>
              </a:rPr>
              <a:t>. В </a:t>
            </a:r>
            <a:r>
              <a:rPr lang="ru-RU" sz="1950" dirty="0" err="1" smtClean="0">
                <a:solidFill>
                  <a:schemeClr val="bg1"/>
                </a:solidFill>
              </a:rPr>
              <a:t>Україні</a:t>
            </a:r>
            <a:r>
              <a:rPr lang="ru-RU" sz="1950" dirty="0" smtClean="0">
                <a:solidFill>
                  <a:schemeClr val="bg1"/>
                </a:solidFill>
              </a:rPr>
              <a:t> </a:t>
            </a:r>
            <a:r>
              <a:rPr lang="ru-RU" sz="1950" dirty="0" err="1" smtClean="0">
                <a:solidFill>
                  <a:schemeClr val="bg1"/>
                </a:solidFill>
              </a:rPr>
              <a:t>мали</a:t>
            </a:r>
            <a:r>
              <a:rPr lang="ru-RU" sz="1950" dirty="0" smtClean="0">
                <a:solidFill>
                  <a:schemeClr val="bg1"/>
                </a:solidFill>
              </a:rPr>
              <a:t> бути </a:t>
            </a:r>
          </a:p>
          <a:p>
            <a:pPr>
              <a:buNone/>
            </a:pPr>
            <a:r>
              <a:rPr lang="ru-RU" sz="1950" dirty="0" err="1" smtClean="0">
                <a:solidFill>
                  <a:schemeClr val="bg1"/>
                </a:solidFill>
              </a:rPr>
              <a:t>засновані</a:t>
            </a:r>
            <a:r>
              <a:rPr lang="ru-RU" sz="1950" dirty="0" smtClean="0">
                <a:solidFill>
                  <a:schemeClr val="bg1"/>
                </a:solidFill>
              </a:rPr>
              <a:t> два </a:t>
            </a:r>
            <a:r>
              <a:rPr lang="ru-RU" sz="1950" dirty="0" err="1" smtClean="0">
                <a:solidFill>
                  <a:schemeClr val="bg1"/>
                </a:solidFill>
              </a:rPr>
              <a:t>університети</a:t>
            </a:r>
            <a:r>
              <a:rPr lang="ru-RU" sz="1950" dirty="0" smtClean="0">
                <a:solidFill>
                  <a:schemeClr val="bg1"/>
                </a:solidFill>
              </a:rPr>
              <a:t>, дозволялось </a:t>
            </a:r>
            <a:r>
              <a:rPr lang="ru-RU" sz="1950" dirty="0" err="1" smtClean="0">
                <a:solidFill>
                  <a:schemeClr val="bg1"/>
                </a:solidFill>
              </a:rPr>
              <a:t>організовувати</a:t>
            </a:r>
            <a:r>
              <a:rPr lang="ru-RU" sz="1950" dirty="0" smtClean="0">
                <a:solidFill>
                  <a:schemeClr val="bg1"/>
                </a:solidFill>
              </a:rPr>
              <a:t> </a:t>
            </a:r>
            <a:r>
              <a:rPr lang="ru-RU" sz="1950" dirty="0" err="1" smtClean="0">
                <a:solidFill>
                  <a:schemeClr val="bg1"/>
                </a:solidFill>
              </a:rPr>
              <a:t>Колегії</a:t>
            </a:r>
            <a:r>
              <a:rPr lang="ru-RU" sz="1950" dirty="0" smtClean="0">
                <a:solidFill>
                  <a:schemeClr val="bg1"/>
                </a:solidFill>
              </a:rPr>
              <a:t>, </a:t>
            </a:r>
            <a:r>
              <a:rPr lang="ru-RU" sz="1950" dirty="0" err="1" smtClean="0">
                <a:solidFill>
                  <a:schemeClr val="bg1"/>
                </a:solidFill>
              </a:rPr>
              <a:t>гімназії</a:t>
            </a:r>
            <a:r>
              <a:rPr lang="ru-RU" sz="1950" dirty="0" smtClean="0">
                <a:solidFill>
                  <a:schemeClr val="bg1"/>
                </a:solidFill>
              </a:rPr>
              <a:t> З </a:t>
            </a:r>
          </a:p>
          <a:p>
            <a:pPr>
              <a:buNone/>
            </a:pPr>
            <a:r>
              <a:rPr lang="ru-RU" sz="1950" dirty="0" err="1" smtClean="0">
                <a:solidFill>
                  <a:schemeClr val="bg1"/>
                </a:solidFill>
              </a:rPr>
              <a:t>латинською</a:t>
            </a:r>
            <a:r>
              <a:rPr lang="ru-RU" sz="1950" dirty="0" smtClean="0">
                <a:solidFill>
                  <a:schemeClr val="bg1"/>
                </a:solidFill>
              </a:rPr>
              <a:t> та </a:t>
            </a:r>
            <a:r>
              <a:rPr lang="ru-RU" sz="1950" dirty="0" err="1" smtClean="0">
                <a:solidFill>
                  <a:schemeClr val="bg1"/>
                </a:solidFill>
              </a:rPr>
              <a:t>грецькою</a:t>
            </a:r>
            <a:r>
              <a:rPr lang="ru-RU" sz="1950" dirty="0" smtClean="0">
                <a:solidFill>
                  <a:schemeClr val="bg1"/>
                </a:solidFill>
              </a:rPr>
              <a:t> </a:t>
            </a:r>
            <a:r>
              <a:rPr lang="ru-RU" sz="1950" dirty="0" err="1" smtClean="0">
                <a:solidFill>
                  <a:schemeClr val="bg1"/>
                </a:solidFill>
              </a:rPr>
              <a:t>мовами</a:t>
            </a:r>
            <a:r>
              <a:rPr lang="ru-RU" sz="1950" dirty="0" smtClean="0">
                <a:solidFill>
                  <a:schemeClr val="bg1"/>
                </a:solidFill>
              </a:rPr>
              <a:t> </a:t>
            </a:r>
            <a:r>
              <a:rPr lang="ru-RU" sz="1950" dirty="0" err="1" smtClean="0">
                <a:solidFill>
                  <a:schemeClr val="bg1"/>
                </a:solidFill>
              </a:rPr>
              <a:t>навчання</a:t>
            </a:r>
            <a:r>
              <a:rPr lang="ru-RU" sz="1950" dirty="0" smtClean="0">
                <a:solidFill>
                  <a:schemeClr val="bg1"/>
                </a:solidFill>
              </a:rPr>
              <a:t>, </a:t>
            </a:r>
            <a:r>
              <a:rPr lang="ru-RU" sz="1950" dirty="0" err="1" smtClean="0">
                <a:solidFill>
                  <a:schemeClr val="bg1"/>
                </a:solidFill>
              </a:rPr>
              <a:t>школи</a:t>
            </a:r>
            <a:r>
              <a:rPr lang="ru-RU" sz="1950" dirty="0" smtClean="0">
                <a:solidFill>
                  <a:schemeClr val="bg1"/>
                </a:solidFill>
              </a:rPr>
              <a:t>, </a:t>
            </a:r>
            <a:r>
              <a:rPr lang="ru-RU" sz="1950" dirty="0" err="1" smtClean="0">
                <a:solidFill>
                  <a:schemeClr val="bg1"/>
                </a:solidFill>
              </a:rPr>
              <a:t>друкарні</a:t>
            </a:r>
            <a:r>
              <a:rPr lang="ru-RU" sz="1950" dirty="0" smtClean="0">
                <a:solidFill>
                  <a:schemeClr val="bg1"/>
                </a:solidFill>
              </a:rPr>
              <a:t> в </a:t>
            </a:r>
            <a:r>
              <a:rPr lang="ru-RU" sz="1950" dirty="0" err="1" smtClean="0">
                <a:solidFill>
                  <a:schemeClr val="bg1"/>
                </a:solidFill>
              </a:rPr>
              <a:t>міру</a:t>
            </a:r>
            <a:r>
              <a:rPr lang="ru-RU" sz="1950" dirty="0" smtClean="0">
                <a:solidFill>
                  <a:schemeClr val="bg1"/>
                </a:solidFill>
              </a:rPr>
              <a:t> потреби. </a:t>
            </a:r>
          </a:p>
          <a:p>
            <a:pPr>
              <a:buNone/>
            </a:pPr>
            <a:r>
              <a:rPr lang="ru-RU" sz="1950" dirty="0" err="1" smtClean="0">
                <a:solidFill>
                  <a:schemeClr val="bg1"/>
                </a:solidFill>
              </a:rPr>
              <a:t>Проголошувалась</a:t>
            </a:r>
            <a:r>
              <a:rPr lang="ru-RU" sz="1950" dirty="0" smtClean="0">
                <a:solidFill>
                  <a:schemeClr val="bg1"/>
                </a:solidFill>
              </a:rPr>
              <a:t> </a:t>
            </a:r>
            <a:r>
              <a:rPr lang="ru-RU" sz="1950" dirty="0" err="1" smtClean="0">
                <a:solidFill>
                  <a:schemeClr val="bg1"/>
                </a:solidFill>
              </a:rPr>
              <a:t>повна</a:t>
            </a:r>
            <a:r>
              <a:rPr lang="ru-RU" sz="1950" dirty="0" smtClean="0">
                <a:solidFill>
                  <a:schemeClr val="bg1"/>
                </a:solidFill>
              </a:rPr>
              <a:t> свобода </a:t>
            </a:r>
            <a:r>
              <a:rPr lang="ru-RU" sz="1950" dirty="0" err="1" smtClean="0">
                <a:solidFill>
                  <a:schemeClr val="bg1"/>
                </a:solidFill>
              </a:rPr>
              <a:t>друку</a:t>
            </a:r>
            <a:r>
              <a:rPr lang="ru-RU" sz="1950" dirty="0" smtClean="0">
                <a:solidFill>
                  <a:schemeClr val="bg1"/>
                </a:solidFill>
              </a:rPr>
              <a:t>, слова. </a:t>
            </a:r>
            <a:r>
              <a:rPr lang="ru-RU" sz="1950" dirty="0" err="1" smtClean="0">
                <a:solidFill>
                  <a:schemeClr val="bg1"/>
                </a:solidFill>
              </a:rPr>
              <a:t>Договір</a:t>
            </a:r>
            <a:r>
              <a:rPr lang="ru-RU" sz="1950" dirty="0" smtClean="0">
                <a:solidFill>
                  <a:schemeClr val="bg1"/>
                </a:solidFill>
              </a:rPr>
              <a:t> </a:t>
            </a:r>
            <a:r>
              <a:rPr lang="ru-RU" sz="1950" dirty="0" err="1" smtClean="0">
                <a:solidFill>
                  <a:schemeClr val="bg1"/>
                </a:solidFill>
              </a:rPr>
              <a:t>був</a:t>
            </a:r>
            <a:r>
              <a:rPr lang="ru-RU" sz="1950" dirty="0" smtClean="0">
                <a:solidFill>
                  <a:schemeClr val="bg1"/>
                </a:solidFill>
              </a:rPr>
              <a:t> </a:t>
            </a:r>
            <a:r>
              <a:rPr lang="ru-RU" sz="1950" dirty="0" err="1" smtClean="0">
                <a:solidFill>
                  <a:schemeClr val="bg1"/>
                </a:solidFill>
              </a:rPr>
              <a:t>підписаний</a:t>
            </a:r>
            <a:r>
              <a:rPr lang="ru-RU" sz="1950" dirty="0" smtClean="0">
                <a:solidFill>
                  <a:schemeClr val="bg1"/>
                </a:solidFill>
              </a:rPr>
              <a:t> 16 </a:t>
            </a:r>
          </a:p>
          <a:p>
            <a:pPr>
              <a:buNone/>
            </a:pPr>
            <a:r>
              <a:rPr lang="ru-RU" sz="1950" dirty="0" err="1" smtClean="0">
                <a:solidFill>
                  <a:schemeClr val="bg1"/>
                </a:solidFill>
              </a:rPr>
              <a:t>вересня</a:t>
            </a:r>
            <a:r>
              <a:rPr lang="ru-RU" sz="1950" dirty="0" smtClean="0">
                <a:solidFill>
                  <a:schemeClr val="bg1"/>
                </a:solidFill>
              </a:rPr>
              <a:t> 1658 року в м. </a:t>
            </a:r>
            <a:r>
              <a:rPr lang="ru-RU" sz="1950" dirty="0" err="1" smtClean="0">
                <a:solidFill>
                  <a:schemeClr val="bg1"/>
                </a:solidFill>
              </a:rPr>
              <a:t>Гадячі</a:t>
            </a:r>
            <a:r>
              <a:rPr lang="ru-RU" sz="1950" dirty="0" smtClean="0">
                <a:solidFill>
                  <a:schemeClr val="bg1"/>
                </a:solidFill>
              </a:rPr>
              <a:t> </a:t>
            </a:r>
            <a:r>
              <a:rPr lang="ru-RU" sz="1950" dirty="0" err="1" smtClean="0">
                <a:solidFill>
                  <a:schemeClr val="bg1"/>
                </a:solidFill>
              </a:rPr>
              <a:t>і</a:t>
            </a:r>
            <a:r>
              <a:rPr lang="ru-RU" sz="1950" dirty="0" smtClean="0">
                <a:solidFill>
                  <a:schemeClr val="bg1"/>
                </a:solidFill>
              </a:rPr>
              <a:t> повинен </a:t>
            </a:r>
            <a:r>
              <a:rPr lang="ru-RU" sz="1950" dirty="0" err="1" smtClean="0">
                <a:solidFill>
                  <a:schemeClr val="bg1"/>
                </a:solidFill>
              </a:rPr>
              <a:t>був</a:t>
            </a:r>
            <a:r>
              <a:rPr lang="ru-RU" sz="1950" dirty="0" smtClean="0">
                <a:solidFill>
                  <a:schemeClr val="bg1"/>
                </a:solidFill>
              </a:rPr>
              <a:t> бути </a:t>
            </a:r>
            <a:r>
              <a:rPr lang="ru-RU" sz="1950" dirty="0" err="1" smtClean="0">
                <a:solidFill>
                  <a:schemeClr val="bg1"/>
                </a:solidFill>
              </a:rPr>
              <a:t>ратифікований</a:t>
            </a:r>
            <a:r>
              <a:rPr lang="ru-RU" sz="1950" dirty="0" smtClean="0">
                <a:solidFill>
                  <a:schemeClr val="bg1"/>
                </a:solidFill>
              </a:rPr>
              <a:t> </a:t>
            </a:r>
            <a:r>
              <a:rPr lang="ru-RU" sz="1950" dirty="0" err="1" smtClean="0">
                <a:solidFill>
                  <a:schemeClr val="bg1"/>
                </a:solidFill>
              </a:rPr>
              <a:t>сеймом,що</a:t>
            </a:r>
            <a:r>
              <a:rPr lang="ru-RU" sz="1950" dirty="0" smtClean="0">
                <a:solidFill>
                  <a:schemeClr val="bg1"/>
                </a:solidFill>
              </a:rPr>
              <a:t> </a:t>
            </a:r>
          </a:p>
          <a:p>
            <a:pPr>
              <a:buNone/>
            </a:pPr>
            <a:r>
              <a:rPr lang="ru-RU" sz="1950" dirty="0" err="1" smtClean="0">
                <a:solidFill>
                  <a:schemeClr val="bg1"/>
                </a:solidFill>
              </a:rPr>
              <a:t>скликався</a:t>
            </a:r>
            <a:r>
              <a:rPr lang="ru-RU" sz="1950" dirty="0" smtClean="0">
                <a:solidFill>
                  <a:schemeClr val="bg1"/>
                </a:solidFill>
              </a:rPr>
              <a:t> в </a:t>
            </a:r>
            <a:r>
              <a:rPr lang="ru-RU" sz="1950" dirty="0" err="1" smtClean="0">
                <a:solidFill>
                  <a:schemeClr val="bg1"/>
                </a:solidFill>
              </a:rPr>
              <a:t>червні</a:t>
            </a:r>
            <a:r>
              <a:rPr lang="ru-RU" sz="1950" dirty="0" smtClean="0">
                <a:solidFill>
                  <a:schemeClr val="bg1"/>
                </a:solidFill>
              </a:rPr>
              <a:t> 1659 р. в </a:t>
            </a:r>
            <a:r>
              <a:rPr lang="ru-RU" sz="1950" dirty="0" err="1" smtClean="0">
                <a:solidFill>
                  <a:schemeClr val="bg1"/>
                </a:solidFill>
              </a:rPr>
              <a:t>Варшаві</a:t>
            </a:r>
            <a:r>
              <a:rPr lang="ru-RU" sz="1950" dirty="0" smtClean="0">
                <a:solidFill>
                  <a:schemeClr val="bg1"/>
                </a:solidFill>
              </a:rPr>
              <a:t>.</a:t>
            </a:r>
          </a:p>
          <a:p>
            <a:pPr>
              <a:buNone/>
            </a:pPr>
            <a:endParaRPr lang="ru-RU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Шаблон Історичний папір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Історичний папір</Template>
  <TotalTime>64</TotalTime>
  <Words>1278</Words>
  <PresentationFormat>Экран (4:3)</PresentationFormat>
  <Paragraphs>115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Шаблон Історичний папір</vt:lpstr>
      <vt:lpstr>Юрій Немирич</vt:lpstr>
      <vt:lpstr>Слайд 2</vt:lpstr>
      <vt:lpstr>Деякі відомості з біографії</vt:lpstr>
      <vt:lpstr>Слайд 4</vt:lpstr>
      <vt:lpstr>Діяльність Юрія Немирича</vt:lpstr>
      <vt:lpstr>Воєнні роки</vt:lpstr>
      <vt:lpstr>Слайд 7</vt:lpstr>
      <vt:lpstr>Слайд 8</vt:lpstr>
      <vt:lpstr>Гадяцький договір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Юрій Немирич</dc:title>
  <cp:lastModifiedBy>1</cp:lastModifiedBy>
  <cp:revision>8</cp:revision>
  <dcterms:modified xsi:type="dcterms:W3CDTF">2015-02-02T19:18:07Z</dcterms:modified>
</cp:coreProperties>
</file>