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DE93-EA65-444C-8C7C-FE74BC62F9AC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EC218E-A1BB-4D76-B2E2-3A99F714DF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DE93-EA65-444C-8C7C-FE74BC62F9AC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218E-A1BB-4D76-B2E2-3A99F714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DE93-EA65-444C-8C7C-FE74BC62F9AC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218E-A1BB-4D76-B2E2-3A99F714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79DE93-EA65-444C-8C7C-FE74BC62F9AC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8EC218E-A1BB-4D76-B2E2-3A99F714DF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DE93-EA65-444C-8C7C-FE74BC62F9AC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218E-A1BB-4D76-B2E2-3A99F714DF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DE93-EA65-444C-8C7C-FE74BC62F9AC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218E-A1BB-4D76-B2E2-3A99F714DF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218E-A1BB-4D76-B2E2-3A99F714DF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DE93-EA65-444C-8C7C-FE74BC62F9AC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DE93-EA65-444C-8C7C-FE74BC62F9AC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218E-A1BB-4D76-B2E2-3A99F714DF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DE93-EA65-444C-8C7C-FE74BC62F9AC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218E-A1BB-4D76-B2E2-3A99F714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79DE93-EA65-444C-8C7C-FE74BC62F9AC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8EC218E-A1BB-4D76-B2E2-3A99F714DF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DE93-EA65-444C-8C7C-FE74BC62F9AC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EC218E-A1BB-4D76-B2E2-3A99F714DF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479DE93-EA65-444C-8C7C-FE74BC62F9AC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8EC218E-A1BB-4D76-B2E2-3A99F714DF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 </a:t>
            </a:r>
            <a:r>
              <a:rPr lang="uk-UA" smtClean="0"/>
              <a:t>Кравченко Дарина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Архітектура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 у </a:t>
            </a:r>
            <a:r>
              <a:rPr lang="ru-RU" dirty="0" err="1" smtClean="0"/>
              <a:t>Львові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Костел святого Антонія 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10243" name="Picture 3" descr="C:\Users\1\Downloads\0_6164b_4652bf5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604448" cy="5382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\Downloads\antoni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4968552" cy="6437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Костел єзуїтів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2050" name="Picture 2" descr="C:\Users\1\Downloads\800px-Lwow_Katedra_NMP_357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16786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ownloads\2022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\Downloads\450px-Ukraine-Lviv-Streets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3907160" cy="148478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Кам'яниця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Убальдіні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ownloads\449px-Wolf_House,_Lviv_(atlant)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790759" cy="6391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ownloads\69687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229200"/>
            <a:ext cx="8686800" cy="838200"/>
          </a:xfrm>
        </p:spPr>
        <p:txBody>
          <a:bodyPr/>
          <a:lstStyle/>
          <a:p>
            <a:r>
              <a:rPr lang="ru-RU" b="1" dirty="0" smtClean="0"/>
              <a:t>Костел Святого Мартина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ownloads\kostel_svyatogo_martina-70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34339" cy="6858000"/>
          </a:xfrm>
          <a:prstGeom prst="rect">
            <a:avLst/>
          </a:prstGeom>
          <a:noFill/>
        </p:spPr>
      </p:pic>
      <p:pic>
        <p:nvPicPr>
          <p:cNvPr id="6147" name="Picture 3" descr="C:\Users\1\Downloads\Костел_Св.Мартина_Льві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/>
          <a:lstStyle/>
          <a:p>
            <a:r>
              <a:rPr lang="vi-VN" dirty="0" smtClean="0"/>
              <a:t>Це́рква Стрі́тення Госпо́днього</a:t>
            </a:r>
            <a:endParaRPr lang="ru-RU" dirty="0"/>
          </a:p>
        </p:txBody>
      </p:sp>
      <p:pic>
        <p:nvPicPr>
          <p:cNvPr id="7170" name="Picture 2" descr="C:\Users\1\Downloads\49231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498599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1\Downloads\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"/>
            <a:ext cx="4572000" cy="6858000"/>
          </a:xfrm>
          <a:prstGeom prst="rect">
            <a:avLst/>
          </a:prstGeom>
          <a:noFill/>
        </p:spPr>
      </p:pic>
      <p:pic>
        <p:nvPicPr>
          <p:cNvPr id="8195" name="Picture 3" descr="C:\Users\1\Downloads\Костел_кармелитов_Львов_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8064" cy="68640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Костел і монастир кармелітів босих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</TotalTime>
  <Words>25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Архітектура бароко у Львові</vt:lpstr>
      <vt:lpstr>Костел єзуїтів </vt:lpstr>
      <vt:lpstr>Слайд 3</vt:lpstr>
      <vt:lpstr>Кам'яниця Убальдіні </vt:lpstr>
      <vt:lpstr>Слайд 5</vt:lpstr>
      <vt:lpstr>Костел Святого Мартина </vt:lpstr>
      <vt:lpstr>Слайд 7</vt:lpstr>
      <vt:lpstr>Це́рква Стрі́тення Госпо́днього</vt:lpstr>
      <vt:lpstr>Костел і монастир кармелітів босих </vt:lpstr>
      <vt:lpstr>Костел святого Антонія  </vt:lpstr>
      <vt:lpstr>Слайд 11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бароко у Львові</dc:title>
  <dc:creator>1</dc:creator>
  <cp:lastModifiedBy>USN Team</cp:lastModifiedBy>
  <cp:revision>7</cp:revision>
  <dcterms:created xsi:type="dcterms:W3CDTF">2013-02-13T14:16:52Z</dcterms:created>
  <dcterms:modified xsi:type="dcterms:W3CDTF">2014-06-03T12:16:00Z</dcterms:modified>
</cp:coreProperties>
</file>