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68000"/>
                    </a14:imgEffect>
                    <a14:imgEffect>
                      <a14:colorTemperature colorTemp="4700"/>
                    </a14:imgEffect>
                    <a14:imgEffect>
                      <a14:saturation sat="71000"/>
                    </a14:imgEffect>
                    <a14:imgEffect>
                      <a14:brightnessContrast bright="-21000" contrast="-4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04856" cy="1728192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Мистецтво скульптури</a:t>
            </a:r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615858"/>
            <a:ext cx="4592635" cy="3212976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bg1"/>
                </a:solidFill>
              </a:rPr>
              <a:t>Підготували: </a:t>
            </a:r>
          </a:p>
          <a:p>
            <a:pPr algn="l"/>
            <a:r>
              <a:rPr lang="uk-UA" dirty="0" err="1" smtClean="0">
                <a:solidFill>
                  <a:schemeClr val="bg1"/>
                </a:solidFill>
              </a:rPr>
              <a:t>Забігайло</a:t>
            </a:r>
            <a:r>
              <a:rPr lang="uk-UA" dirty="0" smtClean="0">
                <a:solidFill>
                  <a:schemeClr val="bg1"/>
                </a:solidFill>
              </a:rPr>
              <a:t> Анастасія та </a:t>
            </a:r>
            <a:r>
              <a:rPr lang="uk-UA" dirty="0" err="1" smtClean="0">
                <a:solidFill>
                  <a:schemeClr val="bg1"/>
                </a:solidFill>
              </a:rPr>
              <a:t>Савчина</a:t>
            </a:r>
            <a:r>
              <a:rPr lang="uk-UA" dirty="0" smtClean="0">
                <a:solidFill>
                  <a:schemeClr val="bg1"/>
                </a:solidFill>
              </a:rPr>
              <a:t> Марія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25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Пам</a:t>
            </a:r>
            <a:r>
              <a:rPr lang="ru-RU" dirty="0" smtClean="0"/>
              <a:t> </a:t>
            </a:r>
            <a:r>
              <a:rPr lang="ru-RU" dirty="0" err="1" smtClean="0"/>
              <a:t>ятник</a:t>
            </a:r>
            <a:r>
              <a:rPr lang="ru-RU" dirty="0" smtClean="0"/>
              <a:t> Чарльзу </a:t>
            </a:r>
            <a:r>
              <a:rPr lang="ru-RU" dirty="0" smtClean="0"/>
              <a:t> </a:t>
            </a:r>
            <a:r>
              <a:rPr lang="ru-RU" dirty="0" err="1" smtClean="0"/>
              <a:t>Ла</a:t>
            </a:r>
            <a:r>
              <a:rPr lang="ru-RU" dirty="0" smtClean="0"/>
              <a:t> </a:t>
            </a:r>
            <a:r>
              <a:rPr lang="ru-RU" dirty="0" err="1" smtClean="0"/>
              <a:t>Тробе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132" y="142852"/>
            <a:ext cx="5363293" cy="65722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008313" cy="4697427"/>
          </a:xfrm>
        </p:spPr>
        <p:txBody>
          <a:bodyPr/>
          <a:lstStyle/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 </a:t>
            </a:r>
            <a:r>
              <a:rPr lang="ru-RU" sz="1800" dirty="0" smtClean="0"/>
              <a:t>Мельбурн, </a:t>
            </a:r>
            <a:r>
              <a:rPr lang="ru-RU" sz="1800" dirty="0" err="1" smtClean="0"/>
              <a:t>Австрал</a:t>
            </a:r>
            <a:r>
              <a:rPr lang="uk-UA" sz="1800" dirty="0" smtClean="0"/>
              <a:t>і</a:t>
            </a:r>
            <a:r>
              <a:rPr lang="ru-RU" sz="1800" dirty="0" smtClean="0"/>
              <a:t>я.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поставили на честь </a:t>
            </a:r>
            <a:r>
              <a:rPr lang="ru-RU" sz="1800" dirty="0" err="1" smtClean="0"/>
              <a:t>голові</a:t>
            </a:r>
            <a:r>
              <a:rPr lang="ru-RU" sz="1800" dirty="0" smtClean="0"/>
              <a:t> округу  «Порт </a:t>
            </a:r>
            <a:r>
              <a:rPr lang="ru-RU" sz="1800" dirty="0" err="1" smtClean="0"/>
              <a:t>Філіп</a:t>
            </a:r>
            <a:r>
              <a:rPr lang="ru-RU" sz="1800" dirty="0" smtClean="0"/>
              <a:t>» та губернатора </a:t>
            </a:r>
            <a:r>
              <a:rPr lang="ru-RU" sz="1800" dirty="0" err="1" smtClean="0"/>
              <a:t>поселення</a:t>
            </a:r>
            <a:r>
              <a:rPr lang="ru-RU" sz="1800" dirty="0" smtClean="0"/>
              <a:t> «</a:t>
            </a:r>
            <a:r>
              <a:rPr lang="ru-RU" sz="1800" dirty="0" err="1" smtClean="0"/>
              <a:t>Вікторія</a:t>
            </a:r>
            <a:r>
              <a:rPr lang="ru-RU" sz="1800" dirty="0" smtClean="0"/>
              <a:t>». </a:t>
            </a:r>
            <a:r>
              <a:rPr lang="ru-RU" sz="1800" dirty="0" err="1" smtClean="0"/>
              <a:t>Чому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Тробе</a:t>
            </a:r>
            <a:r>
              <a:rPr lang="ru-RU" sz="1800" dirty="0" smtClean="0"/>
              <a:t> </a:t>
            </a:r>
            <a:r>
              <a:rPr lang="ru-RU" sz="1800" dirty="0" err="1" smtClean="0"/>
              <a:t>стоїть</a:t>
            </a:r>
            <a:r>
              <a:rPr lang="ru-RU" sz="1800" dirty="0" smtClean="0"/>
              <a:t> на </a:t>
            </a:r>
            <a:r>
              <a:rPr lang="ru-RU" sz="1800" dirty="0" err="1" smtClean="0"/>
              <a:t>голові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відомо</a:t>
            </a:r>
            <a:r>
              <a:rPr lang="ru-RU" sz="1800" dirty="0" smtClean="0"/>
              <a:t>. 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5426107" cy="65722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857232"/>
            <a:ext cx="3008313" cy="1162050"/>
          </a:xfrm>
        </p:spPr>
        <p:txBody>
          <a:bodyPr/>
          <a:lstStyle/>
          <a:p>
            <a:pPr algn="ctr"/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гравітації</a:t>
            </a:r>
            <a:r>
              <a:rPr lang="ru-RU" dirty="0" smtClean="0"/>
              <a:t> </a:t>
            </a:r>
            <a:r>
              <a:rPr lang="ru-RU" dirty="0" smtClean="0"/>
              <a:t>    для слона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86446" y="1857364"/>
            <a:ext cx="3008313" cy="4768865"/>
          </a:xfrm>
        </p:spPr>
        <p:txBody>
          <a:bodyPr/>
          <a:lstStyle/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Париж</a:t>
            </a:r>
            <a:r>
              <a:rPr lang="ru-RU" sz="1800" dirty="0" smtClean="0"/>
              <a:t>, </a:t>
            </a:r>
            <a:r>
              <a:rPr lang="ru-RU" sz="1800" dirty="0" smtClean="0"/>
              <a:t>Франция. На </a:t>
            </a:r>
            <a:r>
              <a:rPr lang="ru-RU" sz="1800" dirty="0" err="1" smtClean="0"/>
              <a:t>відстані</a:t>
            </a:r>
            <a:r>
              <a:rPr lang="ru-RU" sz="1800" dirty="0" smtClean="0"/>
              <a:t> 18 000 км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 </a:t>
            </a:r>
            <a:r>
              <a:rPr lang="ru-RU" sz="1800" dirty="0" err="1" smtClean="0"/>
              <a:t>землі</a:t>
            </a:r>
            <a:r>
              <a:rPr lang="ru-RU" sz="1800" dirty="0" smtClean="0"/>
              <a:t>, слон </a:t>
            </a:r>
            <a:r>
              <a:rPr lang="ru-RU" sz="1800" dirty="0" err="1" smtClean="0"/>
              <a:t>зміг</a:t>
            </a:r>
            <a:r>
              <a:rPr lang="ru-RU" sz="1800" dirty="0" smtClean="0"/>
              <a:t> </a:t>
            </a:r>
            <a:r>
              <a:rPr lang="ru-RU" sz="1800" dirty="0" err="1" smtClean="0"/>
              <a:t>би</a:t>
            </a:r>
            <a:r>
              <a:rPr lang="ru-RU" sz="1800" dirty="0" smtClean="0"/>
              <a:t> </a:t>
            </a:r>
            <a:r>
              <a:rPr lang="ru-RU" sz="1800" dirty="0" err="1" smtClean="0"/>
              <a:t>встояти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власному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хоботі</a:t>
            </a:r>
            <a:r>
              <a:rPr lang="ru-RU" sz="1800" dirty="0" smtClean="0"/>
              <a:t>.  </a:t>
            </a:r>
            <a:r>
              <a:rPr lang="ru-RU" sz="1800" dirty="0" err="1" smtClean="0"/>
              <a:t>Таке</a:t>
            </a:r>
            <a:r>
              <a:rPr lang="ru-RU" sz="1800" dirty="0" smtClean="0"/>
              <a:t> </a:t>
            </a:r>
            <a:r>
              <a:rPr lang="ru-RU" sz="1800" dirty="0" err="1" smtClean="0"/>
              <a:t>ствердження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</a:t>
            </a:r>
            <a:r>
              <a:rPr lang="ru-RU" sz="1800" dirty="0" err="1" smtClean="0"/>
              <a:t>скульптури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зроблено</a:t>
            </a:r>
            <a:r>
              <a:rPr lang="ru-RU" sz="1800" dirty="0" smtClean="0"/>
              <a:t> </a:t>
            </a:r>
            <a:r>
              <a:rPr lang="ru-RU" sz="1800" dirty="0" err="1" smtClean="0"/>
              <a:t>Даніелом</a:t>
            </a:r>
            <a:r>
              <a:rPr lang="ru-RU" sz="1800" dirty="0" smtClean="0"/>
              <a:t> </a:t>
            </a:r>
            <a:r>
              <a:rPr lang="ru-RU" sz="1800" dirty="0" err="1" smtClean="0"/>
              <a:t>Фірманом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Гігантський </a:t>
            </a:r>
            <a:r>
              <a:rPr lang="uk-UA" dirty="0" smtClean="0"/>
              <a:t>кран</a:t>
            </a:r>
            <a:endParaRPr lang="ru-RU" dirty="0"/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142852"/>
            <a:ext cx="5214974" cy="65636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uk-UA" sz="1800" dirty="0" smtClean="0"/>
          </a:p>
          <a:p>
            <a:pPr algn="ctr"/>
            <a:endParaRPr lang="uk-UA" sz="1800" dirty="0" smtClean="0"/>
          </a:p>
          <a:p>
            <a:pPr algn="ctr"/>
            <a:r>
              <a:rPr lang="uk-UA" sz="1800" dirty="0" smtClean="0"/>
              <a:t> </a:t>
            </a:r>
            <a:r>
              <a:rPr lang="uk-UA" sz="1800" dirty="0" err="1" smtClean="0"/>
              <a:t>Вінтертур</a:t>
            </a:r>
            <a:r>
              <a:rPr lang="uk-UA" sz="1800" dirty="0" smtClean="0"/>
              <a:t>, Швейцарія. Скульптура висить у повітрі, коли з неї постійно ллється вода. Автора визначити не вдалося.</a:t>
            </a:r>
            <a:endParaRPr lang="ru-RU" sz="18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4446616" cy="63372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428604"/>
            <a:ext cx="3008313" cy="1162050"/>
          </a:xfrm>
        </p:spPr>
        <p:txBody>
          <a:bodyPr/>
          <a:lstStyle/>
          <a:p>
            <a:r>
              <a:rPr lang="uk-UA" dirty="0" smtClean="0"/>
              <a:t>  </a:t>
            </a:r>
            <a:r>
              <a:rPr lang="uk-UA" dirty="0" err="1" smtClean="0"/>
              <a:t>Пам</a:t>
            </a:r>
            <a:r>
              <a:rPr lang="uk-UA" dirty="0" smtClean="0"/>
              <a:t> </a:t>
            </a:r>
            <a:r>
              <a:rPr lang="uk-UA" dirty="0" err="1" smtClean="0"/>
              <a:t>ятник</a:t>
            </a:r>
            <a:r>
              <a:rPr lang="uk-UA" dirty="0" smtClean="0"/>
              <a:t> </a:t>
            </a:r>
            <a:r>
              <a:rPr lang="uk-UA" dirty="0" err="1" smtClean="0"/>
              <a:t>трудоголіку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9256" y="1643050"/>
            <a:ext cx="3008313" cy="4691063"/>
          </a:xfrm>
        </p:spPr>
        <p:txBody>
          <a:bodyPr>
            <a:normAutofit/>
          </a:bodyPr>
          <a:lstStyle/>
          <a:p>
            <a:pPr algn="ctr"/>
            <a:endParaRPr lang="uk-UA" sz="1800" dirty="0" smtClean="0"/>
          </a:p>
          <a:p>
            <a:pPr algn="ctr"/>
            <a:r>
              <a:rPr lang="uk-UA" sz="1800" dirty="0" smtClean="0"/>
              <a:t>Скульптура знаходиться при вході в будівлю компанії </a:t>
            </a:r>
            <a:r>
              <a:rPr lang="en-US" sz="1800" dirty="0" smtClean="0"/>
              <a:t>Ernst &amp; </a:t>
            </a:r>
            <a:r>
              <a:rPr lang="en-US" sz="1800" dirty="0" smtClean="0"/>
              <a:t>Young</a:t>
            </a:r>
            <a:r>
              <a:rPr lang="uk-UA" sz="1800" dirty="0" smtClean="0"/>
              <a:t> в Америці.</a:t>
            </a:r>
            <a:endParaRPr lang="ru-RU" sz="18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Закохані скелети</a:t>
            </a:r>
            <a:endParaRPr lang="ru-RU" dirty="0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8028" y="285728"/>
            <a:ext cx="5775972" cy="61777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28736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uk-UA" sz="1800" dirty="0" err="1" smtClean="0"/>
              <a:t>Нонг</a:t>
            </a:r>
            <a:r>
              <a:rPr lang="uk-UA" sz="1800" dirty="0" smtClean="0"/>
              <a:t> </a:t>
            </a:r>
            <a:r>
              <a:rPr lang="uk-UA" sz="1800" dirty="0" err="1" smtClean="0"/>
              <a:t>Кай</a:t>
            </a:r>
            <a:r>
              <a:rPr lang="uk-UA" sz="1800" dirty="0" smtClean="0"/>
              <a:t>, Таїланд </a:t>
            </a:r>
            <a:endParaRPr lang="ru-RU" sz="18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ulptyra_obsh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3245" y="0"/>
            <a:ext cx="944724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Дякуємо за увагу!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Без </a:t>
            </a:r>
            <a:r>
              <a:rPr lang="ru-RU" dirty="0" err="1"/>
              <a:t>скульптури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повноцінним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cs typeface="BrowalliaUPC" panose="020B0604020202020204" pitchFamily="34" charset="-34"/>
              </a:rPr>
              <a:t>Вирізання та виліплювання людей, тварин і різноманітних предметів з'явилися в історії людства чи не одночасно з </a:t>
            </a:r>
            <a:r>
              <a:rPr lang="uk-UA" dirty="0" err="1" smtClean="0">
                <a:cs typeface="BrowalliaUPC" panose="020B0604020202020204" pitchFamily="34" charset="-34"/>
              </a:rPr>
              <a:t>наскельним</a:t>
            </a:r>
            <a:r>
              <a:rPr lang="uk-UA" dirty="0" smtClean="0">
                <a:cs typeface="BrowalliaUPC" panose="020B0604020202020204" pitchFamily="34" charset="-34"/>
              </a:rPr>
              <a:t> живописом</a:t>
            </a:r>
            <a:r>
              <a:rPr lang="uk-UA" dirty="0">
                <a:cs typeface="BrowalliaUPC" panose="020B0604020202020204" pitchFamily="34" charset="-34"/>
              </a:rPr>
              <a:t>. Скульптури - це ті ж картини, тільки тілесні, а значить і виражають емоції трохи по-іншому. Те, що говорять нам статуї, ми сприймаємо багато в чому простіше, тому що вони відчутні і більше схожі на нас, ніж твори будь-якого іншого виду мистецтва.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760917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/>
              <a:t>В </a:t>
            </a:r>
            <a:r>
              <a:rPr lang="ru-RU" sz="3600" dirty="0" err="1" smtClean="0"/>
              <a:t>цьому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матеріалі</a:t>
            </a:r>
            <a:r>
              <a:rPr lang="ru-RU" sz="3600" dirty="0" smtClean="0"/>
              <a:t> </a:t>
            </a:r>
            <a:r>
              <a:rPr lang="ru-RU" sz="3600" dirty="0" err="1" smtClean="0"/>
              <a:t>зібрані</a:t>
            </a:r>
            <a:r>
              <a:rPr lang="ru-RU" sz="3600" dirty="0" smtClean="0"/>
              <a:t> </a:t>
            </a:r>
            <a:r>
              <a:rPr lang="uk-UA" sz="3600" dirty="0" smtClean="0"/>
              <a:t>найвідоміші та найцікавіші скульптури, створені у різні часи, із різних матеріалів та з різними цілями.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xmlns="" val="340349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24128" y="548680"/>
            <a:ext cx="3008313" cy="936104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Венера Мілоська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526" y="-459432"/>
            <a:ext cx="5319215" cy="1321303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96136" y="1556792"/>
            <a:ext cx="3008313" cy="46910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/>
              <a:t>Знаменита </a:t>
            </a:r>
            <a:r>
              <a:rPr lang="ru-RU" sz="1800" dirty="0" err="1"/>
              <a:t>давньогрецька</a:t>
            </a:r>
            <a:r>
              <a:rPr lang="ru-RU" sz="1800" dirty="0"/>
              <a:t> скульптура, створена </a:t>
            </a:r>
            <a:r>
              <a:rPr lang="ru-RU" sz="1800" dirty="0" err="1"/>
              <a:t>приблизно</a:t>
            </a:r>
            <a:r>
              <a:rPr lang="ru-RU" sz="1800" dirty="0"/>
              <a:t> в </a:t>
            </a:r>
            <a:r>
              <a:rPr lang="ru-RU" sz="1800" dirty="0" err="1"/>
              <a:t>середині</a:t>
            </a:r>
            <a:r>
              <a:rPr lang="ru-RU" sz="1800" dirty="0"/>
              <a:t> другого </a:t>
            </a:r>
            <a:r>
              <a:rPr lang="ru-RU" sz="1800" dirty="0" err="1"/>
              <a:t>століття</a:t>
            </a:r>
            <a:r>
              <a:rPr lang="ru-RU" sz="1800" dirty="0"/>
              <a:t> до </a:t>
            </a:r>
            <a:r>
              <a:rPr lang="ru-RU" sz="1800" dirty="0" err="1"/>
              <a:t>нашої</a:t>
            </a:r>
            <a:r>
              <a:rPr lang="ru-RU" sz="1800" dirty="0"/>
              <a:t> </a:t>
            </a:r>
            <a:r>
              <a:rPr lang="ru-RU" sz="1800" dirty="0" err="1"/>
              <a:t>ери</a:t>
            </a:r>
            <a:r>
              <a:rPr lang="ru-RU" sz="1800" dirty="0"/>
              <a:t>,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знайдена</a:t>
            </a:r>
            <a:r>
              <a:rPr lang="ru-RU" sz="1800" dirty="0"/>
              <a:t> на </a:t>
            </a:r>
            <a:r>
              <a:rPr lang="ru-RU" sz="1800" dirty="0" err="1"/>
              <a:t>острові</a:t>
            </a:r>
            <a:r>
              <a:rPr lang="ru-RU" sz="1800" dirty="0"/>
              <a:t> Мелос в 1820 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французьким</a:t>
            </a:r>
            <a:r>
              <a:rPr lang="ru-RU" sz="1800" dirty="0"/>
              <a:t> моряком,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вирішив</a:t>
            </a:r>
            <a:r>
              <a:rPr lang="ru-RU" sz="1800" dirty="0" smtClean="0"/>
              <a:t> </a:t>
            </a:r>
            <a:r>
              <a:rPr lang="ru-RU" sz="1800" dirty="0" err="1"/>
              <a:t>пошукати</a:t>
            </a:r>
            <a:r>
              <a:rPr lang="ru-RU" sz="1800" dirty="0"/>
              <a:t> на </a:t>
            </a:r>
            <a:r>
              <a:rPr lang="ru-RU" sz="1800" dirty="0" err="1"/>
              <a:t>березі</a:t>
            </a:r>
            <a:r>
              <a:rPr lang="ru-RU" sz="1800" dirty="0"/>
              <a:t> </a:t>
            </a:r>
            <a:r>
              <a:rPr lang="ru-RU" sz="1800" dirty="0" err="1" smtClean="0"/>
              <a:t>древні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речі</a:t>
            </a:r>
            <a:r>
              <a:rPr lang="ru-RU" sz="1800" dirty="0" smtClean="0"/>
              <a:t> </a:t>
            </a:r>
            <a:r>
              <a:rPr lang="ru-RU" sz="1800" dirty="0"/>
              <a:t>на продаж. Руки </a:t>
            </a:r>
            <a:r>
              <a:rPr lang="ru-RU" sz="1800" dirty="0" err="1"/>
              <a:t>тоді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 smtClean="0"/>
              <a:t>цілі</a:t>
            </a:r>
            <a:r>
              <a:rPr lang="ru-RU" sz="1800" dirty="0" smtClean="0"/>
              <a:t> й на </a:t>
            </a:r>
            <a:r>
              <a:rPr lang="ru-RU" sz="1800" dirty="0" err="1" smtClean="0"/>
              <a:t>місці</a:t>
            </a:r>
            <a:r>
              <a:rPr lang="ru-RU" sz="1800" dirty="0" smtClean="0"/>
              <a:t>, </a:t>
            </a:r>
            <a:r>
              <a:rPr lang="ru-RU" sz="1800" dirty="0"/>
              <a:t>але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втрачені</a:t>
            </a:r>
            <a:r>
              <a:rPr lang="ru-RU" sz="1800" dirty="0"/>
              <a:t> в момент </a:t>
            </a:r>
            <a:r>
              <a:rPr lang="ru-RU" sz="1800" dirty="0" err="1"/>
              <a:t>конфлікту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французами </a:t>
            </a:r>
            <a:r>
              <a:rPr lang="ru-RU" sz="1800" dirty="0" smtClean="0"/>
              <a:t>(</a:t>
            </a:r>
            <a:r>
              <a:rPr lang="ru-RU" sz="1800" dirty="0" err="1" smtClean="0"/>
              <a:t>тими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знайшли</a:t>
            </a:r>
            <a:r>
              <a:rPr lang="ru-RU" sz="1800" dirty="0" smtClean="0"/>
              <a:t>) </a:t>
            </a:r>
            <a:r>
              <a:rPr lang="ru-RU" sz="1800" dirty="0"/>
              <a:t>і турками (</a:t>
            </a:r>
            <a:r>
              <a:rPr lang="ru-RU" sz="1800" dirty="0" err="1"/>
              <a:t>власниками</a:t>
            </a:r>
            <a:r>
              <a:rPr lang="ru-RU" sz="1800" dirty="0"/>
              <a:t> </a:t>
            </a:r>
            <a:r>
              <a:rPr lang="ru-RU" sz="1800" dirty="0" smtClean="0"/>
              <a:t>острова).</a:t>
            </a:r>
          </a:p>
          <a:p>
            <a:pPr algn="ctr"/>
            <a:r>
              <a:rPr lang="ru-RU" sz="1800" dirty="0" smtClean="0"/>
              <a:t>Автор: </a:t>
            </a:r>
            <a:r>
              <a:rPr lang="uk-UA" sz="1800" dirty="0" smtClean="0"/>
              <a:t>вірогідно, </a:t>
            </a:r>
            <a:r>
              <a:rPr lang="uk-UA" sz="1800" dirty="0" err="1"/>
              <a:t>Агесандр</a:t>
            </a:r>
            <a:r>
              <a:rPr lang="uk-UA" sz="1800" dirty="0"/>
              <a:t> </a:t>
            </a:r>
            <a:r>
              <a:rPr lang="uk-UA" sz="1800" dirty="0" err="1" smtClean="0"/>
              <a:t>Антиохійский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xmlns="" val="414094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672408" cy="1162050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Ніка </a:t>
            </a:r>
            <a:r>
              <a:rPr lang="uk-UA" sz="3600" dirty="0" err="1" smtClean="0"/>
              <a:t>Самофракійська</a:t>
            </a:r>
            <a:endParaRPr lang="uk-UA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480" y="-231428"/>
            <a:ext cx="4680520" cy="70894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3528392" cy="4691063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/>
              <a:t>Давньогрецька</a:t>
            </a:r>
            <a:r>
              <a:rPr lang="ru-RU" sz="1800" dirty="0"/>
              <a:t> </a:t>
            </a:r>
            <a:r>
              <a:rPr lang="ru-RU" sz="1800" dirty="0" err="1"/>
              <a:t>мармурова</a:t>
            </a:r>
            <a:r>
              <a:rPr lang="ru-RU" sz="1800" dirty="0"/>
              <a:t> скульптура </a:t>
            </a:r>
            <a:r>
              <a:rPr lang="ru-RU" sz="1800" dirty="0" err="1"/>
              <a:t>богині</a:t>
            </a:r>
            <a:r>
              <a:rPr lang="ru-RU" sz="1800" dirty="0"/>
              <a:t> </a:t>
            </a:r>
            <a:r>
              <a:rPr lang="ru-RU" sz="1800" dirty="0" err="1"/>
              <a:t>Ніки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знайдена</a:t>
            </a:r>
            <a:r>
              <a:rPr lang="ru-RU" sz="1800" dirty="0"/>
              <a:t> на </a:t>
            </a:r>
            <a:r>
              <a:rPr lang="ru-RU" sz="1800" dirty="0" err="1"/>
              <a:t>острові</a:t>
            </a:r>
            <a:r>
              <a:rPr lang="ru-RU" sz="1800" dirty="0"/>
              <a:t> </a:t>
            </a:r>
            <a:r>
              <a:rPr lang="ru-RU" sz="1800" dirty="0" err="1"/>
              <a:t>Самотракі</a:t>
            </a:r>
            <a:r>
              <a:rPr lang="ru-RU" sz="1800" dirty="0"/>
              <a:t> на </a:t>
            </a:r>
            <a:r>
              <a:rPr lang="ru-RU" sz="1800" dirty="0" err="1"/>
              <a:t>території</a:t>
            </a:r>
            <a:r>
              <a:rPr lang="ru-RU" sz="1800" dirty="0"/>
              <a:t> святилища </a:t>
            </a:r>
            <a:r>
              <a:rPr lang="ru-RU" sz="1800" dirty="0" err="1" smtClean="0"/>
              <a:t>кабирів</a:t>
            </a:r>
            <a:r>
              <a:rPr lang="ru-RU" sz="1800" dirty="0" smtClean="0"/>
              <a:t> у </a:t>
            </a:r>
            <a:r>
              <a:rPr lang="ru-RU" sz="1800" dirty="0" err="1"/>
              <a:t>квітні</a:t>
            </a:r>
            <a:r>
              <a:rPr lang="ru-RU" sz="1800" dirty="0"/>
              <a:t> 1863 року. Статую </a:t>
            </a:r>
            <a:r>
              <a:rPr lang="ru-RU" sz="1800" dirty="0" err="1"/>
              <a:t>спорудили</a:t>
            </a:r>
            <a:r>
              <a:rPr lang="ru-RU" sz="1800" dirty="0"/>
              <a:t> </a:t>
            </a:r>
            <a:r>
              <a:rPr lang="ru-RU" sz="1800" dirty="0" err="1"/>
              <a:t>жителі</a:t>
            </a:r>
            <a:r>
              <a:rPr lang="ru-RU" sz="1800" dirty="0"/>
              <a:t> острова Родос в </a:t>
            </a:r>
            <a:r>
              <a:rPr lang="ru-RU" sz="1800" dirty="0" err="1"/>
              <a:t>пам'ять</a:t>
            </a:r>
            <a:r>
              <a:rPr lang="ru-RU" sz="1800" dirty="0"/>
              <a:t> про перемогу, </a:t>
            </a:r>
            <a:r>
              <a:rPr lang="ru-RU" sz="1800" dirty="0" err="1"/>
              <a:t>здобуту</a:t>
            </a:r>
            <a:r>
              <a:rPr lang="ru-RU" sz="1800" dirty="0"/>
              <a:t> ними над флотом </a:t>
            </a:r>
            <a:r>
              <a:rPr lang="ru-RU" sz="1800" dirty="0" err="1"/>
              <a:t>сирійського</a:t>
            </a:r>
            <a:r>
              <a:rPr lang="ru-RU" sz="1800" dirty="0"/>
              <a:t> царя. Вона стояла на </a:t>
            </a:r>
            <a:r>
              <a:rPr lang="ru-RU" sz="1800" dirty="0" err="1"/>
              <a:t>прямовисній</a:t>
            </a:r>
            <a:r>
              <a:rPr lang="ru-RU" sz="1800" dirty="0"/>
              <a:t> </a:t>
            </a:r>
            <a:r>
              <a:rPr lang="ru-RU" sz="1800" dirty="0" err="1"/>
              <a:t>скелі</a:t>
            </a:r>
            <a:r>
              <a:rPr lang="ru-RU" sz="1800" dirty="0"/>
              <a:t> над морем,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п'єдестал</a:t>
            </a:r>
            <a:r>
              <a:rPr lang="ru-RU" sz="1800" dirty="0"/>
              <a:t> </a:t>
            </a:r>
            <a:r>
              <a:rPr lang="ru-RU" sz="1800" dirty="0" err="1"/>
              <a:t>зображував</a:t>
            </a:r>
            <a:r>
              <a:rPr lang="ru-RU" sz="1800" dirty="0"/>
              <a:t> </a:t>
            </a:r>
            <a:r>
              <a:rPr lang="ru-RU" sz="1800" dirty="0" err="1"/>
              <a:t>ніс</a:t>
            </a:r>
            <a:r>
              <a:rPr lang="ru-RU" sz="1800" dirty="0"/>
              <a:t> </a:t>
            </a:r>
            <a:r>
              <a:rPr lang="ru-RU" sz="1800" dirty="0" err="1"/>
              <a:t>бойового</a:t>
            </a:r>
            <a:r>
              <a:rPr lang="ru-RU" sz="1800" dirty="0"/>
              <a:t> корабля. </a:t>
            </a:r>
            <a:r>
              <a:rPr lang="ru-RU" sz="1800" dirty="0" err="1"/>
              <a:t>Могутня</a:t>
            </a:r>
            <a:r>
              <a:rPr lang="ru-RU" sz="1800" dirty="0"/>
              <a:t> і </a:t>
            </a:r>
            <a:r>
              <a:rPr lang="ru-RU" sz="1800" dirty="0" err="1"/>
              <a:t>велична</a:t>
            </a:r>
            <a:r>
              <a:rPr lang="ru-RU" sz="1800" dirty="0"/>
              <a:t> </a:t>
            </a:r>
            <a:r>
              <a:rPr lang="ru-RU" sz="1800" dirty="0" err="1"/>
              <a:t>Ніка</a:t>
            </a:r>
            <a:r>
              <a:rPr lang="ru-RU" sz="1800" dirty="0"/>
              <a:t> в </a:t>
            </a:r>
            <a:r>
              <a:rPr lang="ru-RU" sz="1800" dirty="0" err="1" smtClean="0"/>
              <a:t>одязі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/>
              <a:t>розвівається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 smtClean="0"/>
              <a:t>вітру</a:t>
            </a:r>
            <a:r>
              <a:rPr lang="ru-RU" sz="1800" dirty="0" smtClean="0"/>
              <a:t>,  представлена </a:t>
            </a:r>
            <a:r>
              <a:rPr lang="ru-RU" sz="1800" dirty="0"/>
              <a:t>​​у </a:t>
            </a:r>
            <a:r>
              <a:rPr lang="ru-RU" sz="1800" dirty="0" err="1"/>
              <a:t>нестримному</a:t>
            </a:r>
            <a:r>
              <a:rPr lang="ru-RU" sz="1800" dirty="0"/>
              <a:t> </a:t>
            </a:r>
            <a:r>
              <a:rPr lang="ru-RU" sz="1800" dirty="0" err="1"/>
              <a:t>русі</a:t>
            </a:r>
            <a:r>
              <a:rPr lang="ru-RU" sz="1800" dirty="0"/>
              <a:t> вперед. В </a:t>
            </a:r>
            <a:r>
              <a:rPr lang="ru-RU" sz="1800" dirty="0" err="1"/>
              <a:t>даний</a:t>
            </a:r>
            <a:r>
              <a:rPr lang="ru-RU" sz="1800" dirty="0"/>
              <a:t> час </a:t>
            </a:r>
            <a:r>
              <a:rPr lang="ru-RU" sz="1800" dirty="0" err="1"/>
              <a:t>знаходиться</a:t>
            </a:r>
            <a:r>
              <a:rPr lang="ru-RU" sz="1800" dirty="0"/>
              <a:t> в </a:t>
            </a:r>
            <a:r>
              <a:rPr lang="ru-RU" sz="1800" dirty="0" err="1"/>
              <a:t>Луврі</a:t>
            </a:r>
            <a:r>
              <a:rPr lang="ru-RU" sz="1800" dirty="0"/>
              <a:t>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xmlns="" val="126802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60648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Крокуюча людина</a:t>
            </a:r>
            <a:endParaRPr lang="uk-UA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8600" y="-25896"/>
            <a:ext cx="5150047" cy="68838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484784"/>
            <a:ext cx="3744416" cy="4691063"/>
          </a:xfrm>
        </p:spPr>
        <p:txBody>
          <a:bodyPr>
            <a:noAutofit/>
          </a:bodyPr>
          <a:lstStyle/>
          <a:p>
            <a:r>
              <a:rPr lang="uk-UA" sz="1800" dirty="0" smtClean="0"/>
              <a:t>Автор: Альберто </a:t>
            </a:r>
            <a:r>
              <a:rPr lang="uk-UA" sz="1800" dirty="0" err="1" smtClean="0"/>
              <a:t>Джакометті</a:t>
            </a:r>
            <a:endParaRPr lang="uk-UA" sz="1800" dirty="0" smtClean="0"/>
          </a:p>
          <a:p>
            <a:pPr algn="ctr"/>
            <a:r>
              <a:rPr lang="uk-UA" sz="1800" dirty="0"/>
              <a:t>Найдорожча скульптура в історії людства. У 2010 році 183-сантиметрова скульптура «Людина, що крокує», виконана швейцарським скульптором в 1961 році, була продана з аукціону </a:t>
            </a:r>
            <a:r>
              <a:rPr lang="en-US" sz="1800" dirty="0"/>
              <a:t>Sotheby's </a:t>
            </a:r>
            <a:r>
              <a:rPr lang="uk-UA" sz="1800" dirty="0"/>
              <a:t>за рекордну суму в 104,3 </a:t>
            </a:r>
            <a:r>
              <a:rPr lang="uk-UA" sz="1800" dirty="0" smtClean="0"/>
              <a:t>мільйони </a:t>
            </a:r>
            <a:r>
              <a:rPr lang="uk-UA" sz="1800" dirty="0"/>
              <a:t>доларів. </a:t>
            </a:r>
          </a:p>
          <a:p>
            <a:pPr algn="ctr"/>
            <a:r>
              <a:rPr lang="uk-UA" sz="1800" dirty="0"/>
              <a:t>Скульптура вважається однією з найбільш важливих у творчості цього майстра, її зображення також розміщено на банкноті в 100 швейцарських франків.</a:t>
            </a:r>
          </a:p>
        </p:txBody>
      </p:sp>
    </p:spTree>
    <p:extLst>
      <p:ext uri="{BB962C8B-B14F-4D97-AF65-F5344CB8AC3E}">
        <p14:creationId xmlns:p14="http://schemas.microsoft.com/office/powerpoint/2010/main" xmlns="" val="8549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3008313" cy="1174452"/>
          </a:xfrm>
        </p:spPr>
        <p:txBody>
          <a:bodyPr>
            <a:normAutofit/>
          </a:bodyPr>
          <a:lstStyle/>
          <a:p>
            <a:pPr algn="ctr"/>
            <a:r>
              <a:rPr lang="uk-UA" sz="3600" dirty="0" err="1" smtClean="0"/>
              <a:t>Нефертіті</a:t>
            </a:r>
            <a:r>
              <a:rPr lang="uk-UA" sz="3600" dirty="0" smtClean="0"/>
              <a:t> </a:t>
            </a:r>
            <a:endParaRPr lang="uk-UA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5" y="-46807"/>
            <a:ext cx="4716016" cy="69048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888432" cy="4691063"/>
          </a:xfrm>
        </p:spPr>
        <p:txBody>
          <a:bodyPr>
            <a:noAutofit/>
          </a:bodyPr>
          <a:lstStyle/>
          <a:p>
            <a:pPr algn="ctr"/>
            <a:r>
              <a:rPr lang="uk-UA" sz="1800" dirty="0" smtClean="0"/>
              <a:t>Одна із </a:t>
            </a:r>
            <a:r>
              <a:rPr lang="uk-UA" sz="1800" dirty="0"/>
              <a:t>найвідоміших скульптурних </a:t>
            </a:r>
            <a:r>
              <a:rPr lang="uk-UA" sz="1800" dirty="0" smtClean="0"/>
              <a:t>пам'яток </a:t>
            </a:r>
            <a:r>
              <a:rPr lang="uk-UA" sz="1800" dirty="0"/>
              <a:t>культури Стародавнього Єгипту. </a:t>
            </a:r>
            <a:r>
              <a:rPr lang="uk-UA" sz="1800" dirty="0" err="1"/>
              <a:t>Нефертіті</a:t>
            </a:r>
            <a:r>
              <a:rPr lang="uk-UA" sz="1800" dirty="0"/>
              <a:t> була дружиною фараона-реформатора </a:t>
            </a:r>
            <a:r>
              <a:rPr lang="uk-UA" sz="1800" dirty="0" err="1"/>
              <a:t>Ехнатона</a:t>
            </a:r>
            <a:r>
              <a:rPr lang="uk-UA" sz="1800" dirty="0"/>
              <a:t>. Бюст цілком виготовлений з вапняку і повністю пофарбований. </a:t>
            </a:r>
            <a:r>
              <a:rPr lang="uk-UA" sz="1800" dirty="0" smtClean="0"/>
              <a:t>Особливий вигляд </a:t>
            </a:r>
            <a:r>
              <a:rPr lang="uk-UA" sz="1800" dirty="0"/>
              <a:t>гарних квітів, що дають великий контраст між коричневим кольором обличчя </a:t>
            </a:r>
            <a:r>
              <a:rPr lang="uk-UA" sz="1800" dirty="0" err="1"/>
              <a:t>Нефертіті</a:t>
            </a:r>
            <a:r>
              <a:rPr lang="uk-UA" sz="1800" dirty="0"/>
              <a:t> і коштовностями корони, </a:t>
            </a:r>
            <a:r>
              <a:rPr lang="uk-UA" sz="1800" dirty="0" smtClean="0"/>
              <a:t>роблять її унікальним </a:t>
            </a:r>
            <a:r>
              <a:rPr lang="uk-UA" sz="1800" dirty="0"/>
              <a:t>витвором мистецтва. Єгипет і Німеччина, де зберігається бюст цариці, вже багато років лаються через неї, але ніяк не можуть прийти до згоди.</a:t>
            </a:r>
          </a:p>
        </p:txBody>
      </p:sp>
    </p:spTree>
    <p:extLst>
      <p:ext uri="{BB962C8B-B14F-4D97-AF65-F5344CB8AC3E}">
        <p14:creationId xmlns:p14="http://schemas.microsoft.com/office/powerpoint/2010/main" xmlns="" val="301999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32656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М</a:t>
            </a:r>
            <a:r>
              <a:rPr lang="uk-UA" sz="3600" dirty="0" smtClean="0"/>
              <a:t>ислитель</a:t>
            </a:r>
            <a:endParaRPr lang="uk-UA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6592" y="-27143"/>
            <a:ext cx="5227052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700808"/>
            <a:ext cx="3888432" cy="4968552"/>
          </a:xfrm>
        </p:spPr>
        <p:txBody>
          <a:bodyPr>
            <a:normAutofit/>
          </a:bodyPr>
          <a:lstStyle/>
          <a:p>
            <a:endParaRPr lang="uk-UA" sz="1800" dirty="0"/>
          </a:p>
          <a:p>
            <a:r>
              <a:rPr lang="uk-UA" sz="1800" dirty="0" smtClean="0"/>
              <a:t>Автор: </a:t>
            </a:r>
            <a:r>
              <a:rPr lang="uk-UA" sz="1800" dirty="0"/>
              <a:t>Огюст </a:t>
            </a:r>
            <a:r>
              <a:rPr lang="uk-UA" sz="1800" dirty="0" err="1" smtClean="0"/>
              <a:t>Роден</a:t>
            </a:r>
            <a:endParaRPr lang="uk-UA" sz="1800" dirty="0" smtClean="0"/>
          </a:p>
          <a:p>
            <a:pPr algn="ctr"/>
            <a:r>
              <a:rPr lang="ru-RU" sz="1800" dirty="0" err="1" smtClean="0"/>
              <a:t>Ще</a:t>
            </a:r>
            <a:r>
              <a:rPr lang="ru-RU" sz="1800" dirty="0" smtClean="0"/>
              <a:t> </a:t>
            </a:r>
            <a:r>
              <a:rPr lang="ru-RU" sz="1800" dirty="0"/>
              <a:t>один </a:t>
            </a:r>
            <a:r>
              <a:rPr lang="ru-RU" sz="1800" dirty="0" err="1" smtClean="0"/>
              <a:t>популярний</a:t>
            </a:r>
            <a:r>
              <a:rPr lang="ru-RU" sz="1800" dirty="0" smtClean="0"/>
              <a:t> </a:t>
            </a:r>
            <a:r>
              <a:rPr lang="ru-RU" sz="1800" dirty="0"/>
              <a:t>образ </a:t>
            </a:r>
            <a:r>
              <a:rPr lang="ru-RU" sz="1800" dirty="0" err="1"/>
              <a:t>створений</a:t>
            </a:r>
            <a:r>
              <a:rPr lang="ru-RU" sz="1800" dirty="0"/>
              <a:t> Огюстом Роденом в 1882 </a:t>
            </a:r>
            <a:r>
              <a:rPr lang="ru-RU" sz="1800" dirty="0" err="1"/>
              <a:t>році</a:t>
            </a:r>
            <a:r>
              <a:rPr lang="ru-RU" sz="1800" dirty="0"/>
              <a:t>. </a:t>
            </a:r>
            <a:r>
              <a:rPr lang="ru-RU" sz="1800" dirty="0" err="1"/>
              <a:t>Спочатку</a:t>
            </a:r>
            <a:r>
              <a:rPr lang="ru-RU" sz="1800" dirty="0"/>
              <a:t> скульптура мала </a:t>
            </a:r>
            <a:r>
              <a:rPr lang="ru-RU" sz="1800" dirty="0" err="1"/>
              <a:t>називатися</a:t>
            </a:r>
            <a:r>
              <a:rPr lang="ru-RU" sz="1800" dirty="0"/>
              <a:t> «Поет» і бути </a:t>
            </a:r>
            <a:r>
              <a:rPr lang="ru-RU" sz="1800" dirty="0" err="1"/>
              <a:t>частиною</a:t>
            </a:r>
            <a:r>
              <a:rPr lang="ru-RU" sz="1800" dirty="0"/>
              <a:t> </a:t>
            </a:r>
            <a:r>
              <a:rPr lang="ru-RU" sz="1800" dirty="0" err="1"/>
              <a:t>композиції</a:t>
            </a:r>
            <a:r>
              <a:rPr lang="ru-RU" sz="1800" dirty="0"/>
              <a:t> «Ворота пекла» за мотивами «</a:t>
            </a:r>
            <a:r>
              <a:rPr lang="ru-RU" sz="1800" dirty="0" err="1"/>
              <a:t>Божественної</a:t>
            </a:r>
            <a:r>
              <a:rPr lang="ru-RU" sz="1800" dirty="0"/>
              <a:t> </a:t>
            </a:r>
            <a:r>
              <a:rPr lang="ru-RU" sz="1800" dirty="0" err="1"/>
              <a:t>комедії</a:t>
            </a:r>
            <a:r>
              <a:rPr lang="ru-RU" sz="1800" dirty="0"/>
              <a:t>». </a:t>
            </a:r>
            <a:r>
              <a:rPr lang="ru-RU" sz="1800" dirty="0" err="1"/>
              <a:t>Моделлю</a:t>
            </a:r>
            <a:r>
              <a:rPr lang="ru-RU" sz="1800" dirty="0"/>
              <a:t> для </a:t>
            </a:r>
            <a:r>
              <a:rPr lang="ru-RU" sz="1800" dirty="0" err="1"/>
              <a:t>скульптури</a:t>
            </a:r>
            <a:r>
              <a:rPr lang="ru-RU" sz="1800" dirty="0"/>
              <a:t> послужив француз на </a:t>
            </a:r>
            <a:r>
              <a:rPr lang="ru-RU" sz="1800" dirty="0" err="1"/>
              <a:t>ім'я</a:t>
            </a:r>
            <a:r>
              <a:rPr lang="ru-RU" sz="1800" dirty="0"/>
              <a:t> Жан </a:t>
            </a:r>
            <a:r>
              <a:rPr lang="ru-RU" sz="1800" dirty="0" err="1"/>
              <a:t>Бо</a:t>
            </a:r>
            <a:r>
              <a:rPr lang="ru-RU" sz="1800" dirty="0"/>
              <a:t>, </a:t>
            </a:r>
            <a:r>
              <a:rPr lang="ru-RU" sz="1800" dirty="0" err="1"/>
              <a:t>м'язистий</a:t>
            </a:r>
            <a:r>
              <a:rPr lang="ru-RU" sz="1800" dirty="0"/>
              <a:t> боксер, в основному </a:t>
            </a:r>
            <a:r>
              <a:rPr lang="ru-RU" sz="1800" dirty="0" err="1"/>
              <a:t>виступав</a:t>
            </a:r>
            <a:r>
              <a:rPr lang="ru-RU" sz="1800" dirty="0"/>
              <a:t> у </a:t>
            </a:r>
            <a:r>
              <a:rPr lang="ru-RU" sz="1800" dirty="0" err="1"/>
              <a:t>Парижі</a:t>
            </a:r>
            <a:r>
              <a:rPr lang="ru-RU" sz="1800" dirty="0"/>
              <a:t>, у </a:t>
            </a:r>
            <a:r>
              <a:rPr lang="ru-RU" sz="1800" dirty="0" err="1"/>
              <a:t>кварталі</a:t>
            </a:r>
            <a:r>
              <a:rPr lang="ru-RU" sz="1800" dirty="0"/>
              <a:t> </a:t>
            </a:r>
            <a:r>
              <a:rPr lang="ru-RU" sz="1800" dirty="0" err="1"/>
              <a:t>червоних</a:t>
            </a:r>
            <a:r>
              <a:rPr lang="ru-RU" sz="1800" dirty="0"/>
              <a:t> </a:t>
            </a:r>
            <a:r>
              <a:rPr lang="ru-RU" sz="1800" dirty="0" err="1"/>
              <a:t>ліхтарів</a:t>
            </a:r>
            <a:r>
              <a:rPr lang="ru-RU" sz="1800" dirty="0"/>
              <a:t>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xmlns="" val="196629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789040"/>
            <a:ext cx="2748314" cy="64807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Інше місце</a:t>
            </a:r>
            <a:endParaRPr lang="uk-UA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14" y="-371903"/>
            <a:ext cx="9162969" cy="40501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509120"/>
            <a:ext cx="8496944" cy="266429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Автор: Ентоні </a:t>
            </a:r>
            <a:r>
              <a:rPr lang="uk-UA" sz="1800" dirty="0" err="1"/>
              <a:t>Гормлі</a:t>
            </a:r>
            <a:r>
              <a:rPr lang="uk-UA" sz="1800" dirty="0"/>
              <a:t> </a:t>
            </a:r>
          </a:p>
          <a:p>
            <a:pPr algn="ctr"/>
            <a:r>
              <a:rPr lang="uk-UA" sz="1800" dirty="0"/>
              <a:t>Ландшафтна інсталяція «Інше місце» - зразок сучасного мистецтва, що викликає філософські роздуми і наводить меланхолію. Рівно сто чавунних скульптур заввишки в людський зріст розставлені у 2006 році на </a:t>
            </a:r>
            <a:r>
              <a:rPr lang="uk-UA" sz="1800" dirty="0" smtClean="0"/>
              <a:t>трикілометровій </a:t>
            </a:r>
            <a:r>
              <a:rPr lang="uk-UA" sz="1800" dirty="0"/>
              <a:t>пляжної лінії на північ від Ліверпуля. Вони звернені обличчям до моря, і під час припливів деякі з скульптур частково або повністю занурюються під воду.</a:t>
            </a:r>
          </a:p>
        </p:txBody>
      </p:sp>
    </p:spTree>
    <p:extLst>
      <p:ext uri="{BB962C8B-B14F-4D97-AF65-F5344CB8AC3E}">
        <p14:creationId xmlns:p14="http://schemas.microsoft.com/office/powerpoint/2010/main" xmlns="" val="360244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84</TotalTime>
  <Words>643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Мистецтво скульптури</vt:lpstr>
      <vt:lpstr> Без скульптури мистецтво не може бути повноцінним.</vt:lpstr>
      <vt:lpstr>Слайд 3</vt:lpstr>
      <vt:lpstr>Венера Мілоська</vt:lpstr>
      <vt:lpstr>Ніка Самофракійська</vt:lpstr>
      <vt:lpstr>Крокуюча людина</vt:lpstr>
      <vt:lpstr>Нефертіті </vt:lpstr>
      <vt:lpstr>Мислитель</vt:lpstr>
      <vt:lpstr>Інше місце</vt:lpstr>
      <vt:lpstr>Пам ятник Чарльзу  Ла Тробе</vt:lpstr>
      <vt:lpstr>Особливості гравітації     для слона</vt:lpstr>
      <vt:lpstr>      Гігантський кран</vt:lpstr>
      <vt:lpstr>  Пам ятник трудоголіку</vt:lpstr>
      <vt:lpstr>      Закохані скелети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скульптури</dc:title>
  <dc:creator>Маша</dc:creator>
  <cp:lastModifiedBy>stepkilla</cp:lastModifiedBy>
  <cp:revision>14</cp:revision>
  <dcterms:created xsi:type="dcterms:W3CDTF">2014-04-01T14:47:52Z</dcterms:created>
  <dcterms:modified xsi:type="dcterms:W3CDTF">2014-04-01T17:24:57Z</dcterms:modified>
</cp:coreProperties>
</file>