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11.10.2012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11.10.2012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11.10.2012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11.10.2012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11.10.2012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11.10.2012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11.10.2012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artrussia.ru/russian/artists/artist_s.php?id=520&amp;foa=f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rtrussia.ru/russian/artists/artist_s.php?id=520&amp;foa=f" TargetMode="External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28860" y="1428736"/>
            <a:ext cx="6029324" cy="3571900"/>
          </a:xfrm>
        </p:spPr>
        <p:txBody>
          <a:bodyPr>
            <a:noAutofit/>
          </a:bodyPr>
          <a:lstStyle/>
          <a:p>
            <a:r>
              <a:rPr lang="uk-UA" sz="6600" dirty="0" smtClean="0"/>
              <a:t>Вид живопису: Пейзаж</a:t>
            </a:r>
            <a:endParaRPr lang="uk-UA" sz="66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500042"/>
            <a:ext cx="7858180" cy="292895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dirty="0" smtClean="0"/>
              <a:t>		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Пейзаж (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фр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Paysage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від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pays -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країна, місцевість) - жанр образотворчого мистецтва (або окремі твори цього жанру), в якому основним предметом зображення є дика або в тій чи іншій мірі перетворена людиною природа 		   			В залежності від характеру пейзажного мотиву можна виділити сільський, міський, індустріальний пейзаж. Особливу область становить зображення морської стихії - марина. Пейзаж може носити історичний, героїчний, фантастичний, ліричний та епічний характер.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4" name="AutoShape 2" descr="Морской пейзаж, реализм. Луна и мор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8196" name="Picture 4" descr="Золотая осень. Осенний пейзаж маслом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3571876"/>
            <a:ext cx="3286148" cy="2527347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928662" y="6215082"/>
            <a:ext cx="3143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“Золота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осінь”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8" name="Picture 6" descr="Якоб Гриммер.  «Пейзаж с Авраамом и Исааком». Третья четверть XVII век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0" y="3643313"/>
            <a:ext cx="2928958" cy="2097135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5000628" y="6000768"/>
            <a:ext cx="25003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dirty="0" smtClean="0">
                <a:latin typeface="Arial" pitchFamily="34" charset="0"/>
                <a:cs typeface="Arial" pitchFamily="34" charset="0"/>
              </a:rPr>
              <a:t>Якоб </a:t>
            </a:r>
            <a:r>
              <a:rPr lang="uk-UA" sz="1600" dirty="0" err="1" smtClean="0">
                <a:latin typeface="Arial" pitchFamily="34" charset="0"/>
                <a:cs typeface="Arial" pitchFamily="34" charset="0"/>
              </a:rPr>
              <a:t>Гриммер</a:t>
            </a:r>
            <a:r>
              <a:rPr lang="uk-UA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Пейзаж с Авраамом и Исааком»</a:t>
            </a:r>
            <a:endParaRPr lang="uk-UA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714356"/>
            <a:ext cx="7467600" cy="57595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dirty="0" smtClean="0"/>
              <a:t>		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Чому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художники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пишуть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пейзажі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коли так просто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взяти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сфотографувати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вподобаний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природний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ландшафт? Чим же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відрізняється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мальовничий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краєвид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фотографії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місцевості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??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портретист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зображує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людину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тільки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зовнішньої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так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мовити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фізичної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сторони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внутрішній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світ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то на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пейзажі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зображує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свій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внутрішній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стан, свою душу.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живописний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пейзаж -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тільки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картина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природи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картина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внутрішнього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світу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митця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І в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цьому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сенсі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пейзаж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відрізняється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фотографії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Коли ми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приходимо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виставку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то ми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дивимося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на душу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іншої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Дивлячись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на пейзаж, ми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бачимо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світ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очима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художника.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 descr="Сезанн, Поль. Гора св. Виктории.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4286256"/>
            <a:ext cx="2309818" cy="1732365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928662" y="6072207"/>
            <a:ext cx="19288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Сезанн, Поль. Гора св.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Вікторії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 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2" name="Picture 4" descr="http://www.artap.ru/picture20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14810" y="3929066"/>
            <a:ext cx="2595570" cy="1946679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4214810" y="5929331"/>
            <a:ext cx="26432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Брейгель, Питер. Серия "Месяцы": охотники на снегу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images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428595" y="285728"/>
            <a:ext cx="3683375" cy="2428892"/>
          </a:xfrm>
        </p:spPr>
      </p:pic>
      <p:sp>
        <p:nvSpPr>
          <p:cNvPr id="6" name="TextBox 5"/>
          <p:cNvSpPr txBox="1"/>
          <p:nvPr/>
        </p:nvSpPr>
        <p:spPr>
          <a:xfrm>
            <a:off x="500034" y="2857496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Міський пейзаж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40" name="Picture 4" descr="http://t1.gstatic.com/images?q=tbn:ANd9GcQozAHZnMft0RtmnltJzLCU1hnOQ4iSMhTolxtzs3c17WDlCP-8tkaNL0lWk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3357562"/>
            <a:ext cx="3723318" cy="250033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500034" y="6072206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Сільський пейзаж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42" name="Picture 6" descr="http://im3-tub-ua.yandex.net/i?id=64678576-40-72&amp;n=2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14876" y="1500174"/>
            <a:ext cx="3429024" cy="2678925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4786314" y="4357694"/>
            <a:ext cx="2857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Індустріальний пейзаж</a:t>
            </a:r>
            <a:endParaRPr lang="uk-UA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82594"/>
          </a:xfrm>
        </p:spPr>
        <p:txBody>
          <a:bodyPr/>
          <a:lstStyle/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Пейзаж в живописі</a:t>
            </a:r>
            <a:endParaRPr lang="uk-UA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71546"/>
            <a:ext cx="7467600" cy="5402406"/>
          </a:xfrm>
        </p:spPr>
        <p:txBody>
          <a:bodyPr/>
          <a:lstStyle/>
          <a:p>
            <a:pPr>
              <a:buNone/>
            </a:pPr>
            <a:r>
              <a:rPr lang="uk-UA" dirty="0" smtClean="0"/>
              <a:t>		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Хоча елементи пейзажу зустрічаються в картинах майстрів італійського Відродження, як, наприклад, Леонардо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да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Вінчі або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Джорджоне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, вперше в європейському живописі пейзажні композиції з'явилися в роботах майстрів нідерландського Відродження середини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XVI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століття.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0" name="Picture 2" descr="http://wreferat.baza-referat.ru/1_684097336-10601.wpi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2786058"/>
            <a:ext cx="3764398" cy="285752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928662" y="5715017"/>
            <a:ext cx="3000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Клод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Лоррен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Відплиття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цариці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Савської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2" name="AutoShape 4" descr="http://wreferat.baza-referat.ru/1_684107937-11859.wpi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17414" name="Picture 6" descr="http://wreferat.baza-referat.ru/1_684107937-11859.wpic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2786058"/>
            <a:ext cx="3418153" cy="2858819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4857752" y="5786455"/>
            <a:ext cx="2714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Вермеер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. «Вид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Дельфта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ttp://wreferat.baza-referat.ru/1_684119796-9550.wpi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571480"/>
            <a:ext cx="4216585" cy="3143272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785786" y="4000504"/>
            <a:ext cx="38576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Каналетто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«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Вестмінстерський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міст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Лондоні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7496204" cy="714380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600" b="1" dirty="0" err="1" smtClean="0">
                <a:latin typeface="Times New Roman" pitchFamily="18" charset="0"/>
                <a:cs typeface="Times New Roman" pitchFamily="18" charset="0"/>
              </a:rPr>
              <a:t>Элементи</a:t>
            </a: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 пейзажу</a:t>
            </a:r>
            <a:endParaRPr lang="uk-UA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142984"/>
            <a:ext cx="7467600" cy="3500462"/>
          </a:xfrm>
        </p:spPr>
        <p:txBody>
          <a:bodyPr/>
          <a:lstStyle/>
          <a:p>
            <a:pPr>
              <a:buNone/>
            </a:pPr>
            <a:r>
              <a:rPr lang="uk-UA" dirty="0" smtClean="0"/>
              <a:t>		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 пейзаж </a:t>
            </a:r>
            <a:r>
              <a:rPr lang="ru-RU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входять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деякі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елементи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buFont typeface="Wingdings" pitchFamily="2" charset="2"/>
              <a:buChar char="v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земна поверхня</a:t>
            </a:r>
          </a:p>
          <a:p>
            <a:pPr>
              <a:buFont typeface="Wingdings" pitchFamily="2" charset="2"/>
              <a:buChar char="v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рослинність</a:t>
            </a:r>
          </a:p>
          <a:p>
            <a:pPr>
              <a:buFont typeface="Wingdings" pitchFamily="2" charset="2"/>
              <a:buChar char="v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перспектива виду</a:t>
            </a:r>
            <a:br>
              <a:rPr lang="uk-UA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uk-UA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Картина також може включати:</a:t>
            </a:r>
          </a:p>
          <a:p>
            <a:pPr>
              <a:buFont typeface="Wingdings" pitchFamily="2" charset="2"/>
              <a:buChar char="v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водойми (озера, моря, річки)</a:t>
            </a:r>
          </a:p>
          <a:p>
            <a:pPr>
              <a:buFont typeface="Wingdings" pitchFamily="2" charset="2"/>
              <a:buChar char="v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фауну</a:t>
            </a:r>
          </a:p>
          <a:p>
            <a:pPr>
              <a:buFont typeface="Wingdings" pitchFamily="2" charset="2"/>
              <a:buChar char="v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людей</a:t>
            </a:r>
          </a:p>
          <a:p>
            <a:pPr>
              <a:buFont typeface="Wingdings" pitchFamily="2" charset="2"/>
              <a:buChar char="v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небо, дощ</a:t>
            </a:r>
          </a:p>
          <a:p>
            <a:pPr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2" name="AutoShape 2" descr="data:image/jpeg;base64,/9j/4AAQSkZJRgABAQAAAQABAAD/2wCEAAkGBhQSEBQUExQWFRUWGBoaFxgYFx0XFxgXGhcVGBcXGhocGyYeFxojGhUXHy8gJCcpLCwsFR4xNTAqNSYrLCkBCQoKDgwOGg8PGiwcHyQsKSwpLCkpKSkpKSwsKSksKSwpKSwsKSkpLCwpLCkpKSkpLCkpLCkpKSkpKSwsKSwsLP/AABEIALcBEwMBIgACEQEDEQH/xAAbAAADAAMBAQAAAAAAAAAAAAADBAUAAgYBB//EADwQAAEDAgUCAwYFBAIBBAMAAAEAAhEDIQQFEjFBUWEicYEGEzKRofCxwdHh8RQVQlIHI2IWcqLCJDND/8QAGQEAAwEBAQAAAAAAAAAAAAAAAAECAwQF/8QAJBEAAgIBBAIDAQEBAAAAAAAAAAECEQMSEyExQVEEFCJhUjL/2gAMAwEAAhEDEQA/AKLMGC24gryn7K4dzIdTYdUz4RyZK2djEWljJC6LZo+ThfaL2PZSPvMOYLCJYdt9xP4Kv7OuGnU4AO2P7dlXxNIGbTKlf233ZEEx57fstNWqNMjTTtFrFYUOaY53XyjNMCaVV7TwTHlwvqzK1olSM9ydtVsxfrF08U9L5JyRtHB5djHsdZfQMEHOYHEESo+UZSI01G3aeR8iuuy57QzS5VlafQsaaEdK0KsOwgnsgVMBDrLGzQl0HB4PPmk8XiG6dIOk9OnkrX9sgmBE9OVOxHsW99QODpEiRsYkTfyWsdPkiTIOR4Wo+vpjmCQDbrK6yr/xMHO1vrRquGtbfyMldjkvs9ToAwPiujYxgmTII27dESyu+OCKRxuaf8btrOp+6IpgWcIme6cH/DDPDFR48QN4Ph5bsL911uWUySHnZXqWIlsn5rJ5pryDSOezHIG1qTqTm2IieYXHn/j0NkB8jvfZfSazCWyEq7LDoEjY36x0Uxm0B8vqf8ZVnyWVGabwYN7fTj5qAMRXwTxTqt0neLG3WeV9wr4mG6Q3SIC+fe2Ps0cQTUA8YEdARMj81vDJqdS6E15RrlWaMrMmZjfsnHYho2XCZZluJZVDWNLdRi+1tz6Kx/Y8VTLnfHfgzbsiWNJ8MqMzoP6nui08aBcrjxmjxUILXDzELermT5EC3Pmp22XrR3VHOaZEWSWZZoG/CuUxjzpDgTI3hSMfnT3C0wOUo4rDVR0781AN4SWOzZoBMrksRm5c0DkKdVxBPNlssHsh5Tof/U14ASeY+05LS0eRUFxKG4LRYoozeVsE4yV5VplMUWiVYo5Q+s0QA0dxdVJpEpWc9ToF3l1W9fL3tEkGOF9FyT2fa2npgE8na6pVMgBEECPJYPNyarDwfINJ6LF9Fr5K0OI9235fsvEbq9C2WUX4ywunMBiwVJOUgtiXdBz/ACn8BlHupuTN7rHg6OS5Ro6lvUy8la4WpCr4SqPVQMm0Mjcbo1PLI3VmnUjlL4zFdLoskUxWFZFhdSquE1bfEmMRiIu4wFrTxDZkOCpCERmppu01BpKpUszbvYpbHVKFUAVIN7Hb6qOcre2pFPUW/NUop/wTdHRtxeoyYhPYGt4uynYfLnMjVsU9Rplqli7KNTEug3gCI/ReYXGNqPGvYBDNWRHKiPxLg86zpbNiIKwyZNKOjFg198HWVH6RDTA4WmFxrmsgRBuZ6qJQxwLgGkun5fstcbiHB23hAU7n5sv6370tnQYX2g0zPiA9Lxbstne1Rc06Wtv3+q5FjhPgLjO/ZMvqz4Qd9+o7BY7rN/qxLFT2iJs4tG24ugYfMfe1tDRIi/b7sufqZM8kuLhp58VwI78lVMvzFlINAAEjTMQ+NhshZHfLKlgio/lFp2Da2XEJXF4losE7gq3vgQB2StfLC1xnhdUZWedKGl0yHUwjXGXBTcy9m2VT4RB6jf5crrKmEBFrL3L8seHTAIWilRDR81xvs9iKcbloImDNp6IftJlIZRLmE9I7bkr6tiMICDIXO5zgQ2mbAyOe61jlbaJ0nxdwWgCqZvlvunkAO09TyeYU4tXeueTnfABwQyEctXnu5QIzCVdLp+S6GlnWiOQoVPCk2G6v4PJPCC+8bBY5NPk1hfgo5fnTifC23VdJhsbO+6j4DAOF3FongBVhho2XFKr4OqN+Q5AXq1FErFFl0LVKlhbZakFydw4bFwEd7GuAixCqxUL0KZaACEyyppO60FJ5IAdfi1lDx4xNJ7i+m5zOC24jr1TUbJbo6k4m26F/UwuVwntGDvbzV6hiS7hNwa7FqTBZtVLo0ST2/NTqeUVKryYgb9B6hdDSw5IVHCYOBump6UQ1Yhl3sqC0AgHraF0GC9ng30TWCIaE7VcdLiD5D8Vk5MCXi8EQIPop7nNb5jqrxa4NLjExaey5PM6rmu1aJbyZWU5NLg3wRjKVSB46RVdFmkbjqUrhHuJ3IA50zqHay3xD2vgydEceYt67br19YUmyy8kntABMGJIsuOUrPVjHSqCUMw8dpNpkiCI6jZIZzjS9rSZgf62M8+ie94KgY5rg07nw28jtO8JDMHaSJYHbzwD1i8zuAkmxtK7NG5lqaNAP/t5NryjYfEmoJL9AHlIN/p+6i5fUa2tpIJAMgA3ggxEbo2Ibpqz8bYBM7EEkCTP1RwMsYrD1KjCWubUNrDwuI5t/l16o2Fw8AOOsOAiDuJ6WSVPBOYXPp1KbpFmAmdojzRsPmdQs0vEui0G8Wgn6FC/gn0W8lxJZUlp+ex6X2Pn8wr2IxIcTPK53B4RwYJ3NyO69q1XgxBldkI0jy8zUpcFcsYNiitxIAXPtxp5XrsYVrRjRaqY4KRm5dUY4NEuIIA2vxfhaU66fwlVpN0+hNHz/ADT2DxTmi7TF4mB6ErjcbllSk7TUaWnvyLifovvmOrtcF82/5Je2aQBuAbcwY39V14c0m6MZwVWfP3NWhamXsWmhdhgBbIXR5RmXhh5uOT0UF9ODBWhlZzipIuMqO7wuZAiSR6lMDNO6+dieJTAzFwESVzvB6Nll9nef3E9Vi42jnrmtAiYWLPZZe6j6j/SN0yFpRoiblSaeYnkwvX5hdYG52+VuY0agL9+nZe5ji2QVyOHzgtG68fmJed0JGbRCz7DN99qa3kSGjYxJkJzJq1QEamuvtY7dVQp4EGrIPiAve3YkLocLhYAG9lu8nFGWnkDh0zTrQYm6IRG6UGEDnTdZFFFmJITuHx6mYqhABBueEvqsoaKSs6nEVQ+nEx1uucz4AUSGAny3/fyS5xxA3S2JxOpjr3j72Wc+EbYoXJCVCi8NFMOMkT0AvYT12U7McXVaQ2o4OMm7TBHHbaJ9VRpYJ9RgDXCSBfUQOLR+yi51lxbUiCW8SCL2Mg88W/dcTqz1V0HwuML5aIJmASdoAAEiyLmVQ6dLjLhMktIPzkzdI5dlZLy1oIj0IG+kxdu9gruIyVuiHGHEQC6QAdh6ITQmjmfdvZUDhHIsJPiF+/BsjGgHaqhOlkNbuNySD4ed+EnmD3SXFum7bAQDpcJI72n5L2owe80xq+F0B1iAeOhn5ymM63CZZRLGtDi4Ngkk6Z4G3it/KLTwxNQR8DJAETvab/P0UHAVYPheSDAIcbMk3gbweY7ldXToVBpNni3wtJ4uQ47CYCm6CrDtx0NniBcDbi88LDmYuOiQrYxjwaZcNUxOwAG8yCfJEbghyDN9pj6j1W2PJ/o5cmBNfkIXNdfZIVsRBIS1fFAGATYwZQhiZXYnZxNVwO063dM08V0KlNevHV4TEyhi8c4A9VymYez7qk1C+XGLH8PJU6uN5JhEwOb03kAn6LaDceUZSSfZzjvZV5FyAeei1HswA7crsKlSmTEo1PDUyO/VVuyJ20fPMwyUslx2CHhaLQADF/sLvamFYSZEjootbJwahfpgcdlSy2uRaKZIxBDPA1rWg7lR61MF0BvqquKqw4tbYfMnr3S1EtkgNLn8LRcImRFfRglYuqZ7OahqcSCd1iN1C22PVWlsCCe4E/Poq+WZOXAOIkFU8BSDJt2VKjiAxpa2Y4jiFw2ddEL+3Ma6SLDglOU/duEQG+S9r09RJdaey2wzGtKYUDZksONRsmLH8k4zGlm6PhMY1h3kEXBW1RlN5sEXfZFC1TFucJgx1RsDRLpI3F4RHYa0Cw7fmm8K40wY5G83RYAjiGc+o6JXGEGYMdPNe4/D63FwME7+am4hr2CzhPn9PNYzlSN8UNTsM+gAdBP/AGbjpH3wnNDRIBdPSN+t/p80g6o2NdWCWAEQYPG/rFkhmGeudGmfLaG/42M7x9SuKUm+z0owSXBWxWOp0wAGAAwYII09yOtpug1swp1aYpuJbqNyTEdL3PCgZlVfJqSWlwEAnxEnsLDY/TdK4SuGkCu14B8QGmKno7/WYKSjfJVpHTUnMc8+58Ok+IsBIOxDSYMGIufzTP8AVtNKXAOvEkgGe1kpgMS1rNTC4SSNJA93HJNibCxP4JOnXBqOGsOBMmJAnkbDsoKPM3yoFgIaPARADpF7bEWM/ijYD2fa7DlhhvhAa/4iQNneEy2CSL7retWAcCWatTS1w/x0x4T2N+nEo2U1PeOc950tbbSGuDS2IElx2tp24VO6J4uyQ/K3UC4VGtq04BBaAxwd1M+LSLC1o5T2WY/4muL9W4ImCDNpBi5iw/2TmdZoGw0FmpzXhogOEgAlruGtiOxnzQ8jrsrUg9zGhwMWtMCAANVr7AiErGJZtQc1jiG6T/5TaYgmOLEDyunMNj3uYHGC2wIBu57SIF5IEbwqD6f/AFv0lgBBbLh4RciIjg+d1IzBr6cB3iIbs0eEATEwZ255lUuRNlPEZLTfcENJEnSLTva/kuXxxdS1S2wMAzv37K5gWv0mLUwIEm568eLzUfP6YeAGtMtNyTaDx3Xd8eWp6Wed8iGhOViRzcR37ILcwfUcG02S47clL0cuqPMNYXHawR2YV9CqOHtN4v57dl6OiCPO1yNsdk+Ia0PqtIb1BBjpIBQsteGmYPQ/qu2weI1tBJkHr6bBHxWGJNmjzAAnzWe7xTRWjycLSrk1DA3O6s0q5g72T2YYRtNvAPQJKmQplJMpRaNMNmAJ0kXhN4pnh+IXU7F4ZhBEwT03lbYPLKhiAX73Lo6bdUnXY1ZPdg2sm0k2A5vyg5ZgXNJJpls8n8l0L8JpcAYJ7XTbqgI2vCHPwNR5JgesWxw56hYoNBsY+B5qrgsYGAOPIXGYXMi03uqlLN55hZ0W0dBjcayp8P4KZWcR09Ev/Xu6pihWbEkXCZIVlMncEd0zhqbpht/JLPzJqawWdNb59UxMcGMj4rR1WxzkQRKDisa1wJsf1U11QPdBIAj0SqxDWKxjf9t9+w5jvCDToljSWh1QRLWxt+RHfhRswOh0bjg7LXDZg4Wa4g7DyUZMMpK0bYc8YcMPXxrdVxYtOoGASBPP5oFfH0ntFNjm8kAzYk23E3Q8xp63tJBgECXTDY3vzJuVPxGFIcYIO8GAT2g2txYcHdcdV2eldrguf2wvpnTYkQ3VDi0XNjEg3JS9H2eqUnB2IcXU2izg7cmIbpPwz/8AUI3snXEOFd5BDvC4u+IcyJkEW8wQjZjWMloEkFxkNnwmL3ki3eyc5eiIRfT6OY9oKFRugOLmh0tYGm48dovfrGxhNOlrnRcNiBM3AAPEuJJJ/VAx0NAbUaHNdJa50/HD7kmJtM7734TbaB0ioQfdvFRwI1EQ1rY22+EkHz5Uf01Q97N5hDQampzSGgf+J4EkeY9O6v6WOdrLwxrwGgE7/HOniZN/IIuW4AUaAa5wdAkxJJJElxJ5XNY17amIDREEnxMuXCCfh6l0DaBAmE5tSqjOEWm7LuLxrMNTBb4iYEgt1k731ATaZA44Uip7R1XgO90KYvfRpJIJG+xAm9t07RqOolwLdTC3UYcDBE2dPI/NSvaPPqjhoaePE0G/EA8DzPQqYqy5cD7MYHlpbBNjonw6p5HHUEE7dktgsHWOqpWaG+I+IOu2DcRJk6bdFNw2EfRb7572iHCWcXEgNIuZ4PMWVetjIb/+QwOb4TZwcAeJbMSSNievO2jjXRCdj+Z1KpEsbZp2BEkCOh3vtxCbwI10wHt3EfCSCIkKbltSGGq9lQMDg0Pbam2w3LTqG5BKL/6lH/8AMA2IZYxpBi54NvonHVF2iJ6ZLSx7D1TScWx4DEERMgXFuxW2ZYSm9p1NjgnYlc3meOOvWHTIESL7biLcfghtzus8kWMgD5crsxQm/wBHBnnj/wCSnhCKR0hxLeJ4T9LGkgnhRcLhKtT/AAg8ybI9TA1wYGkjs79lq1yYJ8GuZYlh8Tik2uaROqB02nlX8NkrLF9IOMXLjyg5lgCR4A0AEHTFtwPwSckuhq2+ehHB5SHGYBncm5hUcM0gw0lo2Wrsy0EiBtGySdmBSbbGoljGYZgaA1wm5PMnz4S1HLy5pJ4Uo4wzMpl+bWDdVtzCkugbmgHZYlX4pkm5+axAxEZcJ+IjzumaWBg/GI+qSFd9xH127brQ1nf6lJWypUmb4zFFjy0XHB2lLe/cTYn5ogYSbg+qfwGGbu4St4tI52nJiLKzxymqeJf0VmlkQqgupmI3EXTBwtMRDQ215JJ872Q8kfQtEvZEwxqOdEx+ivvLSIFuDZbu0FsANB/2tKFqAUOVlxjXYtmWXRTJB1f+JG3qp+AwOq8x2/lW3Bruqz+2skQ23N/w5TU6VCcObF3YZr3y+oGhtiOSCP5+xKjZrhW05DXNc3/5CL9diD1VfO8vgeBjrukCOwBbbbbfuoRoPe2W2i20XFvXfdedKD1HrQmtCBV8L7xgc0XbsR1sWuj752VrKcwayj/2+7bMwDuTs6fwHNkrg3toscHQHECCTIi3HUEb9CufxGZh1aQ3SJPMNvDQ5roGsSb2EA9Ap0tFaoyH8bm2HrM928NdcRcAsO2kRMze/Qwu5y7EsZSbRcG/CGkCGtI6NECwkD53lcFiMES0C1PRsdViTcukGRB2XV4DG0xTptFSlUcweLW4F0NsXAzFje9uiiarotNMo4vF1KA8DWNbNwQA4NsIDhAcJ3/ZcpmuK0V2udTY1seJzRpGlx1GRsdhcTvCa9oX0y5pL9ZJAbce7AEuBkGXOlvTg9VAzbFmrUY+BIbG5JJ1TMTDYjpdKKK6OuySowahdtMg2DQW31O8RN9N+vTaSl8Xhy73rz/+u9miIjSQ4TbYTPRcricQQ0xUcW2sZ53sLC/CdwGGr1S1rnTRaQQy+kkROrr2b5HhbQSMZ33Zs3Nq76k09bmUtOnwAwAHTOogBviPp0WlNwcAXMhzrajDp66SIaxu9mg9yr7KbGav+sAmZ3MzvMm6U/tzIAAJ4B+q20OjBZYlvAZXQfSAc17Q0lrmlxJJEQXdYkQomObVaC0kaQ60c+XZU8Jh7BpdAA9fnwm3ZaGOgkOm+pbY6j2cmSTk+GSctyqZfWMRAa0iSe8dArjMvpFgLB4u4gIVPFNaSIm0LwYiLA2VOTZmo0N02Og/4gffS6NRxI/kKZWx1t0q/Fg7WSHRaxmOEWKlYzHuPw8dEsKgne/dEbiWMuduUMpdgX4XVJkfulMRhHcEfgqRpgmd5PlZArODTEAp2BFrUag4SlQP6Lo6uHdvpt2SGJZfoixkQhyxUjSWIA3wuHho1cRc82mTARaoa0kTqj5gfPa6SGLktaXFrTckncAiQ20ATYz0O9lvRrwZDfeAuu4G4E2FhsRz3v0XBuys9PYjQ0yqAsbVI3bZeMLAfL1kffKOysCZ3HC64yTR584NOijgMwc0ECI6FGFVx6H1Ux9QO2EHr+a9oPcDuPVUQVsVRM8eLj037ITMvLRMtjm8lKh7urfmmKGJc3YjyRbCglMu7QO3K3qVTOrntwvTWcTfTO/RLvcZ2v2KAGamMcdoPqlcZVdUGkgDiencL3+oI/x43svG1HmIAiegUvguPZFxeVsBAIcZsOsxvPzPRTG5YXMLSNQJ8Mx3sPWOLHzXe08AIioQZgWtbrbnj0WtbCUaMOdUa0AmA7mZ+ITe7h8lxuaZ6EYtHC4mjiW0y8DU5sDSXy8wSCIAv+ZUnD4atRxDKz6el1Vplr9nBw3t0tyPJfTnUsO7xgMqSQ5xbBbBsHcxsLTwuV9pqfvCTSLmkzDnAWBIn0Mcxso1+C9PkiZZltfFVapeAX6Bpa4+ACx3JMgcbmxT9ak5oa17bt5LQJIudJ30kEHyiVt7J1ixj/eVJLhZwtIda3yJsrGa5QazA1tX4Rq92XRYzqdMwCW8ee6G+R1wcu1usCowt0zAaAew8zJ2O1t0xReYcdRAA2mNR/1Nt09lTvd1IBa0C0xqEDy3FvqnBlAqOPgIk3gATH+XZawjq6Mck1HtA8kzN7mkOIJsBqPJ2v8APdV8DQqggP0ntHPWVOoZCGOGsaheR4gSLaeeFQYGtPhaR6k7bLeKfk5skovobq69XAjoh4itUIglLGoZ2KcoVRu9sxxMfOOOy16OZomPZU6SmMHl73uAcdIPMynG12AGxBPTZY8NI+OfSE9QlESq4MAmHOIHMQlxhm8kp11IDYkjzWjmMG5tzwiyqE3UwTb6lEbSmWiNjeJXtVjf8ZjuV5ReGkk2gWtzaEPoF2GNSCQ523VB963rC9OIZqJ0i8bjsELEVWHYAHsFNjo3fmTtpnjZL1aEC954HdD95xH6ob54t9+aBnooHosS/vXfZhYixUQWYqm94phrn6LAC3WXGPE4iBYfIoeIzFziQwQDYsFza+8frymMPWe1zgxjGkgf9gbB3BLbkiOJiUvjKU1CRSPQFstB7kRc7W/lcCPYOgy7MgGA6YcYkuEQAN5vNyU5VxbdBIiw1SDJ5t24PkoVOu51LTeQ2Dq2vbwiJ1Da6q5PQIaZBGpsGRcjbYbWmd/NK6Ckxxte34Iup20Epmk+kLFoGnzJ2sh1He9Y7QdBki+3kOAt9/0jk+t7YtKNTdZEwlAtEVLtE+ERBBmD16fTZGOjcNBg3vAEcE/5fd099E/WfhggfuFuexWhwr3kFha1t7yTzF52I6CZXpy+oHfGCO4/hPfiQ/jyNm1CP4R8PVcTLnQOT27INKjfxOMRJdDQB0G8z6Jp2XDdr5EXgGT5XjraFM8yapF48DTtjLMbSpNnUXTLgLcm3XklDfj6Fcn3lMWFiRIN/LcR6ykauXAsLjIAHwnc3+iW/oyGggkCY2me4nrC57idNSAZhiHPpvdhpcGhwdoYWuMajZsQRAm1h0uuLxvtBVaHSwtIAaJbYPkC4J8IIk9ojld//bHRHvGj/wAS0bEw7flRP+RsuDcGX6Q6XM8VgWkneAL7OBvynFx6FLVQpnTdNGmfeFtYtDhoALH6t4IMAWdcTEEKI32mqOeXB8uIgkeHwibAbEelo4U32WyWpiqppsMNAmo650tmLReSTH8L6TlXsFSDWmppJgQ0xAHUgyCYntKfEexpuXRCynGuqDSHNi02Nh5xaeeq7LC4pzWxM28/Ras9kqTX6mBrSOgi8i8TA+SYdlsuiSAN7TPS/H8qoTgjPJCUgLq5Jv8AgtTVtH5BExWBLGuOo2vPAuBH1QqNMExM8EDgrbfiYfXlZ450Ld5gC5+UJkYQAyT+wWUqLTN9hv57QpedeCl8b2xAOMw61+xt1W4BOw+ZTdKkx1yYNuR+a0eKQdJBMz6T0tcoWdeQfxvQqK4jYz5odSpfYfLdONFJwAbcC4PM/ZPzWpwzYhhDSOo3tb+U1nQn8d+xE1rQNKXxJOkx0KqDAwBqOraw8/wCVqYEjVq+Ejg3Anb0F0b6KXx2mJCrYcStH1e8J05aNtc8i1okes7hYMC0A+ImwEwJEGPv1RvxF9dsmGr3QHnyT1fLHHVpc0mbWgAcz33+SH/Q6W3Ltp1ho0COCJm8/d1W9En68xDWsR3YJ3+8eixG9Ef15EcZbpIdrM2VqjWIgfIwJ9fvhJ6bx5Ldszvx+a4j0CicX1Ajy8itnZhMW9R9VPdU4/letETCQmPivqcHAXjnk9+qJRqlkkeZ8+fVAoDhHi0fcFFgMszIl24vt1O0/iE63EgkAjdTGtbq34ja5uYP4WR2P8vNIRSp0WOEhFaGwBG458/wskGVTsOicpYkC1pjpdKwPK+WscLjVfm/HRFoYARA+Ef48bW/T0XrXTv92/dZTrwTyOebbfklYGr6TQwyS3gHe15P47/6odSBGogm5Bm9xaPIGJIRNIcAJIG0x6keqJTc0nV6bxZKxk3FUiCNEy4XmeSBJ67HpsZUr2rwXvMPoe9wZI2lx1agQQOd47QunqUGXkDxCDfqD+ErTEZdRc1rS2Ggg2O8cFNS5A+R+z+LOGrVgwHSYEG5Ia47wu3p4inVc1sRDdWqSIMbCD1MKg72UwhJIZBJi1h1P4fUor/Zqnq8Jc2AQSDvM/UK3NMlKuBzDPaxu5JEc/K/mjOxTRtfkgm/X9PmkRlLA6ZdBmJNrwPyQKuUt1kku9D2i34qRk7PPaUyabbNcPsTxBCdyV1rTMST1m6Y/slNw8QmCLndFbRDAA2QBwfWR5J2gPX13OJaLQRP358o7dIkRc9OChGpHA7oYqkGAgDbQNjfz25A+i1q0R21C3aOI4Xjan1/ULR9SSfK3Xz/ADRYCv8ATPBMEDrAHrwsZSednJt1S1+vl1+a9e6QR3CLAT948f5Tx6jhePrPI33+/wAgjuAGw5n8gla7jMHp+SdgAqVXjYwED3rrHUZ/BMVHcJYEnffhOwBuxTxN469UBmYvabE2RcQ2fv7ulzRsnYBDiydz9AsQHNHdYixhFtSCFhzNkcN26fypGYxklbja3K1pSDbn7/VFaEmI2oukIra30FkC2kffqitZA33+iQBKhv6Iwp2WjRHqtgxADDTGnv8Agtvfw4oIZBnnuvD8QQIoMrcn7stjUkSNr/kkx0TIrwD4W7RtNu/TZSMadW0xPp8roDK8m3r5JYNAvMj7n8V7Hb7/ACQA0/EdFrVff9BHogzaw2Xgq3iP4QAVjrjv+iYFXr9/YSDkZz9ggA7yZ9OvdaOcfsoZqzt99V57z9EAGZVK3dVuJHml2sK1qOggevZMRtVqwF4xxv8AU+oS5rbea9qDfugDHOMgd/3W4A3nohardvvlYZjblMAlSrf6r2m+3r9/RKl3imbLZzyAe5+iADVao07pafXv2haVqmw+/NAqVoAAP3ZMYVxkfd/NDc3aOny2/VAOJ48lvUrSJ2B/bhMdAqwAIHP3K8FMRt8/IIg8R6oVR0cff2UAA911WIgqlYnYwDHAnt9eExSAne3E/fZYsSA2a+4jqtqTpPVYsUiC6t7IoFpWLEAbsKMCsWIYghHRLumVixJAFw5OpMDbf+Z/ZYsQB7TET97heNasWIA9Y3qtw1YsSA3IXjm2XqxMAWyykeOlysWIA9NafVANQx81ixAHjitajz5rxYgDV0kcD7C0NU7SsWJoDwG3qVrWrEEeaxYgBSo427ie6CypLo4CxYqAxzOfT9FsXrFiBmMPyCHUfIWLEDQJxWLFi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20484" name="AutoShape 4" descr="data:image/jpeg;base64,/9j/4AAQSkZJRgABAQAAAQABAAD/2wCEAAkGBhQSEBQUExQWFRUWGBoaFxgYFx0XFxgXGhcVGBcXGhocGyYeFxojGhUXHy8gJCcpLCwsFR4xNTAqNSYrLCkBCQoKDgwOGg8PGiwcHyQsKSwpLCkpKSkpKSwsKSksKSwpKSwsKSkpLCwpLCkpKSkpLCkpLCkpKSkpKSwsKSwsLP/AABEIALcBEwMBIgACEQEDEQH/xAAbAAADAAMBAQAAAAAAAAAAAAADBAUAAgYBB//EADwQAAEDAgUCAwYFBAIBBAMAAAEAAhEDIQQFEjFBUWEicYEGEzKRofCxwdHh8RQVQlIHI2IWcqLCJDND/8QAGQEAAwEBAQAAAAAAAAAAAAAAAAECAwQF/8QAJBEAAgIBBAIDAQEBAAAAAAAAAAECEQMSEyExQVEEFCJhUjL/2gAMAwEAAhEDEQA/AKLMGC24gryn7K4dzIdTYdUz4RyZK2djEWljJC6LZo+ThfaL2PZSPvMOYLCJYdt9xP4Kv7OuGnU4AO2P7dlXxNIGbTKlf233ZEEx57fstNWqNMjTTtFrFYUOaY53XyjNMCaVV7TwTHlwvqzK1olSM9ydtVsxfrF08U9L5JyRtHB5djHsdZfQMEHOYHEESo+UZSI01G3aeR8iuuy57QzS5VlafQsaaEdK0KsOwgnsgVMBDrLGzQl0HB4PPmk8XiG6dIOk9OnkrX9sgmBE9OVOxHsW99QODpEiRsYkTfyWsdPkiTIOR4Wo+vpjmCQDbrK6yr/xMHO1vrRquGtbfyMldjkvs9ToAwPiujYxgmTII27dESyu+OCKRxuaf8btrOp+6IpgWcIme6cH/DDPDFR48QN4Ph5bsL911uWUySHnZXqWIlsn5rJ5pryDSOezHIG1qTqTm2IieYXHn/j0NkB8jvfZfSazCWyEq7LDoEjY36x0Uxm0B8vqf8ZVnyWVGabwYN7fTj5qAMRXwTxTqt0neLG3WeV9wr4mG6Q3SIC+fe2Ps0cQTUA8YEdARMj81vDJqdS6E15RrlWaMrMmZjfsnHYho2XCZZluJZVDWNLdRi+1tz6Kx/Y8VTLnfHfgzbsiWNJ8MqMzoP6nui08aBcrjxmjxUILXDzELermT5EC3Pmp22XrR3VHOaZEWSWZZoG/CuUxjzpDgTI3hSMfnT3C0wOUo4rDVR0781AN4SWOzZoBMrksRm5c0DkKdVxBPNlssHsh5Tof/U14ASeY+05LS0eRUFxKG4LRYoozeVsE4yV5VplMUWiVYo5Q+s0QA0dxdVJpEpWc9ToF3l1W9fL3tEkGOF9FyT2fa2npgE8na6pVMgBEECPJYPNyarDwfINJ6LF9Fr5K0OI9235fsvEbq9C2WUX4ywunMBiwVJOUgtiXdBz/ACn8BlHupuTN7rHg6OS5Ro6lvUy8la4WpCr4SqPVQMm0Mjcbo1PLI3VmnUjlL4zFdLoskUxWFZFhdSquE1bfEmMRiIu4wFrTxDZkOCpCERmppu01BpKpUszbvYpbHVKFUAVIN7Hb6qOcre2pFPUW/NUop/wTdHRtxeoyYhPYGt4uynYfLnMjVsU9Rplqli7KNTEug3gCI/ReYXGNqPGvYBDNWRHKiPxLg86zpbNiIKwyZNKOjFg198HWVH6RDTA4WmFxrmsgRBuZ6qJQxwLgGkun5fstcbiHB23hAU7n5sv6370tnQYX2g0zPiA9Lxbstne1Rc06Wtv3+q5FjhPgLjO/ZMvqz4Qd9+o7BY7rN/qxLFT2iJs4tG24ugYfMfe1tDRIi/b7sufqZM8kuLhp58VwI78lVMvzFlINAAEjTMQ+NhshZHfLKlgio/lFp2Da2XEJXF4losE7gq3vgQB2StfLC1xnhdUZWedKGl0yHUwjXGXBTcy9m2VT4RB6jf5crrKmEBFrL3L8seHTAIWilRDR81xvs9iKcbloImDNp6IftJlIZRLmE9I7bkr6tiMICDIXO5zgQ2mbAyOe61jlbaJ0nxdwWgCqZvlvunkAO09TyeYU4tXeueTnfABwQyEctXnu5QIzCVdLp+S6GlnWiOQoVPCk2G6v4PJPCC+8bBY5NPk1hfgo5fnTifC23VdJhsbO+6j4DAOF3FongBVhho2XFKr4OqN+Q5AXq1FErFFl0LVKlhbZakFydw4bFwEd7GuAixCqxUL0KZaACEyyppO60FJ5IAdfi1lDx4xNJ7i+m5zOC24jr1TUbJbo6k4m26F/UwuVwntGDvbzV6hiS7hNwa7FqTBZtVLo0ST2/NTqeUVKryYgb9B6hdDSw5IVHCYOBump6UQ1Yhl3sqC0AgHraF0GC9ng30TWCIaE7VcdLiD5D8Vk5MCXi8EQIPop7nNb5jqrxa4NLjExaey5PM6rmu1aJbyZWU5NLg3wRjKVSB46RVdFmkbjqUrhHuJ3IA50zqHay3xD2vgydEceYt67br19YUmyy8kntABMGJIsuOUrPVjHSqCUMw8dpNpkiCI6jZIZzjS9rSZgf62M8+ie94KgY5rg07nw28jtO8JDMHaSJYHbzwD1i8zuAkmxtK7NG5lqaNAP/t5NryjYfEmoJL9AHlIN/p+6i5fUa2tpIJAMgA3ggxEbo2Ibpqz8bYBM7EEkCTP1RwMsYrD1KjCWubUNrDwuI5t/l16o2Fw8AOOsOAiDuJ6WSVPBOYXPp1KbpFmAmdojzRsPmdQs0vEui0G8Wgn6FC/gn0W8lxJZUlp+ex6X2Pn8wr2IxIcTPK53B4RwYJ3NyO69q1XgxBldkI0jy8zUpcFcsYNiitxIAXPtxp5XrsYVrRjRaqY4KRm5dUY4NEuIIA2vxfhaU66fwlVpN0+hNHz/ADT2DxTmi7TF4mB6ErjcbllSk7TUaWnvyLifovvmOrtcF82/5Je2aQBuAbcwY39V14c0m6MZwVWfP3NWhamXsWmhdhgBbIXR5RmXhh5uOT0UF9ODBWhlZzipIuMqO7wuZAiSR6lMDNO6+dieJTAzFwESVzvB6Nll9nef3E9Vi42jnrmtAiYWLPZZe6j6j/SN0yFpRoiblSaeYnkwvX5hdYG52+VuY0agL9+nZe5ji2QVyOHzgtG68fmJed0JGbRCz7DN99qa3kSGjYxJkJzJq1QEamuvtY7dVQp4EGrIPiAve3YkLocLhYAG9lu8nFGWnkDh0zTrQYm6IRG6UGEDnTdZFFFmJITuHx6mYqhABBueEvqsoaKSs6nEVQ+nEx1uucz4AUSGAny3/fyS5xxA3S2JxOpjr3j72Wc+EbYoXJCVCi8NFMOMkT0AvYT12U7McXVaQ2o4OMm7TBHHbaJ9VRpYJ9RgDXCSBfUQOLR+yi51lxbUiCW8SCL2Mg88W/dcTqz1V0HwuML5aIJmASdoAAEiyLmVQ6dLjLhMktIPzkzdI5dlZLy1oIj0IG+kxdu9gruIyVuiHGHEQC6QAdh6ITQmjmfdvZUDhHIsJPiF+/BsjGgHaqhOlkNbuNySD4ed+EnmD3SXFum7bAQDpcJI72n5L2owe80xq+F0B1iAeOhn5ymM63CZZRLGtDi4Ngkk6Z4G3it/KLTwxNQR8DJAETvab/P0UHAVYPheSDAIcbMk3gbweY7ldXToVBpNni3wtJ4uQ47CYCm6CrDtx0NniBcDbi88LDmYuOiQrYxjwaZcNUxOwAG8yCfJEbghyDN9pj6j1W2PJ/o5cmBNfkIXNdfZIVsRBIS1fFAGATYwZQhiZXYnZxNVwO063dM08V0KlNevHV4TEyhi8c4A9VymYez7qk1C+XGLH8PJU6uN5JhEwOb03kAn6LaDceUZSSfZzjvZV5FyAeei1HswA7crsKlSmTEo1PDUyO/VVuyJ20fPMwyUslx2CHhaLQADF/sLvamFYSZEjootbJwahfpgcdlSy2uRaKZIxBDPA1rWg7lR61MF0BvqquKqw4tbYfMnr3S1EtkgNLn8LRcImRFfRglYuqZ7OahqcSCd1iN1C22PVWlsCCe4E/Poq+WZOXAOIkFU8BSDJt2VKjiAxpa2Y4jiFw2ddEL+3Ma6SLDglOU/duEQG+S9r09RJdaey2wzGtKYUDZksONRsmLH8k4zGlm6PhMY1h3kEXBW1RlN5sEXfZFC1TFucJgx1RsDRLpI3F4RHYa0Cw7fmm8K40wY5G83RYAjiGc+o6JXGEGYMdPNe4/D63FwME7+am4hr2CzhPn9PNYzlSN8UNTsM+gAdBP/AGbjpH3wnNDRIBdPSN+t/p80g6o2NdWCWAEQYPG/rFkhmGeudGmfLaG/42M7x9SuKUm+z0owSXBWxWOp0wAGAAwYII09yOtpug1swp1aYpuJbqNyTEdL3PCgZlVfJqSWlwEAnxEnsLDY/TdK4SuGkCu14B8QGmKno7/WYKSjfJVpHTUnMc8+58Ok+IsBIOxDSYMGIufzTP8AVtNKXAOvEkgGe1kpgMS1rNTC4SSNJA93HJNibCxP4JOnXBqOGsOBMmJAnkbDsoKPM3yoFgIaPARADpF7bEWM/ijYD2fa7DlhhvhAa/4iQNneEy2CSL7retWAcCWatTS1w/x0x4T2N+nEo2U1PeOc950tbbSGuDS2IElx2tp24VO6J4uyQ/K3UC4VGtq04BBaAxwd1M+LSLC1o5T2WY/4muL9W4ImCDNpBi5iw/2TmdZoGw0FmpzXhogOEgAlruGtiOxnzQ8jrsrUg9zGhwMWtMCAANVr7AiErGJZtQc1jiG6T/5TaYgmOLEDyunMNj3uYHGC2wIBu57SIF5IEbwqD6f/AFv0lgBBbLh4RciIjg+d1IzBr6cB3iIbs0eEATEwZ255lUuRNlPEZLTfcENJEnSLTva/kuXxxdS1S2wMAzv37K5gWv0mLUwIEm568eLzUfP6YeAGtMtNyTaDx3Xd8eWp6Wed8iGhOViRzcR37ILcwfUcG02S47clL0cuqPMNYXHawR2YV9CqOHtN4v57dl6OiCPO1yNsdk+Ia0PqtIb1BBjpIBQsteGmYPQ/qu2weI1tBJkHr6bBHxWGJNmjzAAnzWe7xTRWjycLSrk1DA3O6s0q5g72T2YYRtNvAPQJKmQplJMpRaNMNmAJ0kXhN4pnh+IXU7F4ZhBEwT03lbYPLKhiAX73Lo6bdUnXY1ZPdg2sm0k2A5vyg5ZgXNJJpls8n8l0L8JpcAYJ7XTbqgI2vCHPwNR5JgesWxw56hYoNBsY+B5qrgsYGAOPIXGYXMi03uqlLN55hZ0W0dBjcayp8P4KZWcR09Ev/Xu6pihWbEkXCZIVlMncEd0zhqbpht/JLPzJqawWdNb59UxMcGMj4rR1WxzkQRKDisa1wJsf1U11QPdBIAj0SqxDWKxjf9t9+w5jvCDToljSWh1QRLWxt+RHfhRswOh0bjg7LXDZg4Wa4g7DyUZMMpK0bYc8YcMPXxrdVxYtOoGASBPP5oFfH0ntFNjm8kAzYk23E3Q8xp63tJBgECXTDY3vzJuVPxGFIcYIO8GAT2g2txYcHdcdV2eldrguf2wvpnTYkQ3VDi0XNjEg3JS9H2eqUnB2IcXU2izg7cmIbpPwz/8AUI3snXEOFd5BDvC4u+IcyJkEW8wQjZjWMloEkFxkNnwmL3ki3eyc5eiIRfT6OY9oKFRugOLmh0tYGm48dovfrGxhNOlrnRcNiBM3AAPEuJJJ/VAx0NAbUaHNdJa50/HD7kmJtM7734TbaB0ioQfdvFRwI1EQ1rY22+EkHz5Uf01Q97N5hDQampzSGgf+J4EkeY9O6v6WOdrLwxrwGgE7/HOniZN/IIuW4AUaAa5wdAkxJJJElxJ5XNY17amIDREEnxMuXCCfh6l0DaBAmE5tSqjOEWm7LuLxrMNTBb4iYEgt1k731ATaZA44Uip7R1XgO90KYvfRpJIJG+xAm9t07RqOolwLdTC3UYcDBE2dPI/NSvaPPqjhoaePE0G/EA8DzPQqYqy5cD7MYHlpbBNjonw6p5HHUEE7dktgsHWOqpWaG+I+IOu2DcRJk6bdFNw2EfRb7572iHCWcXEgNIuZ4PMWVetjIb/+QwOb4TZwcAeJbMSSNievO2jjXRCdj+Z1KpEsbZp2BEkCOh3vtxCbwI10wHt3EfCSCIkKbltSGGq9lQMDg0Pbam2w3LTqG5BKL/6lH/8AMA2IZYxpBi54NvonHVF2iJ6ZLSx7D1TScWx4DEERMgXFuxW2ZYSm9p1NjgnYlc3meOOvWHTIESL7biLcfghtzus8kWMgD5crsxQm/wBHBnnj/wCSnhCKR0hxLeJ4T9LGkgnhRcLhKtT/AAg8ybI9TA1wYGkjs79lq1yYJ8GuZYlh8Tik2uaROqB02nlX8NkrLF9IOMXLjyg5lgCR4A0AEHTFtwPwSckuhq2+ehHB5SHGYBncm5hUcM0gw0lo2Wrsy0EiBtGySdmBSbbGoljGYZgaA1wm5PMnz4S1HLy5pJ4Uo4wzMpl+bWDdVtzCkugbmgHZYlX4pkm5+axAxEZcJ+IjzumaWBg/GI+qSFd9xH127brQ1nf6lJWypUmb4zFFjy0XHB2lLe/cTYn5ogYSbg+qfwGGbu4St4tI52nJiLKzxymqeJf0VmlkQqgupmI3EXTBwtMRDQ215JJ872Q8kfQtEvZEwxqOdEx+ivvLSIFuDZbu0FsANB/2tKFqAUOVlxjXYtmWXRTJB1f+JG3qp+AwOq8x2/lW3Bruqz+2skQ23N/w5TU6VCcObF3YZr3y+oGhtiOSCP5+xKjZrhW05DXNc3/5CL9diD1VfO8vgeBjrukCOwBbbbbfuoRoPe2W2i20XFvXfdedKD1HrQmtCBV8L7xgc0XbsR1sWuj752VrKcwayj/2+7bMwDuTs6fwHNkrg3toscHQHECCTIi3HUEb9CufxGZh1aQ3SJPMNvDQ5roGsSb2EA9Ap0tFaoyH8bm2HrM928NdcRcAsO2kRMze/Qwu5y7EsZSbRcG/CGkCGtI6NECwkD53lcFiMES0C1PRsdViTcukGRB2XV4DG0xTptFSlUcweLW4F0NsXAzFje9uiiarotNMo4vF1KA8DWNbNwQA4NsIDhAcJ3/ZcpmuK0V2udTY1seJzRpGlx1GRsdhcTvCa9oX0y5pL9ZJAbce7AEuBkGXOlvTg9VAzbFmrUY+BIbG5JJ1TMTDYjpdKKK6OuySowahdtMg2DQW31O8RN9N+vTaSl8Xhy73rz/+u9miIjSQ4TbYTPRcricQQ0xUcW2sZ53sLC/CdwGGr1S1rnTRaQQy+kkROrr2b5HhbQSMZ33Zs3Nq76k09bmUtOnwAwAHTOogBviPp0WlNwcAXMhzrajDp66SIaxu9mg9yr7KbGav+sAmZ3MzvMm6U/tzIAAJ4B+q20OjBZYlvAZXQfSAc17Q0lrmlxJJEQXdYkQomObVaC0kaQ60c+XZU8Jh7BpdAA9fnwm3ZaGOgkOm+pbY6j2cmSTk+GSctyqZfWMRAa0iSe8dArjMvpFgLB4u4gIVPFNaSIm0LwYiLA2VOTZmo0N02Og/4gffS6NRxI/kKZWx1t0q/Fg7WSHRaxmOEWKlYzHuPw8dEsKgne/dEbiWMuduUMpdgX4XVJkfulMRhHcEfgqRpgmd5PlZArODTEAp2BFrUag4SlQP6Lo6uHdvpt2SGJZfoixkQhyxUjSWIA3wuHho1cRc82mTARaoa0kTqj5gfPa6SGLktaXFrTckncAiQ20ATYz0O9lvRrwZDfeAuu4G4E2FhsRz3v0XBuys9PYjQ0yqAsbVI3bZeMLAfL1kffKOysCZ3HC64yTR584NOijgMwc0ECI6FGFVx6H1Ux9QO2EHr+a9oPcDuPVUQVsVRM8eLj037ITMvLRMtjm8lKh7urfmmKGJc3YjyRbCglMu7QO3K3qVTOrntwvTWcTfTO/RLvcZ2v2KAGamMcdoPqlcZVdUGkgDiencL3+oI/x43svG1HmIAiegUvguPZFxeVsBAIcZsOsxvPzPRTG5YXMLSNQJ8Mx3sPWOLHzXe08AIioQZgWtbrbnj0WtbCUaMOdUa0AmA7mZ+ITe7h8lxuaZ6EYtHC4mjiW0y8DU5sDSXy8wSCIAv+ZUnD4atRxDKz6el1Vplr9nBw3t0tyPJfTnUsO7xgMqSQ5xbBbBsHcxsLTwuV9pqfvCTSLmkzDnAWBIn0Mcxso1+C9PkiZZltfFVapeAX6Bpa4+ACx3JMgcbmxT9ak5oa17bt5LQJIudJ30kEHyiVt7J1ixj/eVJLhZwtIda3yJsrGa5QazA1tX4Rq92XRYzqdMwCW8ee6G+R1wcu1usCowt0zAaAew8zJ2O1t0xReYcdRAA2mNR/1Nt09lTvd1IBa0C0xqEDy3FvqnBlAqOPgIk3gATH+XZawjq6Mck1HtA8kzN7mkOIJsBqPJ2v8APdV8DQqggP0ntHPWVOoZCGOGsaheR4gSLaeeFQYGtPhaR6k7bLeKfk5skovobq69XAjoh4itUIglLGoZ2KcoVRu9sxxMfOOOy16OZomPZU6SmMHl73uAcdIPMynG12AGxBPTZY8NI+OfSE9QlESq4MAmHOIHMQlxhm8kp11IDYkjzWjmMG5tzwiyqE3UwTb6lEbSmWiNjeJXtVjf8ZjuV5ReGkk2gWtzaEPoF2GNSCQ523VB963rC9OIZqJ0i8bjsELEVWHYAHsFNjo3fmTtpnjZL1aEC954HdD95xH6ob54t9+aBnooHosS/vXfZhYixUQWYqm94phrn6LAC3WXGPE4iBYfIoeIzFziQwQDYsFza+8frymMPWe1zgxjGkgf9gbB3BLbkiOJiUvjKU1CRSPQFstB7kRc7W/lcCPYOgy7MgGA6YcYkuEQAN5vNyU5VxbdBIiw1SDJ5t24PkoVOu51LTeQ2Dq2vbwiJ1Da6q5PQIaZBGpsGRcjbYbWmd/NK6Ckxxte34Iup20Epmk+kLFoGnzJ2sh1He9Y7QdBki+3kOAt9/0jk+t7YtKNTdZEwlAtEVLtE+ERBBmD16fTZGOjcNBg3vAEcE/5fd099E/WfhggfuFuexWhwr3kFha1t7yTzF52I6CZXpy+oHfGCO4/hPfiQ/jyNm1CP4R8PVcTLnQOT27INKjfxOMRJdDQB0G8z6Jp2XDdr5EXgGT5XjraFM8yapF48DTtjLMbSpNnUXTLgLcm3XklDfj6Fcn3lMWFiRIN/LcR6ykauXAsLjIAHwnc3+iW/oyGggkCY2me4nrC57idNSAZhiHPpvdhpcGhwdoYWuMajZsQRAm1h0uuLxvtBVaHSwtIAaJbYPkC4J8IIk9ojld//bHRHvGj/wAS0bEw7flRP+RsuDcGX6Q6XM8VgWkneAL7OBvynFx6FLVQpnTdNGmfeFtYtDhoALH6t4IMAWdcTEEKI32mqOeXB8uIgkeHwibAbEelo4U32WyWpiqppsMNAmo650tmLReSTH8L6TlXsFSDWmppJgQ0xAHUgyCYntKfEexpuXRCynGuqDSHNi02Nh5xaeeq7LC4pzWxM28/Ras9kqTX6mBrSOgi8i8TA+SYdlsuiSAN7TPS/H8qoTgjPJCUgLq5Jv8AgtTVtH5BExWBLGuOo2vPAuBH1QqNMExM8EDgrbfiYfXlZ450Ld5gC5+UJkYQAyT+wWUqLTN9hv57QpedeCl8b2xAOMw61+xt1W4BOw+ZTdKkx1yYNuR+a0eKQdJBMz6T0tcoWdeQfxvQqK4jYz5odSpfYfLdONFJwAbcC4PM/ZPzWpwzYhhDSOo3tb+U1nQn8d+xE1rQNKXxJOkx0KqDAwBqOraw8/wCVqYEjVq+Ejg3Anb0F0b6KXx2mJCrYcStH1e8J05aNtc8i1okes7hYMC0A+ImwEwJEGPv1RvxF9dsmGr3QHnyT1fLHHVpc0mbWgAcz33+SH/Q6W3Ltp1ho0COCJm8/d1W9En68xDWsR3YJ3+8eixG9Ef15EcZbpIdrM2VqjWIgfIwJ9fvhJ6bx5Ldszvx+a4j0CicX1Ajy8itnZhMW9R9VPdU4/letETCQmPivqcHAXjnk9+qJRqlkkeZ8+fVAoDhHi0fcFFgMszIl24vt1O0/iE63EgkAjdTGtbq34ja5uYP4WR2P8vNIRSp0WOEhFaGwBG458/wskGVTsOicpYkC1pjpdKwPK+WscLjVfm/HRFoYARA+Ef48bW/T0XrXTv92/dZTrwTyOebbfklYGr6TQwyS3gHe15P47/6odSBGogm5Bm9xaPIGJIRNIcAJIG0x6keqJTc0nV6bxZKxk3FUiCNEy4XmeSBJ67HpsZUr2rwXvMPoe9wZI2lx1agQQOd47QunqUGXkDxCDfqD+ErTEZdRc1rS2Ggg2O8cFNS5A+R+z+LOGrVgwHSYEG5Ia47wu3p4inVc1sRDdWqSIMbCD1MKg72UwhJIZBJi1h1P4fUor/Zqnq8Jc2AQSDvM/UK3NMlKuBzDPaxu5JEc/K/mjOxTRtfkgm/X9PmkRlLA6ZdBmJNrwPyQKuUt1kku9D2i34qRk7PPaUyabbNcPsTxBCdyV1rTMST1m6Y/slNw8QmCLndFbRDAA2QBwfWR5J2gPX13OJaLQRP358o7dIkRc9OChGpHA7oYqkGAgDbQNjfz25A+i1q0R21C3aOI4Xjan1/ULR9SSfK3Xz/ADRYCv8ATPBMEDrAHrwsZSednJt1S1+vl1+a9e6QR3CLAT948f5Tx6jhePrPI33+/wAgjuAGw5n8gla7jMHp+SdgAqVXjYwED3rrHUZ/BMVHcJYEnffhOwBuxTxN469UBmYvabE2RcQ2fv7ulzRsnYBDiydz9AsQHNHdYixhFtSCFhzNkcN26fypGYxklbja3K1pSDbn7/VFaEmI2oukIra30FkC2kffqitZA33+iQBKhv6Iwp2WjRHqtgxADDTGnv8Agtvfw4oIZBnnuvD8QQIoMrcn7stjUkSNr/kkx0TIrwD4W7RtNu/TZSMadW0xPp8roDK8m3r5JYNAvMj7n8V7Hb7/ACQA0/EdFrVff9BHogzaw2Xgq3iP4QAVjrjv+iYFXr9/YSDkZz9ggA7yZ9OvdaOcfsoZqzt99V57z9EAGZVK3dVuJHml2sK1qOggevZMRtVqwF4xxv8AU+oS5rbea9qDfugDHOMgd/3W4A3nohardvvlYZjblMAlSrf6r2m+3r9/RKl3imbLZzyAe5+iADVao07pafXv2haVqmw+/NAqVoAAP3ZMYVxkfd/NDc3aOny2/VAOJ48lvUrSJ2B/bhMdAqwAIHP3K8FMRt8/IIg8R6oVR0cff2UAA911WIgqlYnYwDHAnt9eExSAne3E/fZYsSA2a+4jqtqTpPVYsUiC6t7IoFpWLEAbsKMCsWIYghHRLumVixJAFw5OpMDbf+Z/ZYsQB7TET97heNasWIA9Y3qtw1YsSA3IXjm2XqxMAWyykeOlysWIA9NafVANQx81ixAHjitajz5rxYgDV0kcD7C0NU7SsWJoDwG3qVrWrEEeaxYgBSo427ie6CypLo4CxYqAxzOfT9FsXrFiBmMPyCHUfIWLEDQJxWLFi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20486" name="AutoShape 6" descr="data:image/jpeg;base64,/9j/4AAQSkZJRgABAQAAAQABAAD/2wCEAAkGBhQSEBQUExQWFRUWGBoaFxgYFx0XFxgXGhcVGBcXGhocGyYeFxojGhUXHy8gJCcpLCwsFR4xNTAqNSYrLCkBCQoKDgwOGg8PGiwcHyQsKSwpLCkpKSkpKSwsKSksKSwpKSwsKSkpLCwpLCkpKSkpLCkpLCkpKSkpKSwsKSwsLP/AABEIALcBEwMBIgACEQEDEQH/xAAbAAADAAMBAQAAAAAAAAAAAAADBAUAAgYBB//EADwQAAEDAgUCAwYFBAIBBAMAAAEAAhEDIQQFEjFBUWEicYEGEzKRofCxwdHh8RQVQlIHI2IWcqLCJDND/8QAGQEAAwEBAQAAAAAAAAAAAAAAAAECAwQF/8QAJBEAAgIBBAIDAQEBAAAAAAAAAAECEQMSEyExQVEEFCJhUjL/2gAMAwEAAhEDEQA/AKLMGC24gryn7K4dzIdTYdUz4RyZK2djEWljJC6LZo+ThfaL2PZSPvMOYLCJYdt9xP4Kv7OuGnU4AO2P7dlXxNIGbTKlf233ZEEx57fstNWqNMjTTtFrFYUOaY53XyjNMCaVV7TwTHlwvqzK1olSM9ydtVsxfrF08U9L5JyRtHB5djHsdZfQMEHOYHEESo+UZSI01G3aeR8iuuy57QzS5VlafQsaaEdK0KsOwgnsgVMBDrLGzQl0HB4PPmk8XiG6dIOk9OnkrX9sgmBE9OVOxHsW99QODpEiRsYkTfyWsdPkiTIOR4Wo+vpjmCQDbrK6yr/xMHO1vrRquGtbfyMldjkvs9ToAwPiujYxgmTII27dESyu+OCKRxuaf8btrOp+6IpgWcIme6cH/DDPDFR48QN4Ph5bsL911uWUySHnZXqWIlsn5rJ5pryDSOezHIG1qTqTm2IieYXHn/j0NkB8jvfZfSazCWyEq7LDoEjY36x0Uxm0B8vqf8ZVnyWVGabwYN7fTj5qAMRXwTxTqt0neLG3WeV9wr4mG6Q3SIC+fe2Ps0cQTUA8YEdARMj81vDJqdS6E15RrlWaMrMmZjfsnHYho2XCZZluJZVDWNLdRi+1tz6Kx/Y8VTLnfHfgzbsiWNJ8MqMzoP6nui08aBcrjxmjxUILXDzELermT5EC3Pmp22XrR3VHOaZEWSWZZoG/CuUxjzpDgTI3hSMfnT3C0wOUo4rDVR0781AN4SWOzZoBMrksRm5c0DkKdVxBPNlssHsh5Tof/U14ASeY+05LS0eRUFxKG4LRYoozeVsE4yV5VplMUWiVYo5Q+s0QA0dxdVJpEpWc9ToF3l1W9fL3tEkGOF9FyT2fa2npgE8na6pVMgBEECPJYPNyarDwfINJ6LF9Fr5K0OI9235fsvEbq9C2WUX4ywunMBiwVJOUgtiXdBz/ACn8BlHupuTN7rHg6OS5Ro6lvUy8la4WpCr4SqPVQMm0Mjcbo1PLI3VmnUjlL4zFdLoskUxWFZFhdSquE1bfEmMRiIu4wFrTxDZkOCpCERmppu01BpKpUszbvYpbHVKFUAVIN7Hb6qOcre2pFPUW/NUop/wTdHRtxeoyYhPYGt4uynYfLnMjVsU9Rplqli7KNTEug3gCI/ReYXGNqPGvYBDNWRHKiPxLg86zpbNiIKwyZNKOjFg198HWVH6RDTA4WmFxrmsgRBuZ6qJQxwLgGkun5fstcbiHB23hAU7n5sv6370tnQYX2g0zPiA9Lxbstne1Rc06Wtv3+q5FjhPgLjO/ZMvqz4Qd9+o7BY7rN/qxLFT2iJs4tG24ugYfMfe1tDRIi/b7sufqZM8kuLhp58VwI78lVMvzFlINAAEjTMQ+NhshZHfLKlgio/lFp2Da2XEJXF4losE7gq3vgQB2StfLC1xnhdUZWedKGl0yHUwjXGXBTcy9m2VT4RB6jf5crrKmEBFrL3L8seHTAIWilRDR81xvs9iKcbloImDNp6IftJlIZRLmE9I7bkr6tiMICDIXO5zgQ2mbAyOe61jlbaJ0nxdwWgCqZvlvunkAO09TyeYU4tXeueTnfABwQyEctXnu5QIzCVdLp+S6GlnWiOQoVPCk2G6v4PJPCC+8bBY5NPk1hfgo5fnTifC23VdJhsbO+6j4DAOF3FongBVhho2XFKr4OqN+Q5AXq1FErFFl0LVKlhbZakFydw4bFwEd7GuAixCqxUL0KZaACEyyppO60FJ5IAdfi1lDx4xNJ7i+m5zOC24jr1TUbJbo6k4m26F/UwuVwntGDvbzV6hiS7hNwa7FqTBZtVLo0ST2/NTqeUVKryYgb9B6hdDSw5IVHCYOBump6UQ1Yhl3sqC0AgHraF0GC9ng30TWCIaE7VcdLiD5D8Vk5MCXi8EQIPop7nNb5jqrxa4NLjExaey5PM6rmu1aJbyZWU5NLg3wRjKVSB46RVdFmkbjqUrhHuJ3IA50zqHay3xD2vgydEceYt67br19YUmyy8kntABMGJIsuOUrPVjHSqCUMw8dpNpkiCI6jZIZzjS9rSZgf62M8+ie94KgY5rg07nw28jtO8JDMHaSJYHbzwD1i8zuAkmxtK7NG5lqaNAP/t5NryjYfEmoJL9AHlIN/p+6i5fUa2tpIJAMgA3ggxEbo2Ibpqz8bYBM7EEkCTP1RwMsYrD1KjCWubUNrDwuI5t/l16o2Fw8AOOsOAiDuJ6WSVPBOYXPp1KbpFmAmdojzRsPmdQs0vEui0G8Wgn6FC/gn0W8lxJZUlp+ex6X2Pn8wr2IxIcTPK53B4RwYJ3NyO69q1XgxBldkI0jy8zUpcFcsYNiitxIAXPtxp5XrsYVrRjRaqY4KRm5dUY4NEuIIA2vxfhaU66fwlVpN0+hNHz/ADT2DxTmi7TF4mB6ErjcbllSk7TUaWnvyLifovvmOrtcF82/5Je2aQBuAbcwY39V14c0m6MZwVWfP3NWhamXsWmhdhgBbIXR5RmXhh5uOT0UF9ODBWhlZzipIuMqO7wuZAiSR6lMDNO6+dieJTAzFwESVzvB6Nll9nef3E9Vi42jnrmtAiYWLPZZe6j6j/SN0yFpRoiblSaeYnkwvX5hdYG52+VuY0agL9+nZe5ji2QVyOHzgtG68fmJed0JGbRCz7DN99qa3kSGjYxJkJzJq1QEamuvtY7dVQp4EGrIPiAve3YkLocLhYAG9lu8nFGWnkDh0zTrQYm6IRG6UGEDnTdZFFFmJITuHx6mYqhABBueEvqsoaKSs6nEVQ+nEx1uucz4AUSGAny3/fyS5xxA3S2JxOpjr3j72Wc+EbYoXJCVCi8NFMOMkT0AvYT12U7McXVaQ2o4OMm7TBHHbaJ9VRpYJ9RgDXCSBfUQOLR+yi51lxbUiCW8SCL2Mg88W/dcTqz1V0HwuML5aIJmASdoAAEiyLmVQ6dLjLhMktIPzkzdI5dlZLy1oIj0IG+kxdu9gruIyVuiHGHEQC6QAdh6ITQmjmfdvZUDhHIsJPiF+/BsjGgHaqhOlkNbuNySD4ed+EnmD3SXFum7bAQDpcJI72n5L2owe80xq+F0B1iAeOhn5ymM63CZZRLGtDi4Ngkk6Z4G3it/KLTwxNQR8DJAETvab/P0UHAVYPheSDAIcbMk3gbweY7ldXToVBpNni3wtJ4uQ47CYCm6CrDtx0NniBcDbi88LDmYuOiQrYxjwaZcNUxOwAG8yCfJEbghyDN9pj6j1W2PJ/o5cmBNfkIXNdfZIVsRBIS1fFAGATYwZQhiZXYnZxNVwO063dM08V0KlNevHV4TEyhi8c4A9VymYez7qk1C+XGLH8PJU6uN5JhEwOb03kAn6LaDceUZSSfZzjvZV5FyAeei1HswA7crsKlSmTEo1PDUyO/VVuyJ20fPMwyUslx2CHhaLQADF/sLvamFYSZEjootbJwahfpgcdlSy2uRaKZIxBDPA1rWg7lR61MF0BvqquKqw4tbYfMnr3S1EtkgNLn8LRcImRFfRglYuqZ7OahqcSCd1iN1C22PVWlsCCe4E/Poq+WZOXAOIkFU8BSDJt2VKjiAxpa2Y4jiFw2ddEL+3Ma6SLDglOU/duEQG+S9r09RJdaey2wzGtKYUDZksONRsmLH8k4zGlm6PhMY1h3kEXBW1RlN5sEXfZFC1TFucJgx1RsDRLpI3F4RHYa0Cw7fmm8K40wY5G83RYAjiGc+o6JXGEGYMdPNe4/D63FwME7+am4hr2CzhPn9PNYzlSN8UNTsM+gAdBP/AGbjpH3wnNDRIBdPSN+t/p80g6o2NdWCWAEQYPG/rFkhmGeudGmfLaG/42M7x9SuKUm+z0owSXBWxWOp0wAGAAwYII09yOtpug1swp1aYpuJbqNyTEdL3PCgZlVfJqSWlwEAnxEnsLDY/TdK4SuGkCu14B8QGmKno7/WYKSjfJVpHTUnMc8+58Ok+IsBIOxDSYMGIufzTP8AVtNKXAOvEkgGe1kpgMS1rNTC4SSNJA93HJNibCxP4JOnXBqOGsOBMmJAnkbDsoKPM3yoFgIaPARADpF7bEWM/ijYD2fa7DlhhvhAa/4iQNneEy2CSL7retWAcCWatTS1w/x0x4T2N+nEo2U1PeOc950tbbSGuDS2IElx2tp24VO6J4uyQ/K3UC4VGtq04BBaAxwd1M+LSLC1o5T2WY/4muL9W4ImCDNpBi5iw/2TmdZoGw0FmpzXhogOEgAlruGtiOxnzQ8jrsrUg9zGhwMWtMCAANVr7AiErGJZtQc1jiG6T/5TaYgmOLEDyunMNj3uYHGC2wIBu57SIF5IEbwqD6f/AFv0lgBBbLh4RciIjg+d1IzBr6cB3iIbs0eEATEwZ255lUuRNlPEZLTfcENJEnSLTva/kuXxxdS1S2wMAzv37K5gWv0mLUwIEm568eLzUfP6YeAGtMtNyTaDx3Xd8eWp6Wed8iGhOViRzcR37ILcwfUcG02S47clL0cuqPMNYXHawR2YV9CqOHtN4v57dl6OiCPO1yNsdk+Ia0PqtIb1BBjpIBQsteGmYPQ/qu2weI1tBJkHr6bBHxWGJNmjzAAnzWe7xTRWjycLSrk1DA3O6s0q5g72T2YYRtNvAPQJKmQplJMpRaNMNmAJ0kXhN4pnh+IXU7F4ZhBEwT03lbYPLKhiAX73Lo6bdUnXY1ZPdg2sm0k2A5vyg5ZgXNJJpls8n8l0L8JpcAYJ7XTbqgI2vCHPwNR5JgesWxw56hYoNBsY+B5qrgsYGAOPIXGYXMi03uqlLN55hZ0W0dBjcayp8P4KZWcR09Ev/Xu6pihWbEkXCZIVlMncEd0zhqbpht/JLPzJqawWdNb59UxMcGMj4rR1WxzkQRKDisa1wJsf1U11QPdBIAj0SqxDWKxjf9t9+w5jvCDToljSWh1QRLWxt+RHfhRswOh0bjg7LXDZg4Wa4g7DyUZMMpK0bYc8YcMPXxrdVxYtOoGASBPP5oFfH0ntFNjm8kAzYk23E3Q8xp63tJBgECXTDY3vzJuVPxGFIcYIO8GAT2g2txYcHdcdV2eldrguf2wvpnTYkQ3VDi0XNjEg3JS9H2eqUnB2IcXU2izg7cmIbpPwz/8AUI3snXEOFd5BDvC4u+IcyJkEW8wQjZjWMloEkFxkNnwmL3ki3eyc5eiIRfT6OY9oKFRugOLmh0tYGm48dovfrGxhNOlrnRcNiBM3AAPEuJJJ/VAx0NAbUaHNdJa50/HD7kmJtM7734TbaB0ioQfdvFRwI1EQ1rY22+EkHz5Uf01Q97N5hDQampzSGgf+J4EkeY9O6v6WOdrLwxrwGgE7/HOniZN/IIuW4AUaAa5wdAkxJJJElxJ5XNY17amIDREEnxMuXCCfh6l0DaBAmE5tSqjOEWm7LuLxrMNTBb4iYEgt1k731ATaZA44Uip7R1XgO90KYvfRpJIJG+xAm9t07RqOolwLdTC3UYcDBE2dPI/NSvaPPqjhoaePE0G/EA8DzPQqYqy5cD7MYHlpbBNjonw6p5HHUEE7dktgsHWOqpWaG+I+IOu2DcRJk6bdFNw2EfRb7572iHCWcXEgNIuZ4PMWVetjIb/+QwOb4TZwcAeJbMSSNievO2jjXRCdj+Z1KpEsbZp2BEkCOh3vtxCbwI10wHt3EfCSCIkKbltSGGq9lQMDg0Pbam2w3LTqG5BKL/6lH/8AMA2IZYxpBi54NvonHVF2iJ6ZLSx7D1TScWx4DEERMgXFuxW2ZYSm9p1NjgnYlc3meOOvWHTIESL7biLcfghtzus8kWMgD5crsxQm/wBHBnnj/wCSnhCKR0hxLeJ4T9LGkgnhRcLhKtT/AAg8ybI9TA1wYGkjs79lq1yYJ8GuZYlh8Tik2uaROqB02nlX8NkrLF9IOMXLjyg5lgCR4A0AEHTFtwPwSckuhq2+ehHB5SHGYBncm5hUcM0gw0lo2Wrsy0EiBtGySdmBSbbGoljGYZgaA1wm5PMnz4S1HLy5pJ4Uo4wzMpl+bWDdVtzCkugbmgHZYlX4pkm5+axAxEZcJ+IjzumaWBg/GI+qSFd9xH127brQ1nf6lJWypUmb4zFFjy0XHB2lLe/cTYn5ogYSbg+qfwGGbu4St4tI52nJiLKzxymqeJf0VmlkQqgupmI3EXTBwtMRDQ215JJ872Q8kfQtEvZEwxqOdEx+ivvLSIFuDZbu0FsANB/2tKFqAUOVlxjXYtmWXRTJB1f+JG3qp+AwOq8x2/lW3Bruqz+2skQ23N/w5TU6VCcObF3YZr3y+oGhtiOSCP5+xKjZrhW05DXNc3/5CL9diD1VfO8vgeBjrukCOwBbbbbfuoRoPe2W2i20XFvXfdedKD1HrQmtCBV8L7xgc0XbsR1sWuj752VrKcwayj/2+7bMwDuTs6fwHNkrg3toscHQHECCTIi3HUEb9CufxGZh1aQ3SJPMNvDQ5roGsSb2EA9Ap0tFaoyH8bm2HrM928NdcRcAsO2kRMze/Qwu5y7EsZSbRcG/CGkCGtI6NECwkD53lcFiMES0C1PRsdViTcukGRB2XV4DG0xTptFSlUcweLW4F0NsXAzFje9uiiarotNMo4vF1KA8DWNbNwQA4NsIDhAcJ3/ZcpmuK0V2udTY1seJzRpGlx1GRsdhcTvCa9oX0y5pL9ZJAbce7AEuBkGXOlvTg9VAzbFmrUY+BIbG5JJ1TMTDYjpdKKK6OuySowahdtMg2DQW31O8RN9N+vTaSl8Xhy73rz/+u9miIjSQ4TbYTPRcricQQ0xUcW2sZ53sLC/CdwGGr1S1rnTRaQQy+kkROrr2b5HhbQSMZ33Zs3Nq76k09bmUtOnwAwAHTOogBviPp0WlNwcAXMhzrajDp66SIaxu9mg9yr7KbGav+sAmZ3MzvMm6U/tzIAAJ4B+q20OjBZYlvAZXQfSAc17Q0lrmlxJJEQXdYkQomObVaC0kaQ60c+XZU8Jh7BpdAA9fnwm3ZaGOgkOm+pbY6j2cmSTk+GSctyqZfWMRAa0iSe8dArjMvpFgLB4u4gIVPFNaSIm0LwYiLA2VOTZmo0N02Og/4gffS6NRxI/kKZWx1t0q/Fg7WSHRaxmOEWKlYzHuPw8dEsKgne/dEbiWMuduUMpdgX4XVJkfulMRhHcEfgqRpgmd5PlZArODTEAp2BFrUag4SlQP6Lo6uHdvpt2SGJZfoixkQhyxUjSWIA3wuHho1cRc82mTARaoa0kTqj5gfPa6SGLktaXFrTckncAiQ20ATYz0O9lvRrwZDfeAuu4G4E2FhsRz3v0XBuys9PYjQ0yqAsbVI3bZeMLAfL1kffKOysCZ3HC64yTR584NOijgMwc0ECI6FGFVx6H1Ux9QO2EHr+a9oPcDuPVUQVsVRM8eLj037ITMvLRMtjm8lKh7urfmmKGJc3YjyRbCglMu7QO3K3qVTOrntwvTWcTfTO/RLvcZ2v2KAGamMcdoPqlcZVdUGkgDiencL3+oI/x43svG1HmIAiegUvguPZFxeVsBAIcZsOsxvPzPRTG5YXMLSNQJ8Mx3sPWOLHzXe08AIioQZgWtbrbnj0WtbCUaMOdUa0AmA7mZ+ITe7h8lxuaZ6EYtHC4mjiW0y8DU5sDSXy8wSCIAv+ZUnD4atRxDKz6el1Vplr9nBw3t0tyPJfTnUsO7xgMqSQ5xbBbBsHcxsLTwuV9pqfvCTSLmkzDnAWBIn0Mcxso1+C9PkiZZltfFVapeAX6Bpa4+ACx3JMgcbmxT9ak5oa17bt5LQJIudJ30kEHyiVt7J1ixj/eVJLhZwtIda3yJsrGa5QazA1tX4Rq92XRYzqdMwCW8ee6G+R1wcu1usCowt0zAaAew8zJ2O1t0xReYcdRAA2mNR/1Nt09lTvd1IBa0C0xqEDy3FvqnBlAqOPgIk3gATH+XZawjq6Mck1HtA8kzN7mkOIJsBqPJ2v8APdV8DQqggP0ntHPWVOoZCGOGsaheR4gSLaeeFQYGtPhaR6k7bLeKfk5skovobq69XAjoh4itUIglLGoZ2KcoVRu9sxxMfOOOy16OZomPZU6SmMHl73uAcdIPMynG12AGxBPTZY8NI+OfSE9QlESq4MAmHOIHMQlxhm8kp11IDYkjzWjmMG5tzwiyqE3UwTb6lEbSmWiNjeJXtVjf8ZjuV5ReGkk2gWtzaEPoF2GNSCQ523VB963rC9OIZqJ0i8bjsELEVWHYAHsFNjo3fmTtpnjZL1aEC954HdD95xH6ob54t9+aBnooHosS/vXfZhYixUQWYqm94phrn6LAC3WXGPE4iBYfIoeIzFziQwQDYsFza+8frymMPWe1zgxjGkgf9gbB3BLbkiOJiUvjKU1CRSPQFstB7kRc7W/lcCPYOgy7MgGA6YcYkuEQAN5vNyU5VxbdBIiw1SDJ5t24PkoVOu51LTeQ2Dq2vbwiJ1Da6q5PQIaZBGpsGRcjbYbWmd/NK6Ckxxte34Iup20Epmk+kLFoGnzJ2sh1He9Y7QdBki+3kOAt9/0jk+t7YtKNTdZEwlAtEVLtE+ERBBmD16fTZGOjcNBg3vAEcE/5fd099E/WfhggfuFuexWhwr3kFha1t7yTzF52I6CZXpy+oHfGCO4/hPfiQ/jyNm1CP4R8PVcTLnQOT27INKjfxOMRJdDQB0G8z6Jp2XDdr5EXgGT5XjraFM8yapF48DTtjLMbSpNnUXTLgLcm3XklDfj6Fcn3lMWFiRIN/LcR6ykauXAsLjIAHwnc3+iW/oyGggkCY2me4nrC57idNSAZhiHPpvdhpcGhwdoYWuMajZsQRAm1h0uuLxvtBVaHSwtIAaJbYPkC4J8IIk9ojld//bHRHvGj/wAS0bEw7flRP+RsuDcGX6Q6XM8VgWkneAL7OBvynFx6FLVQpnTdNGmfeFtYtDhoALH6t4IMAWdcTEEKI32mqOeXB8uIgkeHwibAbEelo4U32WyWpiqppsMNAmo650tmLReSTH8L6TlXsFSDWmppJgQ0xAHUgyCYntKfEexpuXRCynGuqDSHNi02Nh5xaeeq7LC4pzWxM28/Ras9kqTX6mBrSOgi8i8TA+SYdlsuiSAN7TPS/H8qoTgjPJCUgLq5Jv8AgtTVtH5BExWBLGuOo2vPAuBH1QqNMExM8EDgrbfiYfXlZ450Ld5gC5+UJkYQAyT+wWUqLTN9hv57QpedeCl8b2xAOMw61+xt1W4BOw+ZTdKkx1yYNuR+a0eKQdJBMz6T0tcoWdeQfxvQqK4jYz5odSpfYfLdONFJwAbcC4PM/ZPzWpwzYhhDSOo3tb+U1nQn8d+xE1rQNKXxJOkx0KqDAwBqOraw8/wCVqYEjVq+Ejg3Anb0F0b6KXx2mJCrYcStH1e8J05aNtc8i1okes7hYMC0A+ImwEwJEGPv1RvxF9dsmGr3QHnyT1fLHHVpc0mbWgAcz33+SH/Q6W3Ltp1ho0COCJm8/d1W9En68xDWsR3YJ3+8eixG9Ef15EcZbpIdrM2VqjWIgfIwJ9fvhJ6bx5Ldszvx+a4j0CicX1Ajy8itnZhMW9R9VPdU4/letETCQmPivqcHAXjnk9+qJRqlkkeZ8+fVAoDhHi0fcFFgMszIl24vt1O0/iE63EgkAjdTGtbq34ja5uYP4WR2P8vNIRSp0WOEhFaGwBG458/wskGVTsOicpYkC1pjpdKwPK+WscLjVfm/HRFoYARA+Ef48bW/T0XrXTv92/dZTrwTyOebbfklYGr6TQwyS3gHe15P47/6odSBGogm5Bm9xaPIGJIRNIcAJIG0x6keqJTc0nV6bxZKxk3FUiCNEy4XmeSBJ67HpsZUr2rwXvMPoe9wZI2lx1agQQOd47QunqUGXkDxCDfqD+ErTEZdRc1rS2Ggg2O8cFNS5A+R+z+LOGrVgwHSYEG5Ia47wu3p4inVc1sRDdWqSIMbCD1MKg72UwhJIZBJi1h1P4fUor/Zqnq8Jc2AQSDvM/UK3NMlKuBzDPaxu5JEc/K/mjOxTRtfkgm/X9PmkRlLA6ZdBmJNrwPyQKuUt1kku9D2i34qRk7PPaUyabbNcPsTxBCdyV1rTMST1m6Y/slNw8QmCLndFbRDAA2QBwfWR5J2gPX13OJaLQRP358o7dIkRc9OChGpHA7oYqkGAgDbQNjfz25A+i1q0R21C3aOI4Xjan1/ULR9SSfK3Xz/ADRYCv8ATPBMEDrAHrwsZSednJt1S1+vl1+a9e6QR3CLAT948f5Tx6jhePrPI33+/wAgjuAGw5n8gla7jMHp+SdgAqVXjYwED3rrHUZ/BMVHcJYEnffhOwBuxTxN469UBmYvabE2RcQ2fv7ulzRsnYBDiydz9AsQHNHdYixhFtSCFhzNkcN26fypGYxklbja3K1pSDbn7/VFaEmI2oukIra30FkC2kffqitZA33+iQBKhv6Iwp2WjRHqtgxADDTGnv8Agtvfw4oIZBnnuvD8QQIoMrcn7stjUkSNr/kkx0TIrwD4W7RtNu/TZSMadW0xPp8roDK8m3r5JYNAvMj7n8V7Hb7/ACQA0/EdFrVff9BHogzaw2Xgq3iP4QAVjrjv+iYFXr9/YSDkZz9ggA7yZ9OvdaOcfsoZqzt99V57z9EAGZVK3dVuJHml2sK1qOggevZMRtVqwF4xxv8AU+oS5rbea9qDfugDHOMgd/3W4A3nohardvvlYZjblMAlSrf6r2m+3r9/RKl3imbLZzyAe5+iADVao07pafXv2haVqmw+/NAqVoAAP3ZMYVxkfd/NDc3aOny2/VAOJ48lvUrSJ2B/bhMdAqwAIHP3K8FMRt8/IIg8R6oVR0cff2UAA911WIgqlYnYwDHAnt9eExSAne3E/fZYsSA2a+4jqtqTpPVYsUiC6t7IoFpWLEAbsKMCsWIYghHRLumVixJAFw5OpMDbf+Z/ZYsQB7TET97heNasWIA9Y3qtw1YsSA3IXjm2XqxMAWyykeOlysWIA9NafVANQx81ixAHjitajz5rxYgDV0kcD7C0NU7SsWJoDwG3qVrWrEEeaxYgBSo427ie6CypLo4CxYqAxzOfT9FsXrFiBmMPyCHUfIWLEDQJxWLFi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20488" name="AutoShape 8" descr="data:image/jpeg;base64,/9j/4AAQSkZJRgABAQAAAQABAAD/2wCEAAkGBhQSEBQUExQWFRUWGBoaFxgYFx0XFxgXGhcVGBcXGhocGyYeFxojGhUXHy8gJCcpLCwsFR4xNTAqNSYrLCkBCQoKDgwOGg8PGiwcHyQsKSwpLCkpKSkpKSwsKSksKSwpKSwsKSkpLCwpLCkpKSkpLCkpLCkpKSkpKSwsKSwsLP/AABEIALcBEwMBIgACEQEDEQH/xAAbAAADAAMBAQAAAAAAAAAAAAADBAUAAgYBB//EADwQAAEDAgUCAwYFBAIBBAMAAAEAAhEDIQQFEjFBUWEicYEGEzKRofCxwdHh8RQVQlIHI2IWcqLCJDND/8QAGQEAAwEBAQAAAAAAAAAAAAAAAAECAwQF/8QAJBEAAgIBBAIDAQEBAAAAAAAAAAECEQMSEyExQVEEFCJhUjL/2gAMAwEAAhEDEQA/AKLMGC24gryn7K4dzIdTYdUz4RyZK2djEWljJC6LZo+ThfaL2PZSPvMOYLCJYdt9xP4Kv7OuGnU4AO2P7dlXxNIGbTKlf233ZEEx57fstNWqNMjTTtFrFYUOaY53XyjNMCaVV7TwTHlwvqzK1olSM9ydtVsxfrF08U9L5JyRtHB5djHsdZfQMEHOYHEESo+UZSI01G3aeR8iuuy57QzS5VlafQsaaEdK0KsOwgnsgVMBDrLGzQl0HB4PPmk8XiG6dIOk9OnkrX9sgmBE9OVOxHsW99QODpEiRsYkTfyWsdPkiTIOR4Wo+vpjmCQDbrK6yr/xMHO1vrRquGtbfyMldjkvs9ToAwPiujYxgmTII27dESyu+OCKRxuaf8btrOp+6IpgWcIme6cH/DDPDFR48QN4Ph5bsL911uWUySHnZXqWIlsn5rJ5pryDSOezHIG1qTqTm2IieYXHn/j0NkB8jvfZfSazCWyEq7LDoEjY36x0Uxm0B8vqf8ZVnyWVGabwYN7fTj5qAMRXwTxTqt0neLG3WeV9wr4mG6Q3SIC+fe2Ps0cQTUA8YEdARMj81vDJqdS6E15RrlWaMrMmZjfsnHYho2XCZZluJZVDWNLdRi+1tz6Kx/Y8VTLnfHfgzbsiWNJ8MqMzoP6nui08aBcrjxmjxUILXDzELermT5EC3Pmp22XrR3VHOaZEWSWZZoG/CuUxjzpDgTI3hSMfnT3C0wOUo4rDVR0781AN4SWOzZoBMrksRm5c0DkKdVxBPNlssHsh5Tof/U14ASeY+05LS0eRUFxKG4LRYoozeVsE4yV5VplMUWiVYo5Q+s0QA0dxdVJpEpWc9ToF3l1W9fL3tEkGOF9FyT2fa2npgE8na6pVMgBEECPJYPNyarDwfINJ6LF9Fr5K0OI9235fsvEbq9C2WUX4ywunMBiwVJOUgtiXdBz/ACn8BlHupuTN7rHg6OS5Ro6lvUy8la4WpCr4SqPVQMm0Mjcbo1PLI3VmnUjlL4zFdLoskUxWFZFhdSquE1bfEmMRiIu4wFrTxDZkOCpCERmppu01BpKpUszbvYpbHVKFUAVIN7Hb6qOcre2pFPUW/NUop/wTdHRtxeoyYhPYGt4uynYfLnMjVsU9Rplqli7KNTEug3gCI/ReYXGNqPGvYBDNWRHKiPxLg86zpbNiIKwyZNKOjFg198HWVH6RDTA4WmFxrmsgRBuZ6qJQxwLgGkun5fstcbiHB23hAU7n5sv6370tnQYX2g0zPiA9Lxbstne1Rc06Wtv3+q5FjhPgLjO/ZMvqz4Qd9+o7BY7rN/qxLFT2iJs4tG24ugYfMfe1tDRIi/b7sufqZM8kuLhp58VwI78lVMvzFlINAAEjTMQ+NhshZHfLKlgio/lFp2Da2XEJXF4losE7gq3vgQB2StfLC1xnhdUZWedKGl0yHUwjXGXBTcy9m2VT4RB6jf5crrKmEBFrL3L8seHTAIWilRDR81xvs9iKcbloImDNp6IftJlIZRLmE9I7bkr6tiMICDIXO5zgQ2mbAyOe61jlbaJ0nxdwWgCqZvlvunkAO09TyeYU4tXeueTnfABwQyEctXnu5QIzCVdLp+S6GlnWiOQoVPCk2G6v4PJPCC+8bBY5NPk1hfgo5fnTifC23VdJhsbO+6j4DAOF3FongBVhho2XFKr4OqN+Q5AXq1FErFFl0LVKlhbZakFydw4bFwEd7GuAixCqxUL0KZaACEyyppO60FJ5IAdfi1lDx4xNJ7i+m5zOC24jr1TUbJbo6k4m26F/UwuVwntGDvbzV6hiS7hNwa7FqTBZtVLo0ST2/NTqeUVKryYgb9B6hdDSw5IVHCYOBump6UQ1Yhl3sqC0AgHraF0GC9ng30TWCIaE7VcdLiD5D8Vk5MCXi8EQIPop7nNb5jqrxa4NLjExaey5PM6rmu1aJbyZWU5NLg3wRjKVSB46RVdFmkbjqUrhHuJ3IA50zqHay3xD2vgydEceYt67br19YUmyy8kntABMGJIsuOUrPVjHSqCUMw8dpNpkiCI6jZIZzjS9rSZgf62M8+ie94KgY5rg07nw28jtO8JDMHaSJYHbzwD1i8zuAkmxtK7NG5lqaNAP/t5NryjYfEmoJL9AHlIN/p+6i5fUa2tpIJAMgA3ggxEbo2Ibpqz8bYBM7EEkCTP1RwMsYrD1KjCWubUNrDwuI5t/l16o2Fw8AOOsOAiDuJ6WSVPBOYXPp1KbpFmAmdojzRsPmdQs0vEui0G8Wgn6FC/gn0W8lxJZUlp+ex6X2Pn8wr2IxIcTPK53B4RwYJ3NyO69q1XgxBldkI0jy8zUpcFcsYNiitxIAXPtxp5XrsYVrRjRaqY4KRm5dUY4NEuIIA2vxfhaU66fwlVpN0+hNHz/ADT2DxTmi7TF4mB6ErjcbllSk7TUaWnvyLifovvmOrtcF82/5Je2aQBuAbcwY39V14c0m6MZwVWfP3NWhamXsWmhdhgBbIXR5RmXhh5uOT0UF9ODBWhlZzipIuMqO7wuZAiSR6lMDNO6+dieJTAzFwESVzvB6Nll9nef3E9Vi42jnrmtAiYWLPZZe6j6j/SN0yFpRoiblSaeYnkwvX5hdYG52+VuY0agL9+nZe5ji2QVyOHzgtG68fmJed0JGbRCz7DN99qa3kSGjYxJkJzJq1QEamuvtY7dVQp4EGrIPiAve3YkLocLhYAG9lu8nFGWnkDh0zTrQYm6IRG6UGEDnTdZFFFmJITuHx6mYqhABBueEvqsoaKSs6nEVQ+nEx1uucz4AUSGAny3/fyS5xxA3S2JxOpjr3j72Wc+EbYoXJCVCi8NFMOMkT0AvYT12U7McXVaQ2o4OMm7TBHHbaJ9VRpYJ9RgDXCSBfUQOLR+yi51lxbUiCW8SCL2Mg88W/dcTqz1V0HwuML5aIJmASdoAAEiyLmVQ6dLjLhMktIPzkzdI5dlZLy1oIj0IG+kxdu9gruIyVuiHGHEQC6QAdh6ITQmjmfdvZUDhHIsJPiF+/BsjGgHaqhOlkNbuNySD4ed+EnmD3SXFum7bAQDpcJI72n5L2owe80xq+F0B1iAeOhn5ymM63CZZRLGtDi4Ngkk6Z4G3it/KLTwxNQR8DJAETvab/P0UHAVYPheSDAIcbMk3gbweY7ldXToVBpNni3wtJ4uQ47CYCm6CrDtx0NniBcDbi88LDmYuOiQrYxjwaZcNUxOwAG8yCfJEbghyDN9pj6j1W2PJ/o5cmBNfkIXNdfZIVsRBIS1fFAGATYwZQhiZXYnZxNVwO063dM08V0KlNevHV4TEyhi8c4A9VymYez7qk1C+XGLH8PJU6uN5JhEwOb03kAn6LaDceUZSSfZzjvZV5FyAeei1HswA7crsKlSmTEo1PDUyO/VVuyJ20fPMwyUslx2CHhaLQADF/sLvamFYSZEjootbJwahfpgcdlSy2uRaKZIxBDPA1rWg7lR61MF0BvqquKqw4tbYfMnr3S1EtkgNLn8LRcImRFfRglYuqZ7OahqcSCd1iN1C22PVWlsCCe4E/Poq+WZOXAOIkFU8BSDJt2VKjiAxpa2Y4jiFw2ddEL+3Ma6SLDglOU/duEQG+S9r09RJdaey2wzGtKYUDZksONRsmLH8k4zGlm6PhMY1h3kEXBW1RlN5sEXfZFC1TFucJgx1RsDRLpI3F4RHYa0Cw7fmm8K40wY5G83RYAjiGc+o6JXGEGYMdPNe4/D63FwME7+am4hr2CzhPn9PNYzlSN8UNTsM+gAdBP/AGbjpH3wnNDRIBdPSN+t/p80g6o2NdWCWAEQYPG/rFkhmGeudGmfLaG/42M7x9SuKUm+z0owSXBWxWOp0wAGAAwYII09yOtpug1swp1aYpuJbqNyTEdL3PCgZlVfJqSWlwEAnxEnsLDY/TdK4SuGkCu14B8QGmKno7/WYKSjfJVpHTUnMc8+58Ok+IsBIOxDSYMGIufzTP8AVtNKXAOvEkgGe1kpgMS1rNTC4SSNJA93HJNibCxP4JOnXBqOGsOBMmJAnkbDsoKPM3yoFgIaPARADpF7bEWM/ijYD2fa7DlhhvhAa/4iQNneEy2CSL7retWAcCWatTS1w/x0x4T2N+nEo2U1PeOc950tbbSGuDS2IElx2tp24VO6J4uyQ/K3UC4VGtq04BBaAxwd1M+LSLC1o5T2WY/4muL9W4ImCDNpBi5iw/2TmdZoGw0FmpzXhogOEgAlruGtiOxnzQ8jrsrUg9zGhwMWtMCAANVr7AiErGJZtQc1jiG6T/5TaYgmOLEDyunMNj3uYHGC2wIBu57SIF5IEbwqD6f/AFv0lgBBbLh4RciIjg+d1IzBr6cB3iIbs0eEATEwZ255lUuRNlPEZLTfcENJEnSLTva/kuXxxdS1S2wMAzv37K5gWv0mLUwIEm568eLzUfP6YeAGtMtNyTaDx3Xd8eWp6Wed8iGhOViRzcR37ILcwfUcG02S47clL0cuqPMNYXHawR2YV9CqOHtN4v57dl6OiCPO1yNsdk+Ia0PqtIb1BBjpIBQsteGmYPQ/qu2weI1tBJkHr6bBHxWGJNmjzAAnzWe7xTRWjycLSrk1DA3O6s0q5g72T2YYRtNvAPQJKmQplJMpRaNMNmAJ0kXhN4pnh+IXU7F4ZhBEwT03lbYPLKhiAX73Lo6bdUnXY1ZPdg2sm0k2A5vyg5ZgXNJJpls8n8l0L8JpcAYJ7XTbqgI2vCHPwNR5JgesWxw56hYoNBsY+B5qrgsYGAOPIXGYXMi03uqlLN55hZ0W0dBjcayp8P4KZWcR09Ev/Xu6pihWbEkXCZIVlMncEd0zhqbpht/JLPzJqawWdNb59UxMcGMj4rR1WxzkQRKDisa1wJsf1U11QPdBIAj0SqxDWKxjf9t9+w5jvCDToljSWh1QRLWxt+RHfhRswOh0bjg7LXDZg4Wa4g7DyUZMMpK0bYc8YcMPXxrdVxYtOoGASBPP5oFfH0ntFNjm8kAzYk23E3Q8xp63tJBgECXTDY3vzJuVPxGFIcYIO8GAT2g2txYcHdcdV2eldrguf2wvpnTYkQ3VDi0XNjEg3JS9H2eqUnB2IcXU2izg7cmIbpPwz/8AUI3snXEOFd5BDvC4u+IcyJkEW8wQjZjWMloEkFxkNnwmL3ki3eyc5eiIRfT6OY9oKFRugOLmh0tYGm48dovfrGxhNOlrnRcNiBM3AAPEuJJJ/VAx0NAbUaHNdJa50/HD7kmJtM7734TbaB0ioQfdvFRwI1EQ1rY22+EkHz5Uf01Q97N5hDQampzSGgf+J4EkeY9O6v6WOdrLwxrwGgE7/HOniZN/IIuW4AUaAa5wdAkxJJJElxJ5XNY17amIDREEnxMuXCCfh6l0DaBAmE5tSqjOEWm7LuLxrMNTBb4iYEgt1k731ATaZA44Uip7R1XgO90KYvfRpJIJG+xAm9t07RqOolwLdTC3UYcDBE2dPI/NSvaPPqjhoaePE0G/EA8DzPQqYqy5cD7MYHlpbBNjonw6p5HHUEE7dktgsHWOqpWaG+I+IOu2DcRJk6bdFNw2EfRb7572iHCWcXEgNIuZ4PMWVetjIb/+QwOb4TZwcAeJbMSSNievO2jjXRCdj+Z1KpEsbZp2BEkCOh3vtxCbwI10wHt3EfCSCIkKbltSGGq9lQMDg0Pbam2w3LTqG5BKL/6lH/8AMA2IZYxpBi54NvonHVF2iJ6ZLSx7D1TScWx4DEERMgXFuxW2ZYSm9p1NjgnYlc3meOOvWHTIESL7biLcfghtzus8kWMgD5crsxQm/wBHBnnj/wCSnhCKR0hxLeJ4T9LGkgnhRcLhKtT/AAg8ybI9TA1wYGkjs79lq1yYJ8GuZYlh8Tik2uaROqB02nlX8NkrLF9IOMXLjyg5lgCR4A0AEHTFtwPwSckuhq2+ehHB5SHGYBncm5hUcM0gw0lo2Wrsy0EiBtGySdmBSbbGoljGYZgaA1wm5PMnz4S1HLy5pJ4Uo4wzMpl+bWDdVtzCkugbmgHZYlX4pkm5+axAxEZcJ+IjzumaWBg/GI+qSFd9xH127brQ1nf6lJWypUmb4zFFjy0XHB2lLe/cTYn5ogYSbg+qfwGGbu4St4tI52nJiLKzxymqeJf0VmlkQqgupmI3EXTBwtMRDQ215JJ872Q8kfQtEvZEwxqOdEx+ivvLSIFuDZbu0FsANB/2tKFqAUOVlxjXYtmWXRTJB1f+JG3qp+AwOq8x2/lW3Bruqz+2skQ23N/w5TU6VCcObF3YZr3y+oGhtiOSCP5+xKjZrhW05DXNc3/5CL9diD1VfO8vgeBjrukCOwBbbbbfuoRoPe2W2i20XFvXfdedKD1HrQmtCBV8L7xgc0XbsR1sWuj752VrKcwayj/2+7bMwDuTs6fwHNkrg3toscHQHECCTIi3HUEb9CufxGZh1aQ3SJPMNvDQ5roGsSb2EA9Ap0tFaoyH8bm2HrM928NdcRcAsO2kRMze/Qwu5y7EsZSbRcG/CGkCGtI6NECwkD53lcFiMES0C1PRsdViTcukGRB2XV4DG0xTptFSlUcweLW4F0NsXAzFje9uiiarotNMo4vF1KA8DWNbNwQA4NsIDhAcJ3/ZcpmuK0V2udTY1seJzRpGlx1GRsdhcTvCa9oX0y5pL9ZJAbce7AEuBkGXOlvTg9VAzbFmrUY+BIbG5JJ1TMTDYjpdKKK6OuySowahdtMg2DQW31O8RN9N+vTaSl8Xhy73rz/+u9miIjSQ4TbYTPRcricQQ0xUcW2sZ53sLC/CdwGGr1S1rnTRaQQy+kkROrr2b5HhbQSMZ33Zs3Nq76k09bmUtOnwAwAHTOogBviPp0WlNwcAXMhzrajDp66SIaxu9mg9yr7KbGav+sAmZ3MzvMm6U/tzIAAJ4B+q20OjBZYlvAZXQfSAc17Q0lrmlxJJEQXdYkQomObVaC0kaQ60c+XZU8Jh7BpdAA9fnwm3ZaGOgkOm+pbY6j2cmSTk+GSctyqZfWMRAa0iSe8dArjMvpFgLB4u4gIVPFNaSIm0LwYiLA2VOTZmo0N02Og/4gffS6NRxI/kKZWx1t0q/Fg7WSHRaxmOEWKlYzHuPw8dEsKgne/dEbiWMuduUMpdgX4XVJkfulMRhHcEfgqRpgmd5PlZArODTEAp2BFrUag4SlQP6Lo6uHdvpt2SGJZfoixkQhyxUjSWIA3wuHho1cRc82mTARaoa0kTqj5gfPa6SGLktaXFrTckncAiQ20ATYz0O9lvRrwZDfeAuu4G4E2FhsRz3v0XBuys9PYjQ0yqAsbVI3bZeMLAfL1kffKOysCZ3HC64yTR584NOijgMwc0ECI6FGFVx6H1Ux9QO2EHr+a9oPcDuPVUQVsVRM8eLj037ITMvLRMtjm8lKh7urfmmKGJc3YjyRbCglMu7QO3K3qVTOrntwvTWcTfTO/RLvcZ2v2KAGamMcdoPqlcZVdUGkgDiencL3+oI/x43svG1HmIAiegUvguPZFxeVsBAIcZsOsxvPzPRTG5YXMLSNQJ8Mx3sPWOLHzXe08AIioQZgWtbrbnj0WtbCUaMOdUa0AmA7mZ+ITe7h8lxuaZ6EYtHC4mjiW0y8DU5sDSXy8wSCIAv+ZUnD4atRxDKz6el1Vplr9nBw3t0tyPJfTnUsO7xgMqSQ5xbBbBsHcxsLTwuV9pqfvCTSLmkzDnAWBIn0Mcxso1+C9PkiZZltfFVapeAX6Bpa4+ACx3JMgcbmxT9ak5oa17bt5LQJIudJ30kEHyiVt7J1ixj/eVJLhZwtIda3yJsrGa5QazA1tX4Rq92XRYzqdMwCW8ee6G+R1wcu1usCowt0zAaAew8zJ2O1t0xReYcdRAA2mNR/1Nt09lTvd1IBa0C0xqEDy3FvqnBlAqOPgIk3gATH+XZawjq6Mck1HtA8kzN7mkOIJsBqPJ2v8APdV8DQqggP0ntHPWVOoZCGOGsaheR4gSLaeeFQYGtPhaR6k7bLeKfk5skovobq69XAjoh4itUIglLGoZ2KcoVRu9sxxMfOOOy16OZomPZU6SmMHl73uAcdIPMynG12AGxBPTZY8NI+OfSE9QlESq4MAmHOIHMQlxhm8kp11IDYkjzWjmMG5tzwiyqE3UwTb6lEbSmWiNjeJXtVjf8ZjuV5ReGkk2gWtzaEPoF2GNSCQ523VB963rC9OIZqJ0i8bjsELEVWHYAHsFNjo3fmTtpnjZL1aEC954HdD95xH6ob54t9+aBnooHosS/vXfZhYixUQWYqm94phrn6LAC3WXGPE4iBYfIoeIzFziQwQDYsFza+8frymMPWe1zgxjGkgf9gbB3BLbkiOJiUvjKU1CRSPQFstB7kRc7W/lcCPYOgy7MgGA6YcYkuEQAN5vNyU5VxbdBIiw1SDJ5t24PkoVOu51LTeQ2Dq2vbwiJ1Da6q5PQIaZBGpsGRcjbYbWmd/NK6Ckxxte34Iup20Epmk+kLFoGnzJ2sh1He9Y7QdBki+3kOAt9/0jk+t7YtKNTdZEwlAtEVLtE+ERBBmD16fTZGOjcNBg3vAEcE/5fd099E/WfhggfuFuexWhwr3kFha1t7yTzF52I6CZXpy+oHfGCO4/hPfiQ/jyNm1CP4R8PVcTLnQOT27INKjfxOMRJdDQB0G8z6Jp2XDdr5EXgGT5XjraFM8yapF48DTtjLMbSpNnUXTLgLcm3XklDfj6Fcn3lMWFiRIN/LcR6ykauXAsLjIAHwnc3+iW/oyGggkCY2me4nrC57idNSAZhiHPpvdhpcGhwdoYWuMajZsQRAm1h0uuLxvtBVaHSwtIAaJbYPkC4J8IIk9ojld//bHRHvGj/wAS0bEw7flRP+RsuDcGX6Q6XM8VgWkneAL7OBvynFx6FLVQpnTdNGmfeFtYtDhoALH6t4IMAWdcTEEKI32mqOeXB8uIgkeHwibAbEelo4U32WyWpiqppsMNAmo650tmLReSTH8L6TlXsFSDWmppJgQ0xAHUgyCYntKfEexpuXRCynGuqDSHNi02Nh5xaeeq7LC4pzWxM28/Ras9kqTX6mBrSOgi8i8TA+SYdlsuiSAN7TPS/H8qoTgjPJCUgLq5Jv8AgtTVtH5BExWBLGuOo2vPAuBH1QqNMExM8EDgrbfiYfXlZ450Ld5gC5+UJkYQAyT+wWUqLTN9hv57QpedeCl8b2xAOMw61+xt1W4BOw+ZTdKkx1yYNuR+a0eKQdJBMz6T0tcoWdeQfxvQqK4jYz5odSpfYfLdONFJwAbcC4PM/ZPzWpwzYhhDSOo3tb+U1nQn8d+xE1rQNKXxJOkx0KqDAwBqOraw8/wCVqYEjVq+Ejg3Anb0F0b6KXx2mJCrYcStH1e8J05aNtc8i1okes7hYMC0A+ImwEwJEGPv1RvxF9dsmGr3QHnyT1fLHHVpc0mbWgAcz33+SH/Q6W3Ltp1ho0COCJm8/d1W9En68xDWsR3YJ3+8eixG9Ef15EcZbpIdrM2VqjWIgfIwJ9fvhJ6bx5Ldszvx+a4j0CicX1Ajy8itnZhMW9R9VPdU4/letETCQmPivqcHAXjnk9+qJRqlkkeZ8+fVAoDhHi0fcFFgMszIl24vt1O0/iE63EgkAjdTGtbq34ja5uYP4WR2P8vNIRSp0WOEhFaGwBG458/wskGVTsOicpYkC1pjpdKwPK+WscLjVfm/HRFoYARA+Ef48bW/T0XrXTv92/dZTrwTyOebbfklYGr6TQwyS3gHe15P47/6odSBGogm5Bm9xaPIGJIRNIcAJIG0x6keqJTc0nV6bxZKxk3FUiCNEy4XmeSBJ67HpsZUr2rwXvMPoe9wZI2lx1agQQOd47QunqUGXkDxCDfqD+ErTEZdRc1rS2Ggg2O8cFNS5A+R+z+LOGrVgwHSYEG5Ia47wu3p4inVc1sRDdWqSIMbCD1MKg72UwhJIZBJi1h1P4fUor/Zqnq8Jc2AQSDvM/UK3NMlKuBzDPaxu5JEc/K/mjOxTRtfkgm/X9PmkRlLA6ZdBmJNrwPyQKuUt1kku9D2i34qRk7PPaUyabbNcPsTxBCdyV1rTMST1m6Y/slNw8QmCLndFbRDAA2QBwfWR5J2gPX13OJaLQRP358o7dIkRc9OChGpHA7oYqkGAgDbQNjfz25A+i1q0R21C3aOI4Xjan1/ULR9SSfK3Xz/ADRYCv8ATPBMEDrAHrwsZSednJt1S1+vl1+a9e6QR3CLAT948f5Tx6jhePrPI33+/wAgjuAGw5n8gla7jMHp+SdgAqVXjYwED3rrHUZ/BMVHcJYEnffhOwBuxTxN469UBmYvabE2RcQ2fv7ulzRsnYBDiydz9AsQHNHdYixhFtSCFhzNkcN26fypGYxklbja3K1pSDbn7/VFaEmI2oukIra30FkC2kffqitZA33+iQBKhv6Iwp2WjRHqtgxADDTGnv8Agtvfw4oIZBnnuvD8QQIoMrcn7stjUkSNr/kkx0TIrwD4W7RtNu/TZSMadW0xPp8roDK8m3r5JYNAvMj7n8V7Hb7/ACQA0/EdFrVff9BHogzaw2Xgq3iP4QAVjrjv+iYFXr9/YSDkZz9ggA7yZ9OvdaOcfsoZqzt99V57z9EAGZVK3dVuJHml2sK1qOggevZMRtVqwF4xxv8AU+oS5rbea9qDfugDHOMgd/3W4A3nohardvvlYZjblMAlSrf6r2m+3r9/RKl3imbLZzyAe5+iADVao07pafXv2haVqmw+/NAqVoAAP3ZMYVxkfd/NDc3aOny2/VAOJ48lvUrSJ2B/bhMdAqwAIHP3K8FMRt8/IIg8R6oVR0cff2UAA911WIgqlYnYwDHAnt9eExSAne3E/fZYsSA2a+4jqtqTpPVYsUiC6t7IoFpWLEAbsKMCsWIYghHRLumVixJAFw5OpMDbf+Z/ZYsQB7TET97heNasWIA9Y3qtw1YsSA3IXjm2XqxMAWyykeOlysWIA9NafVANQx81ixAHjitajz5rxYgDV0kcD7C0NU7SsWJoDwG3qVrWrEEeaxYgBSo427ie6CypLo4CxYqAxzOfT9FsXrFiBmMPyCHUfIWLEDQJxWLFi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20490" name="AutoShape 10" descr="data:image/jpeg;base64,/9j/4AAQSkZJRgABAQAAAQABAAD/2wCEAAkGBhQSEBQUExQWFRUWGBoaFxgYFx0XFxgXGhcVGBcXGhocGyYeFxojGhUXHy8gJCcpLCwsFR4xNTAqNSYrLCkBCQoKDgwOGg8PGiwcHyQsKSwpLCkpKSkpKSwsKSksKSwpKSwsKSkpLCwpLCkpKSkpLCkpLCkpKSkpKSwsKSwsLP/AABEIALcBEwMBIgACEQEDEQH/xAAbAAADAAMBAQAAAAAAAAAAAAADBAUAAgYBB//EADwQAAEDAgUCAwYFBAIBBAMAAAEAAhEDIQQFEjFBUWEicYEGEzKRofCxwdHh8RQVQlIHI2IWcqLCJDND/8QAGQEAAwEBAQAAAAAAAAAAAAAAAAECAwQF/8QAJBEAAgIBBAIDAQEBAAAAAAAAAAECEQMSEyExQVEEFCJhUjL/2gAMAwEAAhEDEQA/AKLMGC24gryn7K4dzIdTYdUz4RyZK2djEWljJC6LZo+ThfaL2PZSPvMOYLCJYdt9xP4Kv7OuGnU4AO2P7dlXxNIGbTKlf233ZEEx57fstNWqNMjTTtFrFYUOaY53XyjNMCaVV7TwTHlwvqzK1olSM9ydtVsxfrF08U9L5JyRtHB5djHsdZfQMEHOYHEESo+UZSI01G3aeR8iuuy57QzS5VlafQsaaEdK0KsOwgnsgVMBDrLGzQl0HB4PPmk8XiG6dIOk9OnkrX9sgmBE9OVOxHsW99QODpEiRsYkTfyWsdPkiTIOR4Wo+vpjmCQDbrK6yr/xMHO1vrRquGtbfyMldjkvs9ToAwPiujYxgmTII27dESyu+OCKRxuaf8btrOp+6IpgWcIme6cH/DDPDFR48QN4Ph5bsL911uWUySHnZXqWIlsn5rJ5pryDSOezHIG1qTqTm2IieYXHn/j0NkB8jvfZfSazCWyEq7LDoEjY36x0Uxm0B8vqf8ZVnyWVGabwYN7fTj5qAMRXwTxTqt0neLG3WeV9wr4mG6Q3SIC+fe2Ps0cQTUA8YEdARMj81vDJqdS6E15RrlWaMrMmZjfsnHYho2XCZZluJZVDWNLdRi+1tz6Kx/Y8VTLnfHfgzbsiWNJ8MqMzoP6nui08aBcrjxmjxUILXDzELermT5EC3Pmp22XrR3VHOaZEWSWZZoG/CuUxjzpDgTI3hSMfnT3C0wOUo4rDVR0781AN4SWOzZoBMrksRm5c0DkKdVxBPNlssHsh5Tof/U14ASeY+05LS0eRUFxKG4LRYoozeVsE4yV5VplMUWiVYo5Q+s0QA0dxdVJpEpWc9ToF3l1W9fL3tEkGOF9FyT2fa2npgE8na6pVMgBEECPJYPNyarDwfINJ6LF9Fr5K0OI9235fsvEbq9C2WUX4ywunMBiwVJOUgtiXdBz/ACn8BlHupuTN7rHg6OS5Ro6lvUy8la4WpCr4SqPVQMm0Mjcbo1PLI3VmnUjlL4zFdLoskUxWFZFhdSquE1bfEmMRiIu4wFrTxDZkOCpCERmppu01BpKpUszbvYpbHVKFUAVIN7Hb6qOcre2pFPUW/NUop/wTdHRtxeoyYhPYGt4uynYfLnMjVsU9Rplqli7KNTEug3gCI/ReYXGNqPGvYBDNWRHKiPxLg86zpbNiIKwyZNKOjFg198HWVH6RDTA4WmFxrmsgRBuZ6qJQxwLgGkun5fstcbiHB23hAU7n5sv6370tnQYX2g0zPiA9Lxbstne1Rc06Wtv3+q5FjhPgLjO/ZMvqz4Qd9+o7BY7rN/qxLFT2iJs4tG24ugYfMfe1tDRIi/b7sufqZM8kuLhp58VwI78lVMvzFlINAAEjTMQ+NhshZHfLKlgio/lFp2Da2XEJXF4losE7gq3vgQB2StfLC1xnhdUZWedKGl0yHUwjXGXBTcy9m2VT4RB6jf5crrKmEBFrL3L8seHTAIWilRDR81xvs9iKcbloImDNp6IftJlIZRLmE9I7bkr6tiMICDIXO5zgQ2mbAyOe61jlbaJ0nxdwWgCqZvlvunkAO09TyeYU4tXeueTnfABwQyEctXnu5QIzCVdLp+S6GlnWiOQoVPCk2G6v4PJPCC+8bBY5NPk1hfgo5fnTifC23VdJhsbO+6j4DAOF3FongBVhho2XFKr4OqN+Q5AXq1FErFFl0LVKlhbZakFydw4bFwEd7GuAixCqxUL0KZaACEyyppO60FJ5IAdfi1lDx4xNJ7i+m5zOC24jr1TUbJbo6k4m26F/UwuVwntGDvbzV6hiS7hNwa7FqTBZtVLo0ST2/NTqeUVKryYgb9B6hdDSw5IVHCYOBump6UQ1Yhl3sqC0AgHraF0GC9ng30TWCIaE7VcdLiD5D8Vk5MCXi8EQIPop7nNb5jqrxa4NLjExaey5PM6rmu1aJbyZWU5NLg3wRjKVSB46RVdFmkbjqUrhHuJ3IA50zqHay3xD2vgydEceYt67br19YUmyy8kntABMGJIsuOUrPVjHSqCUMw8dpNpkiCI6jZIZzjS9rSZgf62M8+ie94KgY5rg07nw28jtO8JDMHaSJYHbzwD1i8zuAkmxtK7NG5lqaNAP/t5NryjYfEmoJL9AHlIN/p+6i5fUa2tpIJAMgA3ggxEbo2Ibpqz8bYBM7EEkCTP1RwMsYrD1KjCWubUNrDwuI5t/l16o2Fw8AOOsOAiDuJ6WSVPBOYXPp1KbpFmAmdojzRsPmdQs0vEui0G8Wgn6FC/gn0W8lxJZUlp+ex6X2Pn8wr2IxIcTPK53B4RwYJ3NyO69q1XgxBldkI0jy8zUpcFcsYNiitxIAXPtxp5XrsYVrRjRaqY4KRm5dUY4NEuIIA2vxfhaU66fwlVpN0+hNHz/ADT2DxTmi7TF4mB6ErjcbllSk7TUaWnvyLifovvmOrtcF82/5Je2aQBuAbcwY39V14c0m6MZwVWfP3NWhamXsWmhdhgBbIXR5RmXhh5uOT0UF9ODBWhlZzipIuMqO7wuZAiSR6lMDNO6+dieJTAzFwESVzvB6Nll9nef3E9Vi42jnrmtAiYWLPZZe6j6j/SN0yFpRoiblSaeYnkwvX5hdYG52+VuY0agL9+nZe5ji2QVyOHzgtG68fmJed0JGbRCz7DN99qa3kSGjYxJkJzJq1QEamuvtY7dVQp4EGrIPiAve3YkLocLhYAG9lu8nFGWnkDh0zTrQYm6IRG6UGEDnTdZFFFmJITuHx6mYqhABBueEvqsoaKSs6nEVQ+nEx1uucz4AUSGAny3/fyS5xxA3S2JxOpjr3j72Wc+EbYoXJCVCi8NFMOMkT0AvYT12U7McXVaQ2o4OMm7TBHHbaJ9VRpYJ9RgDXCSBfUQOLR+yi51lxbUiCW8SCL2Mg88W/dcTqz1V0HwuML5aIJmASdoAAEiyLmVQ6dLjLhMktIPzkzdI5dlZLy1oIj0IG+kxdu9gruIyVuiHGHEQC6QAdh6ITQmjmfdvZUDhHIsJPiF+/BsjGgHaqhOlkNbuNySD4ed+EnmD3SXFum7bAQDpcJI72n5L2owe80xq+F0B1iAeOhn5ymM63CZZRLGtDi4Ngkk6Z4G3it/KLTwxNQR8DJAETvab/P0UHAVYPheSDAIcbMk3gbweY7ldXToVBpNni3wtJ4uQ47CYCm6CrDtx0NniBcDbi88LDmYuOiQrYxjwaZcNUxOwAG8yCfJEbghyDN9pj6j1W2PJ/o5cmBNfkIXNdfZIVsRBIS1fFAGATYwZQhiZXYnZxNVwO063dM08V0KlNevHV4TEyhi8c4A9VymYez7qk1C+XGLH8PJU6uN5JhEwOb03kAn6LaDceUZSSfZzjvZV5FyAeei1HswA7crsKlSmTEo1PDUyO/VVuyJ20fPMwyUslx2CHhaLQADF/sLvamFYSZEjootbJwahfpgcdlSy2uRaKZIxBDPA1rWg7lR61MF0BvqquKqw4tbYfMnr3S1EtkgNLn8LRcImRFfRglYuqZ7OahqcSCd1iN1C22PVWlsCCe4E/Poq+WZOXAOIkFU8BSDJt2VKjiAxpa2Y4jiFw2ddEL+3Ma6SLDglOU/duEQG+S9r09RJdaey2wzGtKYUDZksONRsmLH8k4zGlm6PhMY1h3kEXBW1RlN5sEXfZFC1TFucJgx1RsDRLpI3F4RHYa0Cw7fmm8K40wY5G83RYAjiGc+o6JXGEGYMdPNe4/D63FwME7+am4hr2CzhPn9PNYzlSN8UNTsM+gAdBP/AGbjpH3wnNDRIBdPSN+t/p80g6o2NdWCWAEQYPG/rFkhmGeudGmfLaG/42M7x9SuKUm+z0owSXBWxWOp0wAGAAwYII09yOtpug1swp1aYpuJbqNyTEdL3PCgZlVfJqSWlwEAnxEnsLDY/TdK4SuGkCu14B8QGmKno7/WYKSjfJVpHTUnMc8+58Ok+IsBIOxDSYMGIufzTP8AVtNKXAOvEkgGe1kpgMS1rNTC4SSNJA93HJNibCxP4JOnXBqOGsOBMmJAnkbDsoKPM3yoFgIaPARADpF7bEWM/ijYD2fa7DlhhvhAa/4iQNneEy2CSL7retWAcCWatTS1w/x0x4T2N+nEo2U1PeOc950tbbSGuDS2IElx2tp24VO6J4uyQ/K3UC4VGtq04BBaAxwd1M+LSLC1o5T2WY/4muL9W4ImCDNpBi5iw/2TmdZoGw0FmpzXhogOEgAlruGtiOxnzQ8jrsrUg9zGhwMWtMCAANVr7AiErGJZtQc1jiG6T/5TaYgmOLEDyunMNj3uYHGC2wIBu57SIF5IEbwqD6f/AFv0lgBBbLh4RciIjg+d1IzBr6cB3iIbs0eEATEwZ255lUuRNlPEZLTfcENJEnSLTva/kuXxxdS1S2wMAzv37K5gWv0mLUwIEm568eLzUfP6YeAGtMtNyTaDx3Xd8eWp6Wed8iGhOViRzcR37ILcwfUcG02S47clL0cuqPMNYXHawR2YV9CqOHtN4v57dl6OiCPO1yNsdk+Ia0PqtIb1BBjpIBQsteGmYPQ/qu2weI1tBJkHr6bBHxWGJNmjzAAnzWe7xTRWjycLSrk1DA3O6s0q5g72T2YYRtNvAPQJKmQplJMpRaNMNmAJ0kXhN4pnh+IXU7F4ZhBEwT03lbYPLKhiAX73Lo6bdUnXY1ZPdg2sm0k2A5vyg5ZgXNJJpls8n8l0L8JpcAYJ7XTbqgI2vCHPwNR5JgesWxw56hYoNBsY+B5qrgsYGAOPIXGYXMi03uqlLN55hZ0W0dBjcayp8P4KZWcR09Ev/Xu6pihWbEkXCZIVlMncEd0zhqbpht/JLPzJqawWdNb59UxMcGMj4rR1WxzkQRKDisa1wJsf1U11QPdBIAj0SqxDWKxjf9t9+w5jvCDToljSWh1QRLWxt+RHfhRswOh0bjg7LXDZg4Wa4g7DyUZMMpK0bYc8YcMPXxrdVxYtOoGASBPP5oFfH0ntFNjm8kAzYk23E3Q8xp63tJBgECXTDY3vzJuVPxGFIcYIO8GAT2g2txYcHdcdV2eldrguf2wvpnTYkQ3VDi0XNjEg3JS9H2eqUnB2IcXU2izg7cmIbpPwz/8AUI3snXEOFd5BDvC4u+IcyJkEW8wQjZjWMloEkFxkNnwmL3ki3eyc5eiIRfT6OY9oKFRugOLmh0tYGm48dovfrGxhNOlrnRcNiBM3AAPEuJJJ/VAx0NAbUaHNdJa50/HD7kmJtM7734TbaB0ioQfdvFRwI1EQ1rY22+EkHz5Uf01Q97N5hDQampzSGgf+J4EkeY9O6v6WOdrLwxrwGgE7/HOniZN/IIuW4AUaAa5wdAkxJJJElxJ5XNY17amIDREEnxMuXCCfh6l0DaBAmE5tSqjOEWm7LuLxrMNTBb4iYEgt1k731ATaZA44Uip7R1XgO90KYvfRpJIJG+xAm9t07RqOolwLdTC3UYcDBE2dPI/NSvaPPqjhoaePE0G/EA8DzPQqYqy5cD7MYHlpbBNjonw6p5HHUEE7dktgsHWOqpWaG+I+IOu2DcRJk6bdFNw2EfRb7572iHCWcXEgNIuZ4PMWVetjIb/+QwOb4TZwcAeJbMSSNievO2jjXRCdj+Z1KpEsbZp2BEkCOh3vtxCbwI10wHt3EfCSCIkKbltSGGq9lQMDg0Pbam2w3LTqG5BKL/6lH/8AMA2IZYxpBi54NvonHVF2iJ6ZLSx7D1TScWx4DEERMgXFuxW2ZYSm9p1NjgnYlc3meOOvWHTIESL7biLcfghtzus8kWMgD5crsxQm/wBHBnnj/wCSnhCKR0hxLeJ4T9LGkgnhRcLhKtT/AAg8ybI9TA1wYGkjs79lq1yYJ8GuZYlh8Tik2uaROqB02nlX8NkrLF9IOMXLjyg5lgCR4A0AEHTFtwPwSckuhq2+ehHB5SHGYBncm5hUcM0gw0lo2Wrsy0EiBtGySdmBSbbGoljGYZgaA1wm5PMnz4S1HLy5pJ4Uo4wzMpl+bWDdVtzCkugbmgHZYlX4pkm5+axAxEZcJ+IjzumaWBg/GI+qSFd9xH127brQ1nf6lJWypUmb4zFFjy0XHB2lLe/cTYn5ogYSbg+qfwGGbu4St4tI52nJiLKzxymqeJf0VmlkQqgupmI3EXTBwtMRDQ215JJ872Q8kfQtEvZEwxqOdEx+ivvLSIFuDZbu0FsANB/2tKFqAUOVlxjXYtmWXRTJB1f+JG3qp+AwOq8x2/lW3Bruqz+2skQ23N/w5TU6VCcObF3YZr3y+oGhtiOSCP5+xKjZrhW05DXNc3/5CL9diD1VfO8vgeBjrukCOwBbbbbfuoRoPe2W2i20XFvXfdedKD1HrQmtCBV8L7xgc0XbsR1sWuj752VrKcwayj/2+7bMwDuTs6fwHNkrg3toscHQHECCTIi3HUEb9CufxGZh1aQ3SJPMNvDQ5roGsSb2EA9Ap0tFaoyH8bm2HrM928NdcRcAsO2kRMze/Qwu5y7EsZSbRcG/CGkCGtI6NECwkD53lcFiMES0C1PRsdViTcukGRB2XV4DG0xTptFSlUcweLW4F0NsXAzFje9uiiarotNMo4vF1KA8DWNbNwQA4NsIDhAcJ3/ZcpmuK0V2udTY1seJzRpGlx1GRsdhcTvCa9oX0y5pL9ZJAbce7AEuBkGXOlvTg9VAzbFmrUY+BIbG5JJ1TMTDYjpdKKK6OuySowahdtMg2DQW31O8RN9N+vTaSl8Xhy73rz/+u9miIjSQ4TbYTPRcricQQ0xUcW2sZ53sLC/CdwGGr1S1rnTRaQQy+kkROrr2b5HhbQSMZ33Zs3Nq76k09bmUtOnwAwAHTOogBviPp0WlNwcAXMhzrajDp66SIaxu9mg9yr7KbGav+sAmZ3MzvMm6U/tzIAAJ4B+q20OjBZYlvAZXQfSAc17Q0lrmlxJJEQXdYkQomObVaC0kaQ60c+XZU8Jh7BpdAA9fnwm3ZaGOgkOm+pbY6j2cmSTk+GSctyqZfWMRAa0iSe8dArjMvpFgLB4u4gIVPFNaSIm0LwYiLA2VOTZmo0N02Og/4gffS6NRxI/kKZWx1t0q/Fg7WSHRaxmOEWKlYzHuPw8dEsKgne/dEbiWMuduUMpdgX4XVJkfulMRhHcEfgqRpgmd5PlZArODTEAp2BFrUag4SlQP6Lo6uHdvpt2SGJZfoixkQhyxUjSWIA3wuHho1cRc82mTARaoa0kTqj5gfPa6SGLktaXFrTckncAiQ20ATYz0O9lvRrwZDfeAuu4G4E2FhsRz3v0XBuys9PYjQ0yqAsbVI3bZeMLAfL1kffKOysCZ3HC64yTR584NOijgMwc0ECI6FGFVx6H1Ux9QO2EHr+a9oPcDuPVUQVsVRM8eLj037ITMvLRMtjm8lKh7urfmmKGJc3YjyRbCglMu7QO3K3qVTOrntwvTWcTfTO/RLvcZ2v2KAGamMcdoPqlcZVdUGkgDiencL3+oI/x43svG1HmIAiegUvguPZFxeVsBAIcZsOsxvPzPRTG5YXMLSNQJ8Mx3sPWOLHzXe08AIioQZgWtbrbnj0WtbCUaMOdUa0AmA7mZ+ITe7h8lxuaZ6EYtHC4mjiW0y8DU5sDSXy8wSCIAv+ZUnD4atRxDKz6el1Vplr9nBw3t0tyPJfTnUsO7xgMqSQ5xbBbBsHcxsLTwuV9pqfvCTSLmkzDnAWBIn0Mcxso1+C9PkiZZltfFVapeAX6Bpa4+ACx3JMgcbmxT9ak5oa17bt5LQJIudJ30kEHyiVt7J1ixj/eVJLhZwtIda3yJsrGa5QazA1tX4Rq92XRYzqdMwCW8ee6G+R1wcu1usCowt0zAaAew8zJ2O1t0xReYcdRAA2mNR/1Nt09lTvd1IBa0C0xqEDy3FvqnBlAqOPgIk3gATH+XZawjq6Mck1HtA8kzN7mkOIJsBqPJ2v8APdV8DQqggP0ntHPWVOoZCGOGsaheR4gSLaeeFQYGtPhaR6k7bLeKfk5skovobq69XAjoh4itUIglLGoZ2KcoVRu9sxxMfOOOy16OZomPZU6SmMHl73uAcdIPMynG12AGxBPTZY8NI+OfSE9QlESq4MAmHOIHMQlxhm8kp11IDYkjzWjmMG5tzwiyqE3UwTb6lEbSmWiNjeJXtVjf8ZjuV5ReGkk2gWtzaEPoF2GNSCQ523VB963rC9OIZqJ0i8bjsELEVWHYAHsFNjo3fmTtpnjZL1aEC954HdD95xH6ob54t9+aBnooHosS/vXfZhYixUQWYqm94phrn6LAC3WXGPE4iBYfIoeIzFziQwQDYsFza+8frymMPWe1zgxjGkgf9gbB3BLbkiOJiUvjKU1CRSPQFstB7kRc7W/lcCPYOgy7MgGA6YcYkuEQAN5vNyU5VxbdBIiw1SDJ5t24PkoVOu51LTeQ2Dq2vbwiJ1Da6q5PQIaZBGpsGRcjbYbWmd/NK6Ckxxte34Iup20Epmk+kLFoGnzJ2sh1He9Y7QdBki+3kOAt9/0jk+t7YtKNTdZEwlAtEVLtE+ERBBmD16fTZGOjcNBg3vAEcE/5fd099E/WfhggfuFuexWhwr3kFha1t7yTzF52I6CZXpy+oHfGCO4/hPfiQ/jyNm1CP4R8PVcTLnQOT27INKjfxOMRJdDQB0G8z6Jp2XDdr5EXgGT5XjraFM8yapF48DTtjLMbSpNnUXTLgLcm3XklDfj6Fcn3lMWFiRIN/LcR6ykauXAsLjIAHwnc3+iW/oyGggkCY2me4nrC57idNSAZhiHPpvdhpcGhwdoYWuMajZsQRAm1h0uuLxvtBVaHSwtIAaJbYPkC4J8IIk9ojld//bHRHvGj/wAS0bEw7flRP+RsuDcGX6Q6XM8VgWkneAL7OBvynFx6FLVQpnTdNGmfeFtYtDhoALH6t4IMAWdcTEEKI32mqOeXB8uIgkeHwibAbEelo4U32WyWpiqppsMNAmo650tmLReSTH8L6TlXsFSDWmppJgQ0xAHUgyCYntKfEexpuXRCynGuqDSHNi02Nh5xaeeq7LC4pzWxM28/Ras9kqTX6mBrSOgi8i8TA+SYdlsuiSAN7TPS/H8qoTgjPJCUgLq5Jv8AgtTVtH5BExWBLGuOo2vPAuBH1QqNMExM8EDgrbfiYfXlZ450Ld5gC5+UJkYQAyT+wWUqLTN9hv57QpedeCl8b2xAOMw61+xt1W4BOw+ZTdKkx1yYNuR+a0eKQdJBMz6T0tcoWdeQfxvQqK4jYz5odSpfYfLdONFJwAbcC4PM/ZPzWpwzYhhDSOo3tb+U1nQn8d+xE1rQNKXxJOkx0KqDAwBqOraw8/wCVqYEjVq+Ejg3Anb0F0b6KXx2mJCrYcStH1e8J05aNtc8i1okes7hYMC0A+ImwEwJEGPv1RvxF9dsmGr3QHnyT1fLHHVpc0mbWgAcz33+SH/Q6W3Ltp1ho0COCJm8/d1W9En68xDWsR3YJ3+8eixG9Ef15EcZbpIdrM2VqjWIgfIwJ9fvhJ6bx5Ldszvx+a4j0CicX1Ajy8itnZhMW9R9VPdU4/letETCQmPivqcHAXjnk9+qJRqlkkeZ8+fVAoDhHi0fcFFgMszIl24vt1O0/iE63EgkAjdTGtbq34ja5uYP4WR2P8vNIRSp0WOEhFaGwBG458/wskGVTsOicpYkC1pjpdKwPK+WscLjVfm/HRFoYARA+Ef48bW/T0XrXTv92/dZTrwTyOebbfklYGr6TQwyS3gHe15P47/6odSBGogm5Bm9xaPIGJIRNIcAJIG0x6keqJTc0nV6bxZKxk3FUiCNEy4XmeSBJ67HpsZUr2rwXvMPoe9wZI2lx1agQQOd47QunqUGXkDxCDfqD+ErTEZdRc1rS2Ggg2O8cFNS5A+R+z+LOGrVgwHSYEG5Ia47wu3p4inVc1sRDdWqSIMbCD1MKg72UwhJIZBJi1h1P4fUor/Zqnq8Jc2AQSDvM/UK3NMlKuBzDPaxu5JEc/K/mjOxTRtfkgm/X9PmkRlLA6ZdBmJNrwPyQKuUt1kku9D2i34qRk7PPaUyabbNcPsTxBCdyV1rTMST1m6Y/slNw8QmCLndFbRDAA2QBwfWR5J2gPX13OJaLQRP358o7dIkRc9OChGpHA7oYqkGAgDbQNjfz25A+i1q0R21C3aOI4Xjan1/ULR9SSfK3Xz/ADRYCv8ATPBMEDrAHrwsZSednJt1S1+vl1+a9e6QR3CLAT948f5Tx6jhePrPI33+/wAgjuAGw5n8gla7jMHp+SdgAqVXjYwED3rrHUZ/BMVHcJYEnffhOwBuxTxN469UBmYvabE2RcQ2fv7ulzRsnYBDiydz9AsQHNHdYixhFtSCFhzNkcN26fypGYxklbja3K1pSDbn7/VFaEmI2oukIra30FkC2kffqitZA33+iQBKhv6Iwp2WjRHqtgxADDTGnv8Agtvfw4oIZBnnuvD8QQIoMrcn7stjUkSNr/kkx0TIrwD4W7RtNu/TZSMadW0xPp8roDK8m3r5JYNAvMj7n8V7Hb7/ACQA0/EdFrVff9BHogzaw2Xgq3iP4QAVjrjv+iYFXr9/YSDkZz9ggA7yZ9OvdaOcfsoZqzt99V57z9EAGZVK3dVuJHml2sK1qOggevZMRtVqwF4xxv8AU+oS5rbea9qDfugDHOMgd/3W4A3nohardvvlYZjblMAlSrf6r2m+3r9/RKl3imbLZzyAe5+iADVao07pafXv2haVqmw+/NAqVoAAP3ZMYVxkfd/NDc3aOny2/VAOJ48lvUrSJ2B/bhMdAqwAIHP3K8FMRt8/IIg8R6oVR0cff2UAA911WIgqlYnYwDHAnt9eExSAne3E/fZYsSA2a+4jqtqTpPVYsUiC6t7IoFpWLEAbsKMCsWIYghHRLumVixJAFw5OpMDbf+Z/ZYsQB7TET97heNasWIA9Y3qtw1YsSA3IXjm2XqxMAWyykeOlysWIA9NafVANQx81ixAHjitajz5rxYgDV0kcD7C0NU7SsWJoDwG3qVrWrEEeaxYgBSo427ie6CypLo4CxYqAxzOfT9FsXrFiBmMPyCHUfIWLEDQJxWLFi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20492" name="AutoShape 12" descr="data:image/jpeg;base64,/9j/4AAQSkZJRgABAQAAAQABAAD/2wCEAAkGBhMSERUTExQVFRUWGBgZFxgYFxgYGRgYFxgVGBwaGhcXHCYeGBwjGRgcHy8gIycpLCwsGB4xNTAqNSYrLCkBCQoKDgwOGg8PGikkHyU0LCwqLC00LC8sKiosLCwqLCwsLC8pLCwsLCwtLCwpLCwpLCwsLCwsLCwsLCwsKSwsLP/AABEIALoBDwMBIgACEQEDEQH/xAAbAAACAwEBAQAAAAAAAAAAAAAEBQIDBgEAB//EAEMQAAIBAwMCBAQEBAMGBQQDAAECEQADIQQSMQVBIlFhcQYTgZEyQqGxFCPB8FJi0TNygqLh8RUkkrLCBzRz4hZDU//EABkBAAMBAQEAAAAAAAAAAAAAAAECAwQABf/EAC4RAAICAQMBBwMFAAMAAAAAAAABAhEDEiExQQQiUWFxgfATMqGRscHR8RRS4f/aAAwDAQACEQMRAD8A+hgn1rzpODmoC4AszjzqVt5APnWTZ7FbJKSKnvNQirUFdSQbZxbdWqPWuVJTXBJg12vCpClYyORXQvrXQKkEoWGjgWpbK7UgtEBwCuk+teK1AmKDCSj1NdgVV8yuG5Q0s60TNcBPnUZNezXaQ2S3Gvbz51GTXK6jrJFj51yfWvVyjQDu6uFq5FCfxR+cbcQNshvNvIA848qV0hkmwlb0kgHIMGuXk3CCTHoSP2/ah9FZKzvy55IwDEwY7GIokESR3EY96C43C9nsKdJfdXNu6STEDasIwyR7MBMwIyK7qbzRcA/F4ioHfaigH6sy01NsTMCfbNIDohbvXVJMXwoT0Dbw6r5AE7/QEeQrkqDKWp2GyEBZyBAlmJx4RnPZRny5PmapbVs2YYqAGE8tMxI9ew7d6Gtp81rdlsraBN7yYqSEB9yPmf8ADTbV2SyyuCAY9Z7fsfcCuFRRcuHEECee4BAJOR7HPpQWr1QtgM8jKGPNQQcEcnAMHtjvNWWtJCqFMruG3M7VZTuz5+I1R1fSvduKo/AkbhAyeRLTIEdhQbqN0PGKc6vYuZxcs2grAh2XPnBLt/7TVek6iyhAY2eLxFoIgkD8XOQR9KBuO1q6gC70Xe52j8DEAP4eWE3C0DImrvhu9aui7tYOUuuJmfCx3rEYH4iPoaLVixdclvWWdLYCMonww2OxMiBzRXSLhGnQ3CCQDLdvCSJ9oFJut63IDLmQAQZIkgjHbvOO1G30LWtiuBDkSwEEKxkQO0gj2oK7bRPpQz0upLk8QDH9xVtnWIxKqwJEzHpE5470lvtcthbdrxE5JJ4I8gTH0P60cmt2KN8Bjz/rjt61WF8MVuhnNdBoL55rouGq6BNYeGpd1nq4tIwBG8qSv05+tDavqYQHvHMcjyrNdWe7f2wQE/xYLLBGSf6Vkz5Eu4nubez4nKpy4Np0zqG+0rFuRk49fLFHB/WsTotXsO7DLb8AAWBM87ZJHfPpWnOtUKGJGROM+Q7dpNdhyJx721fLBnxOMu71+UMPmiui+KAGrX5otQxb0EiInLdqYLpvOrqUXwQcZLk586u/MNTthTxBjnMxVoWu1o7SygA+VTWzVsV3bSObYVFIrCV35YqRFeoBIG3VZSrWeqy9Hc4jsoLquq+UhM+L8oxLR2E4n0o0tQms1QQDcSJ4wW/QV0uOaDD7ltZ23rEdV8YG8SBIBMcj18jUdde2CfE0ZhQpIj3NLNdoXvd5ziAQFzkyx7+WfSiLrOiwUUqOC1ztzywnHr5UN+oXpVV+hdc1kANuIHpbLkT57eKEsa9Ufsd8EEFjMyT/ACyS6duJGO1UPuKb1t2uJBY+GOxkKMd8A0A2nvXf9pcm3bJNy2g+WjnG22eWIAIZpJGQsc0aXU5N8IeL8QK2bdu7cWYLKojHMbiC3/CDQl7rKXHG0EtbBhWVlYPcG1fCwBjbvJPkKv1pLKqoYB8gYgD8JgSs+YjilvT7UatndfHcsjbDbh/KbadvqQ6nOeaFq6O0vTZOze+Xe1TQWKrZbaOT4XBJHckiYorQdWNwqwBKuM8HYyjjzg/oR60uTVbdZqFZT40stkcIBcUkg8+IdvOrLV/ThmVlUBjO4cTnkYZDnmI9a6twppR3W5eNq3SFG1l2boxuRiwkj82e/YzU9RfZUAH4nnPYMcyfQL/7aC17lblvawuK3gBBUssvbaD5iFPPlRkG7vZTG07U7GVy09xJ8PsvrTkhW+rC3yqqStq2JkkT8x9zHgkmEB8yWqq9rjYcal1Cq5KXQIBC82mMcmfD3/H6UT0C2btr51yJuksSMYbCIM8BAv1J9al1GxvUqAp3DIM/lcjA+36UrdOyipxqtyo6V1LM20A3LYhQTO4qvJ7AHjzFUdVt/MurbW5hSWdBMyTO0kRA5kk49a9qrruxZE2oXtlSx/OXRWAUQwwZ/uajatJp1cW97tx8yZK7JLflmRK4gkyc1LUqoGm9wtLc3DbUkXNgfftgbd22Ae3f1MGjtP09UJ7+UyYHlJNYm71cXNXauLduagsp2W7cqwMjwOWiFnOc/Tn6JYt4BIgkAx5fbmtMFHkg2yCihOpas29sR4jGZ9OAPTzximVwKgBYgAkAEnuxAA+pMVX1FlQYUMw4EkH6Y9KGXJUdnRTDC5q1YgGjZm+azBlYKrKZjECZED1x3Jou9pkBkhRjGNu4GAQRAMjBzNV6k3btpj4QxEBfFAB4MkceZ9uKROl4AuzQyBt+0RJC53sJG4pxHl51k1R5qzfolJU3VfsahOnoNqhJU7iF8yY58xwZPFTvaQ3jIUmViVcASpJ2jGc+fnU+j6xtjJksvh3EcASSTP4isHjyWq+oXWtqny/EywojxbdySGM4aAZPE+KlklViR1KVWFaDRnTEtcfdxMKSYICqDA7EcwOO2av03UDfWA22WEFAQSIDd+Mc+3Y0JoevW9TuScAR+E+IkccQe+MdqPQOqnYFDRGe3qdohmPpAx9T1KtuDpN33luF6HRhC34Z9MkD1JJNHCkWn0l6GAbbuyYkkHOAWiPpMU406EKAx3Ed4inxvpRHIt7uy2uV2a5NVJnNteK16vGuCQ2VxrYqc1Emus6iG2vFB3FSrldZ1C/qOuVCEybjfhQcn1JgwPWq00gKh7qgRPgAmf8AeOS3Exx5jAo9rC7t5A3Dv5VVfYxMHHA7n1j9hSq7tjOqSSAm0zXPFO3JCgiYAJBMT+InjyHrwXp9MEUAdu8RyZqy1bgATMd/OuzTID8Cm/a3DgfWkfW+mvs3qNzWiXUBmUxBDqCMnchIjzjNaCuGiAzfVWVBZ1lqCqwGP+KzdgE+sNtb6GmTWXZfFIJ5G87V+ixv+pik3X/hi+bF23pro2XNxazdAK+I7j8txm3nMGRntTLpHVxftzlXtkJetsPErRkEfqD3Fcd0B79hL9u5btrDWyNr7Y/mqZHlPiAnzkigNQGtaBryOSDpzKsfzMnIPIIY8GRk8U90WogIoiTJPn3IwPMg5/ymsjq913U2NBuItrcvtdUR4rdspdtSeYIcD6Hyrohl5Gj6VpguntW0I2qAARx4VH9f3rti6So8MOWcR5EMSc+UfeRVmktG1eZPy3C1xPRjG9fuQw928qouXD891txugTP4VMLuYxnI2CPfyrhTO3muH+eoO0MWfMKIZTABiZ2YIzP6+6iX+UbltzaUnclxnVDmJBU4cSDg8wPSu6rXW7qyPCFLwhgjKkqAR+KCN49N3kJWfE+mN9nKag2U2gOr7ttwoOVTzkcD3qEYq+QyexmOrdUe5eGUcgwWs21Rn3RztEkn17zX1P4b61aXRCEu21t+EfNgsTE88c49Iivi+n32roKXBukZ4yD+nNay71vUhCb1xXI45JExJkjxA+tWyvSqXIuGLk7fA0+Jvik3PlgtthldSFEAqwzmQSOYj1rS6v4iDWke08s3hMr4jGJIMADnOPSvk+p1W+HVvDgkYYj1g59xT7pGrukP/wD27QGJyAJO0BcZJJ4rNkThj3ZoxzjLLXQ2Vu6zln37htIhxlW2tlcgCcjAPb6T1OqS7uUbSbhRpyQbh2g57SpJ9hWLPV9hKk9zGPGpGZwfMUT0Xq+51mZNxZiQGWQ2QOwRNvB/D3qcU2ka57NtG71Wuw6MPE8yFWJBzMScsBOc4E9zXen3UdnUAeMDapZuUDIWPEAAiT54GTWc0F8Bi5G75hJtoWBZ3VkYENG2PEc9sk02tWVtTk3budxU7VTnaAPIbsAkyDwZNP11yElFLuR58S7WJ8jalpWJ5e4AYx+WBgZnmYq3pnV7xWWa3AkkMcwC3G0yZPc9gPWh017/AIvAR4dpCW8EwQwEZkT9RT25rkGot2tolgWBgdvL15pI07adeXqCbpU1fmMNDqGZZKhR2jy7Y9vWig1Ub66GrZGNKmzE3bLt1e3VUGrm+moFl010tVAuV3fQoNls1wiq99RL11HFkVGob69vrqDZOKiRUfmVw3K4B2uVEvUC1ccSfAJ8pqFu4GUN5gH2kcVVqtVsRngkKCYHJgTilekOy6PlAlLw3kySBjBGMYgesjyNB7MeMbTY5YivnWr604vvrUX/AGDReABBuaZiVmO5QiZ9fStnqtaQSIMkMADiWUSPvn7Ut6VbtxcJO87FDeRU7sBeIJBE+tC3aHioqEr52oN6PtdLdxGlTbULgQRnxeYJArPdGQX+r6rUJ/s7SLY3dmcRu94yPoKA6f146DTayy6lW053WFJklLxi0J7hWIFaP4K6KdLpERmLO/8AMc/5ngkf361Sq4Iu+GWfEesFgWbzfgt3R8wxMI6Ok/8AqZaU/wATc0yM5UNqNQ3zCnkT+BJ8ltK0/wCYGmPx1eVen6kvwbZUdvE0Kv8AzEULZh7+lQ5i21w+q20FlPubrt9a4Ah1a27Ya2C93bABBwAVKg4xg7SO/rSD4ovW7qW7iFkfbDCcMcmeeZJwfSrrTr47LuUQsZccBhwJzIJHHalV/XBlZZAJztiQx4nPDVkUpJ2j0oYMc8bT5+UD6Gwsb9x+ZJgDkz5d6p1OtZiVBM55ySR2pp00G3b8O4iPFwGlswJyO9KjrVS+GK+IN5957kfuKeMnKT6jZ8UceKPTi+QnT/Dt+6hdUAYSSkEGFzOcZ4itX0fqZRdjWyrqp+arLCj/AABRn3n09qD6d8QPbAtX/mKzkYji3OCo4j15ph0u+iam8S42lgQYctEKdoKRA8XrXn9onPImsi2W6onixqH2v1Mz8Q3QbqtK7zhgqwo7jxHkyaP6NaKXrdyCDbEjuJ8IGf8AiPbtTLUaPSamWbBYk7pYRmJb654PalfyTZZtl9GRSFAJhuMwpwRuPY/tVceVOGlWmvEdRp7mn0nUt14E4a3uKJzua5uJJOcxjtO/0pmt60rMHyHj8QMuTByeY3HaB5LWQ6e6G4NwIAJLQYkAZgn8UxHNapNVtxg+LwhvEBPbGDtEZ5Min1M6UVf5Pa/UL8tAsKS/p2J+wHP0okdR/wDMoxYYVJI5IhTETjk/SaRdQ1i3P5ipJ3jcYwpA7j3znzofQa521BUQZQGQOIYR2weTHaKy6pbpfKY2lVbPofTdQbl66+Qi/wAtc8kfiMe4ppurLaPrYtILYHDDiPwzJnzJzXOq/GaW0yNpMgHkHnHIgnGe0zmK9jFF6L5PJyZFqo1CXNwBHBFdZwBJMe+Kw3wz8XbdOVZRCRtO4kvJMyCPDBx5fSKZ674hW4ggxEExnPbPaunLQrDBauDUTXN1Yy58WMgCljM9ufqaOt/EDL+IyByIzmp/Xj1H0PoaTfUfm0t1vW7aWw8hp4AInInPlS7S/F9tiqkEMeYyAPOTV9cF1FWObVpGjNyvBqH+aDXjcp9JLUXs1RL0M16om/R0HawrfXN9CG9XN9DQdqK+say2tsi8D8tgQWgwOImMgnsfSgdBaa2gtI8wSQT2QmSRHMjj/e9KJ6lrvl25ZdynDfXjHlOPrQ+quhFV1yLYYAzyArDaT/vKo/s1Jx3NKk1jVcfgl1XVDDA/hYMw/wAittY+cA9/ShntlA5IEsmwETJ+XlZnkksc1RqNllGdtzMAqsPZCSB7wxM+ZqrWdTVLSMSWFpSxj84wqH2YspnzB8q71BpdVHh/uZT/AOoumLXBqHzbW6LRj/AVV1/5xcH19a+g6zr1u3b3L4ojAOQPPPbivn/xF8QJf6fqFcgHwsgHO5WUy3kTxWXPxE5tqA0uRGR4QMCW8+OKNNx2HaSn3/wfQvibqX8QbGnYSFKX9QBwFGUTPdiZjyFNOh6r5+p1F+CAgt2VB7AAXG/5mH2FfPOm9c2qVJLSdzufxM/BJPkBgDgAUP0/4t+VuILndcdoDEY4H6CuTbEnCt/Eio+WIxtJ2kmSQJxE+UfrVNvS742K7OrEgjgkkmKEt6kPbZD5yPLt/f3q1WNseBiSewmB5zWdpr1PS7NFVqfAbqtBqEBYuF29y3OcD1rvSNFaZizNPhEygYbmMduB6ieaXnVKVm6zEndIUx3x71doek3HBfTHggbScsTmFHf1pGmotSdefCK5XF71fvuvY2er+U1u1vPjURb8JDbhPJB47QfWkGm6Tct3mQuGFwiWU+LPZRMDMAk8R2pja6TfvbmulVISDJwrDAO5D5z6jjNK+lfCuoa6xMgKSQ5IKsQZxPM8/esOJxhGSc188DLJuTTosX4VYq11rwYEEA7oJaBzOD7TPFKL2hFu4BvUgnkTEL28Q7mPvWifpNs2y3y9su20EgADcZ7xI8j96yuo0h+a6oCwGeMwBkmPY1swTc27l+Cc1pSdGw0PWbZEFCoE4EGPMqTxiZ86tTUbk3PhZOxjhZyYOcGP2rL2dUVA2z3DTBGcYB96Kua5lRlncsyB2Ece1NhgsTbX5/gXPeWkvnqMdPrWVztfwtO6cTIIGCMGP3po+pNu2qq2WJJCwCSxOB5jn9KV3rAv2DdtE/MiWSOQOdsd+Me/nVadR2333kAiCC3AAAn9Tx51jlH6rtLfqvT/AE0pqKphJ1/8Pb3PO5vwLwe+W8hSa91RrzAhYPDAZBHmQeIq/quh3Os3j8tgxV3BaI4AI5nABNA2dOV2TjdwfqR29RXr4stx1N2eNlxVKkjQ9K0bP/tTtVY2hQIM8nH70VqS1vCZRoBM+IEcfSlen6xsEMOMe9Gtqg67rZwTmZEfT6/pWCbk5XJbG1TqOlMu0OnE7mfgjJ/ajOo6gA7w0KDmfIZ+tZy0hNzYTtgAsTnMgCmPU7thVFohjIMkHPEE/X+lNW++5JMqu6trw8JI2nA7N7xUNHq2W8xYQWAgemKXad0ViEdsjBOPF2+lSthzLEg+5p2uh6kGqWlH0bpvXFVQDGc/XzFH2uqHdk/TFYS7qECITO4gAGeOKPTqJdGWYKx4vWnxZZQ2fB5ufGnJ1ybv5ykTI+4rN9Y6sN4CzAxP+lZPpfWIa4rMQQ3fy+tNP4sMRwYrcs0IypmHRKUbRstDc3W1Y8kUt6x1WMKMqZnOCueRwMd+eO9B6DXlZIiheo3LbyCSCSCYHBBmc0cjik7ZTDetbeoZc6yL9hFnxMYZhiCARIHkzRE9jQuo+If/ACzTEqyyPL5d22rT55zPeaA1rlbZUS63PxkgsxIGD4RxgCKGt2QVuh5DFZnGd67SRGI3kz/vCoJPV4m2WhwtbK38/j9PE0et6snzFyYYXOQePGs/RpHs/tWZ+Jfiq3cLIhJHy0BxAJDs2D5SBVHxJ8Qnb8sM0gt4tw8+TGBnjygVi21PzHCj8xXA/bHrR3YuhR389vn6HOp6gm0wJyxEjvzNUWCoRtxYY8J2yCR2ntVfVyN+1e2DHmOfrNNNHY+Zp1VxdYKx2qCAgMZ9R78VzemCYNOubUehVb6p4dsADtAzIEc/33pQL20Dzpv8u0o8RAxlRkScfiEmkr3iwCjC+Xr702NK3SDnbpKTGOlKlvGSJ8jHM+frTvpmlRQWncWkEBmVhA4kETurPMKL0Wp2MGgNBwp9hmo5IOS2ZXs3aIQ2kvcY2tSiOZtBVIxvzJB8yJ+1S1PVf5QgwJwqkxjg4x6+dR0fUGuEu8YOIiRngjOPUg0s1SHcQckyeI9ZipRgm+90NeTM449cd076cG06D0y5ftG419FUrkJ4mVQQSDJ8MkkkZOfWjtFp7iJcWd6v/szEOS0qBHGD3iKT9D66LVlQbniYEbIgKFnbwOTAJ88TSmz8Q3vnBi5IVhjgDHOI4rA8GXJKXFdPlEFkhFJmg1PQ109xWe+QNoIU48eCZzBHoPahtNrLR1h2yzMoVduAY53RIOB+lDfFnWUu3pyzBIBlSpBg7gbbRM9vb2pX05bYuLca6Zj8KghgePxHHGarjxSlj1ZLtr5wKsiU0o+JsNX1XTteT59opcDA9oErE45z2I7Us1vTfl3D4SVbIO3EEnGMAwazev1ha6zTJ8+Myc1oeh/EuoaFguowTEjPZqD7PLFFSh4bpv8AYos0ZyafsFdINvTuR8y4OSFgQpHnEmDxwPWj7mmt6xAotpvMkupwsA5pR1TWqS/gCXYKgcwIyM/f61f0TrCqrKUCHaRIyJIA4ifoOZqM8cq+qr1fPDkpS+3oc1+nLN/C2rm6SrXGA22raqDtHrzP2ikXWeoE3Qqnw2vAvHC95GDJkzWv00qsMFwQTv4I/MXjn05iKyN7Q6YMf58+wIH0kVs7HJNu+n5b5Z5/alp9wn+MDKpJEiuXtcNvgMZyOZqtOkI34Tcb/dANSs9Lti4FLXg4zAWWHcGAD71qcIx3M6k5bA38c28MTTrp4e89vBCMYLdyFKhony3D71br/hyyrMxfaGG5BtIHIBAH14OeKb9PW2ti02YSVBgsCCVfA5kzxWLN2iOhOHp+P7NOHDJzpmTzFxwPwMqxHY7zMeyj70Lf1k5Jrd6mwjh+wd2Jn2ALciPCAI71jtb0u2zT862BwACPufMk5+tP2fMst2qNGWc8SojpNSWwTj1px/FkJt3DbESP60qtdGXAW+h9iKMt/C7tIN0hfQT/AFrRJwvdmHVKTuhHvi5JJInJ5mK0dvq8KNvJ7mM/aqrnwegX8bn6D9qDfoirxe2gdiM0Xkxz6iKMohl3rrCVPeOMVKxrj3JGO9LG6asz/EIT2kxU16c/5WQ/8Vc1FrkviyaBzd6uQh25xxPnSfXdUYqVUgYMEEyJEETPBHI9B5VQ/SL0E71x2BH+maF6c9uZvNgSCoJDcc8Rz2qsajG+a8ORHJznS683sjpYEBsO+6ChyD5gkVPW9JCOXRrdvcJSHJ2lRJnE/wDejVcupYbkCgfLcKgY7RgGRJ79/Ksst5rtwlmJLHM+1Shqm27quTZPTGlV2HdO0otvbuuy3GMsUlg4PIYkCD580frtLcJQXGAVyT4WAAXkhm4JFI9Hda1eg7Z4O+Yj3HE0Zrb7gwTbeYhVMgYgU8ovVfz2FxzjGDT+epZ1fRWw6hXTYMllYEkHjwgzIyKAuiyjFQN8HDBjkfbP0qWhKJ4rysQCfCsDP/EIiq9XfN5wxIUcKMAKPKBVIprZvYjN33q3fQ0D6JTlQGHmDmhG0mWO0xOO3AH9aMs6VgW2z4ct6CvXtUy9iRWRSfC3BHC5JuhZom2+LIYE8Y7mvXbg3qSSZmSav02tALBkMFiePP3pr/4RauKGTntumPrGRVJTUX3kCGOc1URZ/CltpXIBz6SDVdu2Az57j9RTZekXF8WyR5o4P/KYJoXQ6u2ly4XRoZhtBUyYHl70qnadbi6WnT2FkAtEx4f1mpWLBN2Fz4f9K19nQW7oAFpl90iR5jdQ7fCFsPIuMh7jH9ik/wCVDh7DrDJ8bmWNklzg8DseaL0mtew0gwJyAYkf9q1mn6MgABM55Jn9e9e1PwZauSQSpzjkftNTfa8b2lwWjgyLeJkNZr3uGZkrxHJE9z3NNemfEBQCQjDEBgMGeR3oxvgba2LscdjNRufBzf8A+nJxKwY9cxXSy9nnHTew8Vli+Cy5qjs/l3TPeCVDTzx2pFf6fcc8D/1L/rWj0/wlaUgtcd+MDw+9M10VqAAIjzMmlh2uOFVDf2IzwfVlqlt7mV0/TG/MuB2wf2pjpLVlYJJtXJIBErmAVkjgT+9Ol6cg4bntIqOo+GLbjcQ4HmkfrIIpcnb9a0y29AY+yqEtS3Bury4smJYkq0QQxkGZ/wAxoezfFz+QHCktJZgQ6sp7ycYJon/+MpEfNvR2wsDntEUC3wn4gfn8dyp3Y4/NWeDxadOrjjZmz6lO6NFZuvdO4Igtp4dzHLgjuokVkurrZ3t8sA5ksBtX2W3295M+lPdP0Pxj+cxQcoRz7kGP0o690vTd7ce24UmLLDFPlv0/kbJU0YRdAGIgN65H9BTax03MpuMef/Q1rdF0/TrO0bifM8R9KazZEGFX2z9wK9WHbsMtm69TyZ9myW2jA6Y3VP8A+q/vEmm9nVuFyEPuin+lagLYYkwhJ5xBNLepdOA/ADnt5RWhRjl3TXsJ3sezX6iTT/Mdidls+mxP0BGKKtqJh7SGO3yk9v8ADT7pumGwGMxXLui8c9ic+lVeNPgSMmuRJ8i0ZDae0Pa2h/QikPXOjKPELdoL5/LKnzjGBW6vaQdqhrunb0AUhSDMxMwCM/eurSho1KSt0j5WvU/GM7FAiFmIHPOJ+lJn2LeMl9hJMhQG9YWY57U/+IOiNbTcV8QbsMMoLyffGR7UJctmylu+yWXQ/iDOGJk9lGVxUdocddjZvJb9BRYsI14IA9yT4QsAn0IP9DTa/d09l4aywcAypOQSOMgg+9UE2vlvf2Wp3CLfzHVh6oByvoTNL7lwMhJ/HyCSTge9F9973XB0e6nVXyG2NF4UuNcUbhJ3iRIOBB5n7UJdPzMhFWPxEGAZ4wcCvXLe5re7wI0AMQeBiYknmjNVoUtgxc+YwIxtIG3icnmcUbp87gpSVJGpvOlySFIM8yP3Hau2dAGQ7SGYHE5+npVtplgSIGJgdqP0mwjEYzMZP6140p6UbcU2ltIBuWlgj5OSM+Ic+Y8jXun6eDJUj1JAEdo+o7U0+eo8OZ7/APWp3LyQBNsj1k/0qTyNKqLqcujOfIAUboPkQAR6VKzq7IaCxSfzQTB9MYH1oY2QrH5e2T5CY+9TIvDmT27eXlzUnT5ZmyTTe6LtZr1iFulhOYtkfSBj6ihU1Cvw4PoRmrbF1gJx9YH70Ql/80I0d4Ux9QZFd3Yrb5+BNn1Kl1Nr87BTMAEFcn1jFEi7ZGBeBPeGBj/rQ+v1ynhMdxtBn2PNKdWLdxf/ALV3jnw7I+x8VGOPXu7/AB/4dqcfBju7z4bhA9Ib96GvauDBvD1BUD271mrugkA2fnW/8skL+9F2el3QM3xB7MAf1Oa0LBGPMvx/omtvyGcs+BdH0C/9ah/D3hMXFb3Qf0IoddMgaRtLDuo/0or5qfhN4A+RGftE1zTX2/sH6M+SCWtSDwpHoGX/AFqD611ID22We4yPuOPtRL6lVMg3rhHfZC/UtUbPXbn4f5I9NzMfrtUj9aZY5S30r9gOEF9zIjWvyrGrbWvY5a1OeeKCv9acNCKCTmVQn/3bapu9SdztcNPmSqD9AY+9N9BvlL9RouC4bZoXvpHiCgerKP64pSNciGVvgAdtwK/80/pUendJQmWCvP8AnJH+n6VqujdOsQR8q3I/yhvTuKfH2eN6bGnn0q0hBpOsveZktJ8wqJkYEcflmutY17GBZgeuB/zVtdPo7dv8CIk87VCz9qvmtUex4o9DNLtU2Yyz0vXnlbSj1aT+lFafputVhudP0j/WtMzVRb1KsSAZKmD71SPZ8cXaVCSzZJrc6rHgxQmsvXZAQIF7liePRRH70U1VOK11ZmUtLFjdRLuVVihWcFVMx9TI9AJrmg1AG6XJbO4EksB2IWAcD0o69YVhDAEf39qkmnQoF2qV7AiR+tSUHdtlXkTjUVXzx/szWu6YdQ72xE/LZ1IOCSyzB8jIg+tZC50W4CNOzqhUwQxUNGGBWR4hwRmK3ussDTXBdWTaKm0V52FiChBY4Qt4YOAX8uMt1fSut9HNuCbZQCIYbWJggYHLfaoZdnsbOz3KNefvuZXr2nGwTd+a64YgYGSMmBn70s3r8sn8w/b2ou6kG6mOZEDzn+4pTbOCK0413asz5WlLjyG46ywXb4fFEjaMDnB7ZzUdTdW5G2cADPMAck984+lAHLxxiKItJXaVHdAjKUu70Ntp+pW2tKNsEd5PH1mvXNUSBtOOIB5+3as23SG7H/p968dEVHLL7V5/0YdGWljlRq9PaJ4IB+9D39YVJBBYjy/7Uq6f86NyksozLYx9TxU7nVLjSEA8i3H696l9J6ujE78R1Y1ZIEEqTwCf7FW6i+bZ/GysRB/wn6ZBj0ikugVy0m8o8xOSPKZo/U6QOvhuLjgEkT7kSKm8UVKmUxyj1PXLtwrJurEQAAT+/euWenuYJeN3ckD9KF/iraqUIZj5oXK/X1rtm8zwiacOOxuKBnv5mKssb6L9i+rGl0Gd7TXEA/mFl9AI+81KxeSM3wreX+kc0Nb6Tp7YI1LKpY7gN7qAOICg5E/Wg9brtAhKpaL+TK7QfuwI+1H/AI1/4iDzY/8AqFavqAUQjyR+YlAPtkmh71woga67Nuyq2xEjnLMojnsDzSteqWuFsoBP55aPsJNGazq2p4LsF/LClARjiRMVZYVDoSck/tVHtPdZj4EK5/NcZv0AH9960vRuj3nVvkoikwGcYI78kk1R8NFWKC+SQe5JkT/Sa+jdP0KWwdnBzjj6Vylb2BJPqxBY+BrZhrpLnvLMZPvz9op5a6VaS2UVFRYztx9Z5J96OiuEYqgiRmdF0NTfLHxKvHqTx9hSzrnRCGOPDyD9h9Oa2tuwFEAVC9YDAqRINZlg7vmaPq7+Rkel9FubBGMd8YM1p9PYCACBMAE+cCKuS3tAA4AAr26r4sahv1I5JORAGuE1EmomDWkiA9X6kbSHaFL8hSYx3I84MYpD0Zif59oNBlWVhzJkcQcbuczEUy+IdExG5BM4ZSTDcAeHiR5844PFDaSQ21p3MNxU+EEoPFgYGdsgdyTwam93ubYNQxquvP8AQ4OpG5V7MCQe2Ix7xn6V67bnkn7kftSbU6wLuuIm5h8vaN3Eg5gnyaPUmndt9yq0RIBg8iROapGe9GXJiqKkvT3A72gB4keW3B/9XP60tGm1ds7kYuJJ2OLf2DKRz6g05v6tLeXZVHqYrO9U+NFRwloBzmfL8QA/STRlJIEISlwhje65YZflagfLLgq9t+wOORhlP+MY84OKwPXOtShskk3LRjeZk7T4HB7yIaf8x8q7rviU3WdCoe3uJ2sSflkmNyNyvnHbt5UjvaN2UP2/CJImOY9qm5Jvc148TirQH88lyx7wTQ1y0Bcjtg/pTzp+kAurKkN4vYkLK+3iGaAu6Uu647hePf8ApTRmrFnik+m9lWk08ndjM89sST9BVlhJx29aK03TmZmgQF5P98mpMgViBmTgCllO3RpxYKW5SvVrg4I+01cnV3LD5jSvf0HoPOnlz5SiTctAekE/YCppr9P8tyLqECObY3Z/whhJouEfBHnrNPzFv8XYnw7m9DGfcBf2oe9Za5xbI+p/rTVPifTKM21c/wD49s++Yqq78SaZ4B/iLaj8tp1UfYj+tIoaWPLK5dCfSenrzcsWyMd3/qYo/qmi01pBcNkQT+Rm7/WIrM39bYcnw32GY3XVJ9PyVVb0e5cc889h24pnS5YijKXBpbHxPYCADcgH5VTj696g3xhaB8Kux9do5+9ZFrR71wLJim0oXT4jnW6y5qrqs4AxAAxiSY/Wp3ek7SRzH71XoNMylG/LMfat903pSYnMqGn7/tWXLl0PY1LGvA+c3NNBH0pxoulDbbM8vBGO2fftUNXpwLnfaGjjMTzHnFOtHYZCFYkhn2LION0RAPHcUmTK6RbFjjTbNF0qwly26wFIgpwDzt9+cZrW6JNi7T2xWX02gIuOltZC3UltxEAIrEGORMjyrUMPP9q7Fja5EzyUnqXUvL1w3fQ/pQ+z3/SuyfetFGYsNz3+1c3VEGgv/FbePGMkj2iZ/ag2kFRcuAx6quXwpUExuMD3gt+wNC6jq9pAGa5hhuHJkHgwKy+q+Jw9xYMqr7u/4CqkCODkGZ7z2oOaQ8cMmro17nvIjzkRXA3evn/WOtNc2BANsoBPYAW5+7bh7E1cesu6qTwu3ESPwMTjzmPbFNLKkrFWF2bW9qFiN6qWHhkjkjGDzSi5bcBjcu22ZSSj4AU7SCrAAYI8pj6Vll1rbnKsVjMATt/2g9jgCB9aXavqhYH5bSxJkkDJJnvgGIB7kn2oam2WWJKI9PxjZDoypPhAZTwLiHdH6kz/AJR54rufE152/wAMgx7GP7+tKzp45gNnIQE4YKJkRJH7ye1EWNZcDbQSESBOASCymcYjMeZ7+VTnb4YYx8hdrrLalgVcnswJ/CVMfqM0LcsFGBTlTGTnGRj6Ufb1kDeHIJBBIUEyTa7nEkse8CeBFVfxJADbnCsW4AOVa0OODIbmMAzyYplFvrsGT0vcUrZVdwblue5Ge3bvUbl9VYqGJGR4hEcR3M0/FxiHknwFYHoXxJPMd+Oc+QF1Gn3MWeJ+XMnMttLYUzJk88TRTV7lFJx4VFNkqVINxlEgyI7zgAw0z3GM1FbKiSXjk7e5OYMcTnzq7VXIxJJG+DCjaYYAAjM9vWJ8pvdits7txBZu5A4B+ox9hSyjXUrDOuqAf/EQAttAEMZPeq9VoAjhtxYsMHy+3fFBv0okhmYyT/2q1GG4KSBtkHmjpS+1+oVNv7l6CUEmpba9b4qy1z962NnlRim0cCTipNomifDH+8v7TXG/rVTXDxJjynFcrDJIJ01ogj/UUXecqBGKHT8Qphqh4DUJS3RbGu46B01g2tKKT5nd9sGKk9i6BkbfDvK5WFmBg8zz3qmyMfWjOmqDcM58Pf3I/YRXN6VaOUbaTG+me3Ft9j7SCsGMkRJDADGe+fetMLzBmthpZVA+wkjHcCftSTpixedRgbAY7Tt8qt0Tn+IuGTw//tNefOnfka9LbS9jTazo1q9px8sqpUMcnxdieO+KUaC2ptkEy6AlScAFACAcz+KCI9BGaW6E/wDlye53Se/FAscj/h/+VBO5ehqhgSg1fJrum/FFpNObniFy65uMdsgF3Y7cwPCgj396Z3/i22tt3XMFguMk/lB8uawOp/8AtLI9FP1k1zQMfl3Pdf2qznJ7+ZFdmg9jZ2vjoAAlScAHt4gJYx/Slmr/APqGVO0AnkiccvKzHbbiKylw+L/hP7ihNVzbPef/AJD/AF/Wnjb5YMuKGNNpcGq1fxpebBIhfEIA5MgCTzE/pVOg6jaW3DlQQG5Ixk/rj+5rJm4QDBP396ARznJovBrW7M0M7j05Nbcvk4UjEbBMjgZJ/b2qhbjL4fwnAZgYEeWeaU6Y+H7f1qy9dJEEkjyn0rtFOkatTcbGGq1jSfEQVnIY+Ld3mc81Za1+xDEgxtWGIg+ZyCaBYce39Ku6WssZznvQcdvQaOGN7nF+Zy93YhBBgyzkAzAHJgnLYzUkaAAgKqZAYkgkDvAP9a9okBmQD4f6miUQQuBwf/lXOTLYsStlBLW/5fzHJI/xH8369hXrnUjauQTckgDLCMHd+X8IkTig9d+Nf900pLS+apCGpW2QzyjjdJdTZ6PqlhrZD7lj8oJgkRBmcnHeotrgqRuYGSR4iNoO3gLgTtrPWu1D3HO98ngVNYd9mxZxjy0N06sVZsnxBRyR+GfX0qo9YCriZZpOTxEHv/eaSM03M5zRK9/771Z40tzPGd7JFv8AGXHmSYJ3e5kESfpRiX2MbyzQJksYz2APHnihdF+A+9GWhg0k5dC0MSkk2AajqEAmTu7ZmPr7UP0/e7SIA7mOa9pEG7gd6edPQbOB3p5yUI7Inig5yTb2R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20494" name="AutoShape 14" descr="data:image/jpeg;base64,/9j/4AAQSkZJRgABAQAAAQABAAD/2wCEAAkGBhMSERUTExQVFRUWGBgZFxgYFxgYGRgYFxgVGBwaGhcXHCYeGBwjGRgcHy8gIycpLCwsGB4xNTAqNSYrLCkBCQoKDgwOGg8PGikkHyU0LCwqLC00LC8sKiosLCwqLCwsLC8pLCwsLCwtLCwpLCwpLCwsLCwsLCwsLCwsKSwsLP/AABEIALoBDwMBIgACEQEDEQH/xAAbAAACAwEBAQAAAAAAAAAAAAAEBQIDBgEAB//EAEMQAAIBAwMCBAQEBAMGBQQDAAECEQADIQQSMQVBIlFhcQYTgZEyQqGxFCPB8FJi0TNygqLh8RUkkrLCBzRz4hZDU//EABkBAAMBAQEAAAAAAAAAAAAAAAECAwQABf/EAC4RAAICAQMBBwMFAAMAAAAAAAABAhEDEiExQQQiUWFxgfATMqGRscHR8RRS4f/aAAwDAQACEQMRAD8A+hgn1rzpODmoC4AszjzqVt5APnWTZ7FbJKSKnvNQirUFdSQbZxbdWqPWuVJTXBJg12vCpClYyORXQvrXQKkEoWGjgWpbK7UgtEBwCuk+teK1AmKDCSj1NdgVV8yuG5Q0s60TNcBPnUZNezXaQ2S3Gvbz51GTXK6jrJFj51yfWvVyjQDu6uFq5FCfxR+cbcQNshvNvIA848qV0hkmwlb0kgHIMGuXk3CCTHoSP2/ah9FZKzvy55IwDEwY7GIokESR3EY96C43C9nsKdJfdXNu6STEDasIwyR7MBMwIyK7qbzRcA/F4ioHfaigH6sy01NsTMCfbNIDohbvXVJMXwoT0Dbw6r5AE7/QEeQrkqDKWp2GyEBZyBAlmJx4RnPZRny5PmapbVs2YYqAGE8tMxI9ew7d6Gtp81rdlsraBN7yYqSEB9yPmf8ADTbV2SyyuCAY9Z7fsfcCuFRRcuHEECee4BAJOR7HPpQWr1QtgM8jKGPNQQcEcnAMHtjvNWWtJCqFMruG3M7VZTuz5+I1R1fSvduKo/AkbhAyeRLTIEdhQbqN0PGKc6vYuZxcs2grAh2XPnBLt/7TVek6iyhAY2eLxFoIgkD8XOQR9KBuO1q6gC70Xe52j8DEAP4eWE3C0DImrvhu9aui7tYOUuuJmfCx3rEYH4iPoaLVixdclvWWdLYCMonww2OxMiBzRXSLhGnQ3CCQDLdvCSJ9oFJut63IDLmQAQZIkgjHbvOO1G30LWtiuBDkSwEEKxkQO0gj2oK7bRPpQz0upLk8QDH9xVtnWIxKqwJEzHpE5470lvtcthbdrxE5JJ4I8gTH0P60cmt2KN8Bjz/rjt61WF8MVuhnNdBoL55rouGq6BNYeGpd1nq4tIwBG8qSv05+tDavqYQHvHMcjyrNdWe7f2wQE/xYLLBGSf6Vkz5Eu4nubez4nKpy4Np0zqG+0rFuRk49fLFHB/WsTotXsO7DLb8AAWBM87ZJHfPpWnOtUKGJGROM+Q7dpNdhyJx721fLBnxOMu71+UMPmiui+KAGrX5otQxb0EiInLdqYLpvOrqUXwQcZLk586u/MNTthTxBjnMxVoWu1o7SygA+VTWzVsV3bSObYVFIrCV35YqRFeoBIG3VZSrWeqy9Hc4jsoLquq+UhM+L8oxLR2E4n0o0tQms1QQDcSJ4wW/QV0uOaDD7ltZ23rEdV8YG8SBIBMcj18jUdde2CfE0ZhQpIj3NLNdoXvd5ziAQFzkyx7+WfSiLrOiwUUqOC1ztzywnHr5UN+oXpVV+hdc1kANuIHpbLkT57eKEsa9Ufsd8EEFjMyT/ACyS6duJGO1UPuKb1t2uJBY+GOxkKMd8A0A2nvXf9pcm3bJNy2g+WjnG22eWIAIZpJGQsc0aXU5N8IeL8QK2bdu7cWYLKojHMbiC3/CDQl7rKXHG0EtbBhWVlYPcG1fCwBjbvJPkKv1pLKqoYB8gYgD8JgSs+YjilvT7UatndfHcsjbDbh/KbadvqQ6nOeaFq6O0vTZOze+Xe1TQWKrZbaOT4XBJHckiYorQdWNwqwBKuM8HYyjjzg/oR60uTVbdZqFZT40stkcIBcUkg8+IdvOrLV/ThmVlUBjO4cTnkYZDnmI9a6twppR3W5eNq3SFG1l2boxuRiwkj82e/YzU9RfZUAH4nnPYMcyfQL/7aC17lblvawuK3gBBUssvbaD5iFPPlRkG7vZTG07U7GVy09xJ8PsvrTkhW+rC3yqqStq2JkkT8x9zHgkmEB8yWqq9rjYcal1Cq5KXQIBC82mMcmfD3/H6UT0C2btr51yJuksSMYbCIM8BAv1J9al1GxvUqAp3DIM/lcjA+36UrdOyipxqtyo6V1LM20A3LYhQTO4qvJ7AHjzFUdVt/MurbW5hSWdBMyTO0kRA5kk49a9qrruxZE2oXtlSx/OXRWAUQwwZ/uajatJp1cW97tx8yZK7JLflmRK4gkyc1LUqoGm9wtLc3DbUkXNgfftgbd22Ae3f1MGjtP09UJ7+UyYHlJNYm71cXNXauLduagsp2W7cqwMjwOWiFnOc/Tn6JYt4BIgkAx5fbmtMFHkg2yCihOpas29sR4jGZ9OAPTzximVwKgBYgAkAEnuxAA+pMVX1FlQYUMw4EkH6Y9KGXJUdnRTDC5q1YgGjZm+azBlYKrKZjECZED1x3Jou9pkBkhRjGNu4GAQRAMjBzNV6k3btpj4QxEBfFAB4MkceZ9uKROl4AuzQyBt+0RJC53sJG4pxHl51k1R5qzfolJU3VfsahOnoNqhJU7iF8yY58xwZPFTvaQ3jIUmViVcASpJ2jGc+fnU+j6xtjJksvh3EcASSTP4isHjyWq+oXWtqny/EywojxbdySGM4aAZPE+KlklViR1KVWFaDRnTEtcfdxMKSYICqDA7EcwOO2av03UDfWA22WEFAQSIDd+Mc+3Y0JoevW9TuScAR+E+IkccQe+MdqPQOqnYFDRGe3qdohmPpAx9T1KtuDpN33luF6HRhC34Z9MkD1JJNHCkWn0l6GAbbuyYkkHOAWiPpMU406EKAx3Ed4inxvpRHIt7uy2uV2a5NVJnNteK16vGuCQ2VxrYqc1Emus6iG2vFB3FSrldZ1C/qOuVCEybjfhQcn1JgwPWq00gKh7qgRPgAmf8AeOS3Exx5jAo9rC7t5A3Dv5VVfYxMHHA7n1j9hSq7tjOqSSAm0zXPFO3JCgiYAJBMT+InjyHrwXp9MEUAdu8RyZqy1bgATMd/OuzTID8Cm/a3DgfWkfW+mvs3qNzWiXUBmUxBDqCMnchIjzjNaCuGiAzfVWVBZ1lqCqwGP+KzdgE+sNtb6GmTWXZfFIJ5G87V+ixv+pik3X/hi+bF23pro2XNxazdAK+I7j8txm3nMGRntTLpHVxftzlXtkJetsPErRkEfqD3Fcd0B79hL9u5btrDWyNr7Y/mqZHlPiAnzkigNQGtaBryOSDpzKsfzMnIPIIY8GRk8U90WogIoiTJPn3IwPMg5/ymsjq913U2NBuItrcvtdUR4rdspdtSeYIcD6Hyrohl5Gj6VpguntW0I2qAARx4VH9f3rti6So8MOWcR5EMSc+UfeRVmktG1eZPy3C1xPRjG9fuQw928qouXD891txugTP4VMLuYxnI2CPfyrhTO3muH+eoO0MWfMKIZTABiZ2YIzP6+6iX+UbltzaUnclxnVDmJBU4cSDg8wPSu6rXW7qyPCFLwhgjKkqAR+KCN49N3kJWfE+mN9nKag2U2gOr7ttwoOVTzkcD3qEYq+QyexmOrdUe5eGUcgwWs21Rn3RztEkn17zX1P4b61aXRCEu21t+EfNgsTE88c49Iivi+n32roKXBukZ4yD+nNay71vUhCb1xXI45JExJkjxA+tWyvSqXIuGLk7fA0+Jvik3PlgtthldSFEAqwzmQSOYj1rS6v4iDWke08s3hMr4jGJIMADnOPSvk+p1W+HVvDgkYYj1g59xT7pGrukP/wD27QGJyAJO0BcZJJ4rNkThj3ZoxzjLLXQ2Vu6zln37htIhxlW2tlcgCcjAPb6T1OqS7uUbSbhRpyQbh2g57SpJ9hWLPV9hKk9zGPGpGZwfMUT0Xq+51mZNxZiQGWQ2QOwRNvB/D3qcU2ka57NtG71Wuw6MPE8yFWJBzMScsBOc4E9zXen3UdnUAeMDapZuUDIWPEAAiT54GTWc0F8Bi5G75hJtoWBZ3VkYENG2PEc9sk02tWVtTk3budxU7VTnaAPIbsAkyDwZNP11yElFLuR58S7WJ8jalpWJ5e4AYx+WBgZnmYq3pnV7xWWa3AkkMcwC3G0yZPc9gPWh017/AIvAR4dpCW8EwQwEZkT9RT25rkGot2tolgWBgdvL15pI07adeXqCbpU1fmMNDqGZZKhR2jy7Y9vWig1Ub66GrZGNKmzE3bLt1e3VUGrm+moFl010tVAuV3fQoNls1wiq99RL11HFkVGob69vrqDZOKiRUfmVw3K4B2uVEvUC1ccSfAJ8pqFu4GUN5gH2kcVVqtVsRngkKCYHJgTilekOy6PlAlLw3kySBjBGMYgesjyNB7MeMbTY5YivnWr604vvrUX/AGDReABBuaZiVmO5QiZ9fStnqtaQSIMkMADiWUSPvn7Ut6VbtxcJO87FDeRU7sBeIJBE+tC3aHioqEr52oN6PtdLdxGlTbULgQRnxeYJArPdGQX+r6rUJ/s7SLY3dmcRu94yPoKA6f146DTayy6lW053WFJklLxi0J7hWIFaP4K6KdLpERmLO/8AMc/5ngkf361Sq4Iu+GWfEesFgWbzfgt3R8wxMI6Ok/8AqZaU/wATc0yM5UNqNQ3zCnkT+BJ8ltK0/wCYGmPx1eVen6kvwbZUdvE0Kv8AzEULZh7+lQ5i21w+q20FlPubrt9a4Ah1a27Ya2C93bABBwAVKg4xg7SO/rSD4ovW7qW7iFkfbDCcMcmeeZJwfSrrTr47LuUQsZccBhwJzIJHHalV/XBlZZAJztiQx4nPDVkUpJ2j0oYMc8bT5+UD6Gwsb9x+ZJgDkz5d6p1OtZiVBM55ySR2pp00G3b8O4iPFwGlswJyO9KjrVS+GK+IN5957kfuKeMnKT6jZ8UceKPTi+QnT/Dt+6hdUAYSSkEGFzOcZ4itX0fqZRdjWyrqp+arLCj/AABRn3n09qD6d8QPbAtX/mKzkYji3OCo4j15ph0u+iam8S42lgQYctEKdoKRA8XrXn9onPImsi2W6onixqH2v1Mz8Q3QbqtK7zhgqwo7jxHkyaP6NaKXrdyCDbEjuJ8IGf8AiPbtTLUaPSamWbBYk7pYRmJb654PalfyTZZtl9GRSFAJhuMwpwRuPY/tVceVOGlWmvEdRp7mn0nUt14E4a3uKJzua5uJJOcxjtO/0pmt60rMHyHj8QMuTByeY3HaB5LWQ6e6G4NwIAJLQYkAZgn8UxHNapNVtxg+LwhvEBPbGDtEZ5Min1M6UVf5Pa/UL8tAsKS/p2J+wHP0okdR/wDMoxYYVJI5IhTETjk/SaRdQ1i3P5ipJ3jcYwpA7j3znzofQa521BUQZQGQOIYR2weTHaKy6pbpfKY2lVbPofTdQbl66+Qi/wAtc8kfiMe4ppurLaPrYtILYHDDiPwzJnzJzXOq/GaW0yNpMgHkHnHIgnGe0zmK9jFF6L5PJyZFqo1CXNwBHBFdZwBJMe+Kw3wz8XbdOVZRCRtO4kvJMyCPDBx5fSKZ674hW4ggxEExnPbPaunLQrDBauDUTXN1Yy58WMgCljM9ufqaOt/EDL+IyByIzmp/Xj1H0PoaTfUfm0t1vW7aWw8hp4AInInPlS7S/F9tiqkEMeYyAPOTV9cF1FWObVpGjNyvBqH+aDXjcp9JLUXs1RL0M16om/R0HawrfXN9CG9XN9DQdqK+say2tsi8D8tgQWgwOImMgnsfSgdBaa2gtI8wSQT2QmSRHMjj/e9KJ6lrvl25ZdynDfXjHlOPrQ+quhFV1yLYYAzyArDaT/vKo/s1Jx3NKk1jVcfgl1XVDDA/hYMw/wAittY+cA9/ShntlA5IEsmwETJ+XlZnkksc1RqNllGdtzMAqsPZCSB7wxM+ZqrWdTVLSMSWFpSxj84wqH2YspnzB8q71BpdVHh/uZT/AOoumLXBqHzbW6LRj/AVV1/5xcH19a+g6zr1u3b3L4ojAOQPPPbivn/xF8QJf6fqFcgHwsgHO5WUy3kTxWXPxE5tqA0uRGR4QMCW8+OKNNx2HaSn3/wfQvibqX8QbGnYSFKX9QBwFGUTPdiZjyFNOh6r5+p1F+CAgt2VB7AAXG/5mH2FfPOm9c2qVJLSdzufxM/BJPkBgDgAUP0/4t+VuILndcdoDEY4H6CuTbEnCt/Eio+WIxtJ2kmSQJxE+UfrVNvS742K7OrEgjgkkmKEt6kPbZD5yPLt/f3q1WNseBiSewmB5zWdpr1PS7NFVqfAbqtBqEBYuF29y3OcD1rvSNFaZizNPhEygYbmMduB6ieaXnVKVm6zEndIUx3x71doek3HBfTHggbScsTmFHf1pGmotSdefCK5XF71fvuvY2er+U1u1vPjURb8JDbhPJB47QfWkGm6Tct3mQuGFwiWU+LPZRMDMAk8R2pja6TfvbmulVISDJwrDAO5D5z6jjNK+lfCuoa6xMgKSQ5IKsQZxPM8/esOJxhGSc188DLJuTTosX4VYq11rwYEEA7oJaBzOD7TPFKL2hFu4BvUgnkTEL28Q7mPvWifpNs2y3y9su20EgADcZ7xI8j96yuo0h+a6oCwGeMwBkmPY1swTc27l+Cc1pSdGw0PWbZEFCoE4EGPMqTxiZ86tTUbk3PhZOxjhZyYOcGP2rL2dUVA2z3DTBGcYB96Kua5lRlncsyB2Ece1NhgsTbX5/gXPeWkvnqMdPrWVztfwtO6cTIIGCMGP3po+pNu2qq2WJJCwCSxOB5jn9KV3rAv2DdtE/MiWSOQOdsd+Me/nVadR2333kAiCC3AAAn9Tx51jlH6rtLfqvT/AE0pqKphJ1/8Pb3PO5vwLwe+W8hSa91RrzAhYPDAZBHmQeIq/quh3Os3j8tgxV3BaI4AI5nABNA2dOV2TjdwfqR29RXr4stx1N2eNlxVKkjQ9K0bP/tTtVY2hQIM8nH70VqS1vCZRoBM+IEcfSlen6xsEMOMe9Gtqg67rZwTmZEfT6/pWCbk5XJbG1TqOlMu0OnE7mfgjJ/ajOo6gA7w0KDmfIZ+tZy0hNzYTtgAsTnMgCmPU7thVFohjIMkHPEE/X+lNW++5JMqu6trw8JI2nA7N7xUNHq2W8xYQWAgemKXad0ViEdsjBOPF2+lSthzLEg+5p2uh6kGqWlH0bpvXFVQDGc/XzFH2uqHdk/TFYS7qECITO4gAGeOKPTqJdGWYKx4vWnxZZQ2fB5ufGnJ1ybv5ykTI+4rN9Y6sN4CzAxP+lZPpfWIa4rMQQ3fy+tNP4sMRwYrcs0IypmHRKUbRstDc3W1Y8kUt6x1WMKMqZnOCueRwMd+eO9B6DXlZIiheo3LbyCSCSCYHBBmc0cjik7ZTDetbeoZc6yL9hFnxMYZhiCARIHkzRE9jQuo+If/ACzTEqyyPL5d22rT55zPeaA1rlbZUS63PxkgsxIGD4RxgCKGt2QVuh5DFZnGd67SRGI3kz/vCoJPV4m2WhwtbK38/j9PE0et6snzFyYYXOQePGs/RpHs/tWZ+Jfiq3cLIhJHy0BxAJDs2D5SBVHxJ8Qnb8sM0gt4tw8+TGBnjygVi21PzHCj8xXA/bHrR3YuhR389vn6HOp6gm0wJyxEjvzNUWCoRtxYY8J2yCR2ntVfVyN+1e2DHmOfrNNNHY+Zp1VxdYKx2qCAgMZ9R78VzemCYNOubUehVb6p4dsADtAzIEc/33pQL20Dzpv8u0o8RAxlRkScfiEmkr3iwCjC+Xr702NK3SDnbpKTGOlKlvGSJ8jHM+frTvpmlRQWncWkEBmVhA4kETurPMKL0Wp2MGgNBwp9hmo5IOS2ZXs3aIQ2kvcY2tSiOZtBVIxvzJB8yJ+1S1PVf5QgwJwqkxjg4x6+dR0fUGuEu8YOIiRngjOPUg0s1SHcQckyeI9ZipRgm+90NeTM449cd076cG06D0y5ftG419FUrkJ4mVQQSDJ8MkkkZOfWjtFp7iJcWd6v/szEOS0qBHGD3iKT9D66LVlQbniYEbIgKFnbwOTAJ88TSmz8Q3vnBi5IVhjgDHOI4rA8GXJKXFdPlEFkhFJmg1PQ109xWe+QNoIU48eCZzBHoPahtNrLR1h2yzMoVduAY53RIOB+lDfFnWUu3pyzBIBlSpBg7gbbRM9vb2pX05bYuLca6Zj8KghgePxHHGarjxSlj1ZLtr5wKsiU0o+JsNX1XTteT59opcDA9oErE45z2I7Us1vTfl3D4SVbIO3EEnGMAwazev1ha6zTJ8+Myc1oeh/EuoaFguowTEjPZqD7PLFFSh4bpv8AYos0ZyafsFdINvTuR8y4OSFgQpHnEmDxwPWj7mmt6xAotpvMkupwsA5pR1TWqS/gCXYKgcwIyM/f61f0TrCqrKUCHaRIyJIA4ifoOZqM8cq+qr1fPDkpS+3oc1+nLN/C2rm6SrXGA22raqDtHrzP2ikXWeoE3Qqnw2vAvHC95GDJkzWv00qsMFwQTv4I/MXjn05iKyN7Q6YMf58+wIH0kVs7HJNu+n5b5Z5/alp9wn+MDKpJEiuXtcNvgMZyOZqtOkI34Tcb/dANSs9Lti4FLXg4zAWWHcGAD71qcIx3M6k5bA38c28MTTrp4e89vBCMYLdyFKhony3D71br/hyyrMxfaGG5BtIHIBAH14OeKb9PW2ti02YSVBgsCCVfA5kzxWLN2iOhOHp+P7NOHDJzpmTzFxwPwMqxHY7zMeyj70Lf1k5Jrd6mwjh+wd2Jn2ALciPCAI71jtb0u2zT862BwACPufMk5+tP2fMst2qNGWc8SojpNSWwTj1px/FkJt3DbESP60qtdGXAW+h9iKMt/C7tIN0hfQT/AFrRJwvdmHVKTuhHvi5JJInJ5mK0dvq8KNvJ7mM/aqrnwegX8bn6D9qDfoirxe2gdiM0Xkxz6iKMohl3rrCVPeOMVKxrj3JGO9LG6asz/EIT2kxU16c/5WQ/8Vc1FrkviyaBzd6uQh25xxPnSfXdUYqVUgYMEEyJEETPBHI9B5VQ/SL0E71x2BH+maF6c9uZvNgSCoJDcc8Rz2qsajG+a8ORHJznS683sjpYEBsO+6ChyD5gkVPW9JCOXRrdvcJSHJ2lRJnE/wDejVcupYbkCgfLcKgY7RgGRJ79/Ksst5rtwlmJLHM+1Shqm27quTZPTGlV2HdO0otvbuuy3GMsUlg4PIYkCD580frtLcJQXGAVyT4WAAXkhm4JFI9Hda1eg7Z4O+Yj3HE0Zrb7gwTbeYhVMgYgU8ovVfz2FxzjGDT+epZ1fRWw6hXTYMllYEkHjwgzIyKAuiyjFQN8HDBjkfbP0qWhKJ4rysQCfCsDP/EIiq9XfN5wxIUcKMAKPKBVIprZvYjN33q3fQ0D6JTlQGHmDmhG0mWO0xOO3AH9aMs6VgW2z4ct6CvXtUy9iRWRSfC3BHC5JuhZom2+LIYE8Y7mvXbg3qSSZmSav02tALBkMFiePP3pr/4RauKGTntumPrGRVJTUX3kCGOc1URZ/CltpXIBz6SDVdu2Az57j9RTZekXF8WyR5o4P/KYJoXQ6u2ly4XRoZhtBUyYHl70qnadbi6WnT2FkAtEx4f1mpWLBN2Fz4f9K19nQW7oAFpl90iR5jdQ7fCFsPIuMh7jH9ik/wCVDh7DrDJ8bmWNklzg8DseaL0mtew0gwJyAYkf9q1mn6MgABM55Jn9e9e1PwZauSQSpzjkftNTfa8b2lwWjgyLeJkNZr3uGZkrxHJE9z3NNemfEBQCQjDEBgMGeR3oxvgba2LscdjNRufBzf8A+nJxKwY9cxXSy9nnHTew8Vli+Cy5qjs/l3TPeCVDTzx2pFf6fcc8D/1L/rWj0/wlaUgtcd+MDw+9M10VqAAIjzMmlh2uOFVDf2IzwfVlqlt7mV0/TG/MuB2wf2pjpLVlYJJtXJIBErmAVkjgT+9Ol6cg4bntIqOo+GLbjcQ4HmkfrIIpcnb9a0y29AY+yqEtS3Bury4smJYkq0QQxkGZ/wAxoezfFz+QHCktJZgQ6sp7ycYJon/+MpEfNvR2wsDntEUC3wn4gfn8dyp3Y4/NWeDxadOrjjZmz6lO6NFZuvdO4Igtp4dzHLgjuokVkurrZ3t8sA5ksBtX2W3295M+lPdP0Pxj+cxQcoRz7kGP0o690vTd7ce24UmLLDFPlv0/kbJU0YRdAGIgN65H9BTax03MpuMef/Q1rdF0/TrO0bifM8R9KazZEGFX2z9wK9WHbsMtm69TyZ9myW2jA6Y3VP8A+q/vEmm9nVuFyEPuin+lagLYYkwhJ5xBNLepdOA/ADnt5RWhRjl3TXsJ3sezX6iTT/Mdidls+mxP0BGKKtqJh7SGO3yk9v8ADT7pumGwGMxXLui8c9ic+lVeNPgSMmuRJ8i0ZDae0Pa2h/QikPXOjKPELdoL5/LKnzjGBW6vaQdqhrunb0AUhSDMxMwCM/eurSho1KSt0j5WvU/GM7FAiFmIHPOJ+lJn2LeMl9hJMhQG9YWY57U/+IOiNbTcV8QbsMMoLyffGR7UJctmylu+yWXQ/iDOGJk9lGVxUdocddjZvJb9BRYsI14IA9yT4QsAn0IP9DTa/d09l4aywcAypOQSOMgg+9UE2vlvf2Wp3CLfzHVh6oByvoTNL7lwMhJ/HyCSTge9F9973XB0e6nVXyG2NF4UuNcUbhJ3iRIOBB5n7UJdPzMhFWPxEGAZ4wcCvXLe5re7wI0AMQeBiYknmjNVoUtgxc+YwIxtIG3icnmcUbp87gpSVJGpvOlySFIM8yP3Hau2dAGQ7SGYHE5+npVtplgSIGJgdqP0mwjEYzMZP6140p6UbcU2ltIBuWlgj5OSM+Ic+Y8jXun6eDJUj1JAEdo+o7U0+eo8OZ7/APWp3LyQBNsj1k/0qTyNKqLqcujOfIAUboPkQAR6VKzq7IaCxSfzQTB9MYH1oY2QrH5e2T5CY+9TIvDmT27eXlzUnT5ZmyTTe6LtZr1iFulhOYtkfSBj6ihU1Cvw4PoRmrbF1gJx9YH70Ql/80I0d4Ux9QZFd3Yrb5+BNn1Kl1Nr87BTMAEFcn1jFEi7ZGBeBPeGBj/rQ+v1ynhMdxtBn2PNKdWLdxf/ALV3jnw7I+x8VGOPXu7/AB/4dqcfBju7z4bhA9Ib96GvauDBvD1BUD271mrugkA2fnW/8skL+9F2el3QM3xB7MAf1Oa0LBGPMvx/omtvyGcs+BdH0C/9ah/D3hMXFb3Qf0IoddMgaRtLDuo/0or5qfhN4A+RGftE1zTX2/sH6M+SCWtSDwpHoGX/AFqD611ID22We4yPuOPtRL6lVMg3rhHfZC/UtUbPXbn4f5I9NzMfrtUj9aZY5S30r9gOEF9zIjWvyrGrbWvY5a1OeeKCv9acNCKCTmVQn/3bapu9SdztcNPmSqD9AY+9N9BvlL9RouC4bZoXvpHiCgerKP64pSNciGVvgAdtwK/80/pUendJQmWCvP8AnJH+n6VqujdOsQR8q3I/yhvTuKfH2eN6bGnn0q0hBpOsveZktJ8wqJkYEcflmutY17GBZgeuB/zVtdPo7dv8CIk87VCz9qvmtUex4o9DNLtU2Yyz0vXnlbSj1aT+lFafputVhudP0j/WtMzVRb1KsSAZKmD71SPZ8cXaVCSzZJrc6rHgxQmsvXZAQIF7liePRRH70U1VOK11ZmUtLFjdRLuVVihWcFVMx9TI9AJrmg1AG6XJbO4EksB2IWAcD0o69YVhDAEf39qkmnQoF2qV7AiR+tSUHdtlXkTjUVXzx/szWu6YdQ72xE/LZ1IOCSyzB8jIg+tZC50W4CNOzqhUwQxUNGGBWR4hwRmK3ussDTXBdWTaKm0V52FiChBY4Qt4YOAX8uMt1fSut9HNuCbZQCIYbWJggYHLfaoZdnsbOz3KNefvuZXr2nGwTd+a64YgYGSMmBn70s3r8sn8w/b2ou6kG6mOZEDzn+4pTbOCK0413asz5WlLjyG46ywXb4fFEjaMDnB7ZzUdTdW5G2cADPMAck984+lAHLxxiKItJXaVHdAjKUu70Ntp+pW2tKNsEd5PH1mvXNUSBtOOIB5+3as23SG7H/p968dEVHLL7V5/0YdGWljlRq9PaJ4IB+9D39YVJBBYjy/7Uq6f86NyksozLYx9TxU7nVLjSEA8i3H696l9J6ujE78R1Y1ZIEEqTwCf7FW6i+bZ/GysRB/wn6ZBj0ikugVy0m8o8xOSPKZo/U6QOvhuLjgEkT7kSKm8UVKmUxyj1PXLtwrJurEQAAT+/euWenuYJeN3ckD9KF/iraqUIZj5oXK/X1rtm8zwiacOOxuKBnv5mKssb6L9i+rGl0Gd7TXEA/mFl9AI+81KxeSM3wreX+kc0Nb6Tp7YI1LKpY7gN7qAOICg5E/Wg9brtAhKpaL+TK7QfuwI+1H/AI1/4iDzY/8AqFavqAUQjyR+YlAPtkmh71woga67Nuyq2xEjnLMojnsDzSteqWuFsoBP55aPsJNGazq2p4LsF/LClARjiRMVZYVDoSck/tVHtPdZj4EK5/NcZv0AH9960vRuj3nVvkoikwGcYI78kk1R8NFWKC+SQe5JkT/Sa+jdP0KWwdnBzjj6Vylb2BJPqxBY+BrZhrpLnvLMZPvz9op5a6VaS2UVFRYztx9Z5J96OiuEYqgiRmdF0NTfLHxKvHqTx9hSzrnRCGOPDyD9h9Oa2tuwFEAVC9YDAqRINZlg7vmaPq7+Rkel9FubBGMd8YM1p9PYCACBMAE+cCKuS3tAA4AAr26r4sahv1I5JORAGuE1EmomDWkiA9X6kbSHaFL8hSYx3I84MYpD0Zif59oNBlWVhzJkcQcbuczEUy+IdExG5BM4ZSTDcAeHiR5844PFDaSQ21p3MNxU+EEoPFgYGdsgdyTwam93ubYNQxquvP8AQ4OpG5V7MCQe2Ix7xn6V67bnkn7kftSbU6wLuuIm5h8vaN3Eg5gnyaPUmndt9yq0RIBg8iROapGe9GXJiqKkvT3A72gB4keW3B/9XP60tGm1ds7kYuJJ2OLf2DKRz6g05v6tLeXZVHqYrO9U+NFRwloBzmfL8QA/STRlJIEISlwhje65YZflagfLLgq9t+wOORhlP+MY84OKwPXOtShskk3LRjeZk7T4HB7yIaf8x8q7rviU3WdCoe3uJ2sSflkmNyNyvnHbt5UjvaN2UP2/CJImOY9qm5Jvc148TirQH88lyx7wTQ1y0Bcjtg/pTzp+kAurKkN4vYkLK+3iGaAu6Uu647hePf8ApTRmrFnik+m9lWk08ndjM89sST9BVlhJx29aK03TmZmgQF5P98mpMgViBmTgCllO3RpxYKW5SvVrg4I+01cnV3LD5jSvf0HoPOnlz5SiTctAekE/YCppr9P8tyLqECObY3Z/whhJouEfBHnrNPzFv8XYnw7m9DGfcBf2oe9Za5xbI+p/rTVPifTKM21c/wD49s++Yqq78SaZ4B/iLaj8tp1UfYj+tIoaWPLK5dCfSenrzcsWyMd3/qYo/qmi01pBcNkQT+Rm7/WIrM39bYcnw32GY3XVJ9PyVVb0e5cc889h24pnS5YijKXBpbHxPYCADcgH5VTj696g3xhaB8Kux9do5+9ZFrR71wLJim0oXT4jnW6y5qrqs4AxAAxiSY/Wp3ek7SRzH71XoNMylG/LMfat903pSYnMqGn7/tWXLl0PY1LGvA+c3NNBH0pxoulDbbM8vBGO2fftUNXpwLnfaGjjMTzHnFOtHYZCFYkhn2LION0RAPHcUmTK6RbFjjTbNF0qwly26wFIgpwDzt9+cZrW6JNi7T2xWX02gIuOltZC3UltxEAIrEGORMjyrUMPP9q7Fja5EzyUnqXUvL1w3fQ/pQ+z3/SuyfetFGYsNz3+1c3VEGgv/FbePGMkj2iZ/ag2kFRcuAx6quXwpUExuMD3gt+wNC6jq9pAGa5hhuHJkHgwKy+q+Jw9xYMqr7u/4CqkCODkGZ7z2oOaQ8cMmro17nvIjzkRXA3evn/WOtNc2BANsoBPYAW5+7bh7E1cesu6qTwu3ESPwMTjzmPbFNLKkrFWF2bW9qFiN6qWHhkjkjGDzSi5bcBjcu22ZSSj4AU7SCrAAYI8pj6Vll1rbnKsVjMATt/2g9jgCB9aXavqhYH5bSxJkkDJJnvgGIB7kn2oam2WWJKI9PxjZDoypPhAZTwLiHdH6kz/AJR54rufE152/wAMgx7GP7+tKzp45gNnIQE4YKJkRJH7ye1EWNZcDbQSESBOASCymcYjMeZ7+VTnb4YYx8hdrrLalgVcnswJ/CVMfqM0LcsFGBTlTGTnGRj6Ufb1kDeHIJBBIUEyTa7nEkse8CeBFVfxJADbnCsW4AOVa0OODIbmMAzyYplFvrsGT0vcUrZVdwblue5Ge3bvUbl9VYqGJGR4hEcR3M0/FxiHknwFYHoXxJPMd+Oc+QF1Gn3MWeJ+XMnMttLYUzJk88TRTV7lFJx4VFNkqVINxlEgyI7zgAw0z3GM1FbKiSXjk7e5OYMcTnzq7VXIxJJG+DCjaYYAAjM9vWJ8pvdits7txBZu5A4B+ox9hSyjXUrDOuqAf/EQAttAEMZPeq9VoAjhtxYsMHy+3fFBv0okhmYyT/2q1GG4KSBtkHmjpS+1+oVNv7l6CUEmpba9b4qy1z962NnlRim0cCTipNomifDH+8v7TXG/rVTXDxJjynFcrDJIJ01ogj/UUXecqBGKHT8Qphqh4DUJS3RbGu46B01g2tKKT5nd9sGKk9i6BkbfDvK5WFmBg8zz3qmyMfWjOmqDcM58Pf3I/YRXN6VaOUbaTG+me3Ft9j7SCsGMkRJDADGe+fetMLzBmthpZVA+wkjHcCftSTpixedRgbAY7Tt8qt0Tn+IuGTw//tNefOnfka9LbS9jTazo1q9px8sqpUMcnxdieO+KUaC2ptkEy6AlScAFACAcz+KCI9BGaW6E/wDlye53Se/FAscj/h/+VBO5ehqhgSg1fJrum/FFpNObniFy65uMdsgF3Y7cwPCgj396Z3/i22tt3XMFguMk/lB8uawOp/8AtLI9FP1k1zQMfl3Pdf2qznJ7+ZFdmg9jZ2vjoAAlScAHt4gJYx/Slmr/APqGVO0AnkiccvKzHbbiKylw+L/hP7ihNVzbPef/AJD/AF/Wnjb5YMuKGNNpcGq1fxpebBIhfEIA5MgCTzE/pVOg6jaW3DlQQG5Ixk/rj+5rJm4QDBP396ARznJovBrW7M0M7j05Nbcvk4UjEbBMjgZJ/b2qhbjL4fwnAZgYEeWeaU6Y+H7f1qy9dJEEkjyn0rtFOkatTcbGGq1jSfEQVnIY+Ld3mc81Za1+xDEgxtWGIg+ZyCaBYce39Ku6WssZznvQcdvQaOGN7nF+Zy93YhBBgyzkAzAHJgnLYzUkaAAgKqZAYkgkDvAP9a9okBmQD4f6miUQQuBwf/lXOTLYsStlBLW/5fzHJI/xH8369hXrnUjauQTckgDLCMHd+X8IkTig9d+Nf900pLS+apCGpW2QzyjjdJdTZ6PqlhrZD7lj8oJgkRBmcnHeotrgqRuYGSR4iNoO3gLgTtrPWu1D3HO98ngVNYd9mxZxjy0N06sVZsnxBRyR+GfX0qo9YCriZZpOTxEHv/eaSM03M5zRK9/771Z40tzPGd7JFv8AGXHmSYJ3e5kESfpRiX2MbyzQJksYz2APHnihdF+A+9GWhg0k5dC0MSkk2AajqEAmTu7ZmPr7UP0/e7SIA7mOa9pEG7gd6edPQbOB3p5yUI7Inig5yTb2R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20496" name="AutoShape 16" descr="data:image/jpeg;base64,/9j/4AAQSkZJRgABAQAAAQABAAD/2wCEAAkGBhMSERUTExQVFRUWGBgZFxgYFxgYGRgYFxgVGBwaGhcXHCYeGBwjGRgcHy8gIycpLCwsGB4xNTAqNSYrLCkBCQoKDgwOGg8PGikkHyU0LCwqLC00LC8sKiosLCwqLCwsLC8pLCwsLCwtLCwpLCwpLCwsLCwsLCwsLCwsKSwsLP/AABEIALoBDwMBIgACEQEDEQH/xAAbAAACAwEBAQAAAAAAAAAAAAAEBQIDBgEAB//EAEMQAAIBAwMCBAQEBAMGBQQDAAECEQADIQQSMQVBIlFhcQYTgZEyQqGxFCPB8FJi0TNygqLh8RUkkrLCBzRz4hZDU//EABkBAAMBAQEAAAAAAAAAAAAAAAECAwQABf/EAC4RAAICAQMBBwMFAAMAAAAAAAABAhEDEiExQQQiUWFxgfATMqGRscHR8RRS4f/aAAwDAQACEQMRAD8A+hgn1rzpODmoC4AszjzqVt5APnWTZ7FbJKSKnvNQirUFdSQbZxbdWqPWuVJTXBJg12vCpClYyORXQvrXQKkEoWGjgWpbK7UgtEBwCuk+teK1AmKDCSj1NdgVV8yuG5Q0s60TNcBPnUZNezXaQ2S3Gvbz51GTXK6jrJFj51yfWvVyjQDu6uFq5FCfxR+cbcQNshvNvIA848qV0hkmwlb0kgHIMGuXk3CCTHoSP2/ah9FZKzvy55IwDEwY7GIokESR3EY96C43C9nsKdJfdXNu6STEDasIwyR7MBMwIyK7qbzRcA/F4ioHfaigH6sy01NsTMCfbNIDohbvXVJMXwoT0Dbw6r5AE7/QEeQrkqDKWp2GyEBZyBAlmJx4RnPZRny5PmapbVs2YYqAGE8tMxI9ew7d6Gtp81rdlsraBN7yYqSEB9yPmf8ADTbV2SyyuCAY9Z7fsfcCuFRRcuHEECee4BAJOR7HPpQWr1QtgM8jKGPNQQcEcnAMHtjvNWWtJCqFMruG3M7VZTuz5+I1R1fSvduKo/AkbhAyeRLTIEdhQbqN0PGKc6vYuZxcs2grAh2XPnBLt/7TVek6iyhAY2eLxFoIgkD8XOQR9KBuO1q6gC70Xe52j8DEAP4eWE3C0DImrvhu9aui7tYOUuuJmfCx3rEYH4iPoaLVixdclvWWdLYCMonww2OxMiBzRXSLhGnQ3CCQDLdvCSJ9oFJut63IDLmQAQZIkgjHbvOO1G30LWtiuBDkSwEEKxkQO0gj2oK7bRPpQz0upLk8QDH9xVtnWIxKqwJEzHpE5470lvtcthbdrxE5JJ4I8gTH0P60cmt2KN8Bjz/rjt61WF8MVuhnNdBoL55rouGq6BNYeGpd1nq4tIwBG8qSv05+tDavqYQHvHMcjyrNdWe7f2wQE/xYLLBGSf6Vkz5Eu4nubez4nKpy4Np0zqG+0rFuRk49fLFHB/WsTotXsO7DLb8AAWBM87ZJHfPpWnOtUKGJGROM+Q7dpNdhyJx721fLBnxOMu71+UMPmiui+KAGrX5otQxb0EiInLdqYLpvOrqUXwQcZLk586u/MNTthTxBjnMxVoWu1o7SygA+VTWzVsV3bSObYVFIrCV35YqRFeoBIG3VZSrWeqy9Hc4jsoLquq+UhM+L8oxLR2E4n0o0tQms1QQDcSJ4wW/QV0uOaDD7ltZ23rEdV8YG8SBIBMcj18jUdde2CfE0ZhQpIj3NLNdoXvd5ziAQFzkyx7+WfSiLrOiwUUqOC1ztzywnHr5UN+oXpVV+hdc1kANuIHpbLkT57eKEsa9Ufsd8EEFjMyT/ACyS6duJGO1UPuKb1t2uJBY+GOxkKMd8A0A2nvXf9pcm3bJNy2g+WjnG22eWIAIZpJGQsc0aXU5N8IeL8QK2bdu7cWYLKojHMbiC3/CDQl7rKXHG0EtbBhWVlYPcG1fCwBjbvJPkKv1pLKqoYB8gYgD8JgSs+YjilvT7UatndfHcsjbDbh/KbadvqQ6nOeaFq6O0vTZOze+Xe1TQWKrZbaOT4XBJHckiYorQdWNwqwBKuM8HYyjjzg/oR60uTVbdZqFZT40stkcIBcUkg8+IdvOrLV/ThmVlUBjO4cTnkYZDnmI9a6twppR3W5eNq3SFG1l2boxuRiwkj82e/YzU9RfZUAH4nnPYMcyfQL/7aC17lblvawuK3gBBUssvbaD5iFPPlRkG7vZTG07U7GVy09xJ8PsvrTkhW+rC3yqqStq2JkkT8x9zHgkmEB8yWqq9rjYcal1Cq5KXQIBC82mMcmfD3/H6UT0C2btr51yJuksSMYbCIM8BAv1J9al1GxvUqAp3DIM/lcjA+36UrdOyipxqtyo6V1LM20A3LYhQTO4qvJ7AHjzFUdVt/MurbW5hSWdBMyTO0kRA5kk49a9qrruxZE2oXtlSx/OXRWAUQwwZ/uajatJp1cW97tx8yZK7JLflmRK4gkyc1LUqoGm9wtLc3DbUkXNgfftgbd22Ae3f1MGjtP09UJ7+UyYHlJNYm71cXNXauLduagsp2W7cqwMjwOWiFnOc/Tn6JYt4BIgkAx5fbmtMFHkg2yCihOpas29sR4jGZ9OAPTzximVwKgBYgAkAEnuxAA+pMVX1FlQYUMw4EkH6Y9KGXJUdnRTDC5q1YgGjZm+azBlYKrKZjECZED1x3Jou9pkBkhRjGNu4GAQRAMjBzNV6k3btpj4QxEBfFAB4MkceZ9uKROl4AuzQyBt+0RJC53sJG4pxHl51k1R5qzfolJU3VfsahOnoNqhJU7iF8yY58xwZPFTvaQ3jIUmViVcASpJ2jGc+fnU+j6xtjJksvh3EcASSTP4isHjyWq+oXWtqny/EywojxbdySGM4aAZPE+KlklViR1KVWFaDRnTEtcfdxMKSYICqDA7EcwOO2av03UDfWA22WEFAQSIDd+Mc+3Y0JoevW9TuScAR+E+IkccQe+MdqPQOqnYFDRGe3qdohmPpAx9T1KtuDpN33luF6HRhC34Z9MkD1JJNHCkWn0l6GAbbuyYkkHOAWiPpMU406EKAx3Ed4inxvpRHIt7uy2uV2a5NVJnNteK16vGuCQ2VxrYqc1Emus6iG2vFB3FSrldZ1C/qOuVCEybjfhQcn1JgwPWq00gKh7qgRPgAmf8AeOS3Exx5jAo9rC7t5A3Dv5VVfYxMHHA7n1j9hSq7tjOqSSAm0zXPFO3JCgiYAJBMT+InjyHrwXp9MEUAdu8RyZqy1bgATMd/OuzTID8Cm/a3DgfWkfW+mvs3qNzWiXUBmUxBDqCMnchIjzjNaCuGiAzfVWVBZ1lqCqwGP+KzdgE+sNtb6GmTWXZfFIJ5G87V+ixv+pik3X/hi+bF23pro2XNxazdAK+I7j8txm3nMGRntTLpHVxftzlXtkJetsPErRkEfqD3Fcd0B79hL9u5btrDWyNr7Y/mqZHlPiAnzkigNQGtaBryOSDpzKsfzMnIPIIY8GRk8U90WogIoiTJPn3IwPMg5/ymsjq913U2NBuItrcvtdUR4rdspdtSeYIcD6Hyrohl5Gj6VpguntW0I2qAARx4VH9f3rti6So8MOWcR5EMSc+UfeRVmktG1eZPy3C1xPRjG9fuQw928qouXD891txugTP4VMLuYxnI2CPfyrhTO3muH+eoO0MWfMKIZTABiZ2YIzP6+6iX+UbltzaUnclxnVDmJBU4cSDg8wPSu6rXW7qyPCFLwhgjKkqAR+KCN49N3kJWfE+mN9nKag2U2gOr7ttwoOVTzkcD3qEYq+QyexmOrdUe5eGUcgwWs21Rn3RztEkn17zX1P4b61aXRCEu21t+EfNgsTE88c49Iivi+n32roKXBukZ4yD+nNay71vUhCb1xXI45JExJkjxA+tWyvSqXIuGLk7fA0+Jvik3PlgtthldSFEAqwzmQSOYj1rS6v4iDWke08s3hMr4jGJIMADnOPSvk+p1W+HVvDgkYYj1g59xT7pGrukP/wD27QGJyAJO0BcZJJ4rNkThj3ZoxzjLLXQ2Vu6zln37htIhxlW2tlcgCcjAPb6T1OqS7uUbSbhRpyQbh2g57SpJ9hWLPV9hKk9zGPGpGZwfMUT0Xq+51mZNxZiQGWQ2QOwRNvB/D3qcU2ka57NtG71Wuw6MPE8yFWJBzMScsBOc4E9zXen3UdnUAeMDapZuUDIWPEAAiT54GTWc0F8Bi5G75hJtoWBZ3VkYENG2PEc9sk02tWVtTk3budxU7VTnaAPIbsAkyDwZNP11yElFLuR58S7WJ8jalpWJ5e4AYx+WBgZnmYq3pnV7xWWa3AkkMcwC3G0yZPc9gPWh017/AIvAR4dpCW8EwQwEZkT9RT25rkGot2tolgWBgdvL15pI07adeXqCbpU1fmMNDqGZZKhR2jy7Y9vWig1Ub66GrZGNKmzE3bLt1e3VUGrm+moFl010tVAuV3fQoNls1wiq99RL11HFkVGob69vrqDZOKiRUfmVw3K4B2uVEvUC1ccSfAJ8pqFu4GUN5gH2kcVVqtVsRngkKCYHJgTilekOy6PlAlLw3kySBjBGMYgesjyNB7MeMbTY5YivnWr604vvrUX/AGDReABBuaZiVmO5QiZ9fStnqtaQSIMkMADiWUSPvn7Ut6VbtxcJO87FDeRU7sBeIJBE+tC3aHioqEr52oN6PtdLdxGlTbULgQRnxeYJArPdGQX+r6rUJ/s7SLY3dmcRu94yPoKA6f146DTayy6lW053WFJklLxi0J7hWIFaP4K6KdLpERmLO/8AMc/5ngkf361Sq4Iu+GWfEesFgWbzfgt3R8wxMI6Ok/8AqZaU/wATc0yM5UNqNQ3zCnkT+BJ8ltK0/wCYGmPx1eVen6kvwbZUdvE0Kv8AzEULZh7+lQ5i21w+q20FlPubrt9a4Ah1a27Ya2C93bABBwAVKg4xg7SO/rSD4ovW7qW7iFkfbDCcMcmeeZJwfSrrTr47LuUQsZccBhwJzIJHHalV/XBlZZAJztiQx4nPDVkUpJ2j0oYMc8bT5+UD6Gwsb9x+ZJgDkz5d6p1OtZiVBM55ySR2pp00G3b8O4iPFwGlswJyO9KjrVS+GK+IN5957kfuKeMnKT6jZ8UceKPTi+QnT/Dt+6hdUAYSSkEGFzOcZ4itX0fqZRdjWyrqp+arLCj/AABRn3n09qD6d8QPbAtX/mKzkYji3OCo4j15ph0u+iam8S42lgQYctEKdoKRA8XrXn9onPImsi2W6onixqH2v1Mz8Q3QbqtK7zhgqwo7jxHkyaP6NaKXrdyCDbEjuJ8IGf8AiPbtTLUaPSamWbBYk7pYRmJb654PalfyTZZtl9GRSFAJhuMwpwRuPY/tVceVOGlWmvEdRp7mn0nUt14E4a3uKJzua5uJJOcxjtO/0pmt60rMHyHj8QMuTByeY3HaB5LWQ6e6G4NwIAJLQYkAZgn8UxHNapNVtxg+LwhvEBPbGDtEZ5Min1M6UVf5Pa/UL8tAsKS/p2J+wHP0okdR/wDMoxYYVJI5IhTETjk/SaRdQ1i3P5ipJ3jcYwpA7j3znzofQa521BUQZQGQOIYR2weTHaKy6pbpfKY2lVbPofTdQbl66+Qi/wAtc8kfiMe4ppurLaPrYtILYHDDiPwzJnzJzXOq/GaW0yNpMgHkHnHIgnGe0zmK9jFF6L5PJyZFqo1CXNwBHBFdZwBJMe+Kw3wz8XbdOVZRCRtO4kvJMyCPDBx5fSKZ674hW4ggxEExnPbPaunLQrDBauDUTXN1Yy58WMgCljM9ufqaOt/EDL+IyByIzmp/Xj1H0PoaTfUfm0t1vW7aWw8hp4AInInPlS7S/F9tiqkEMeYyAPOTV9cF1FWObVpGjNyvBqH+aDXjcp9JLUXs1RL0M16om/R0HawrfXN9CG9XN9DQdqK+say2tsi8D8tgQWgwOImMgnsfSgdBaa2gtI8wSQT2QmSRHMjj/e9KJ6lrvl25ZdynDfXjHlOPrQ+quhFV1yLYYAzyArDaT/vKo/s1Jx3NKk1jVcfgl1XVDDA/hYMw/wAittY+cA9/ShntlA5IEsmwETJ+XlZnkksc1RqNllGdtzMAqsPZCSB7wxM+ZqrWdTVLSMSWFpSxj84wqH2YspnzB8q71BpdVHh/uZT/AOoumLXBqHzbW6LRj/AVV1/5xcH19a+g6zr1u3b3L4ojAOQPPPbivn/xF8QJf6fqFcgHwsgHO5WUy3kTxWXPxE5tqA0uRGR4QMCW8+OKNNx2HaSn3/wfQvibqX8QbGnYSFKX9QBwFGUTPdiZjyFNOh6r5+p1F+CAgt2VB7AAXG/5mH2FfPOm9c2qVJLSdzufxM/BJPkBgDgAUP0/4t+VuILndcdoDEY4H6CuTbEnCt/Eio+WIxtJ2kmSQJxE+UfrVNvS742K7OrEgjgkkmKEt6kPbZD5yPLt/f3q1WNseBiSewmB5zWdpr1PS7NFVqfAbqtBqEBYuF29y3OcD1rvSNFaZizNPhEygYbmMduB6ieaXnVKVm6zEndIUx3x71doek3HBfTHggbScsTmFHf1pGmotSdefCK5XF71fvuvY2er+U1u1vPjURb8JDbhPJB47QfWkGm6Tct3mQuGFwiWU+LPZRMDMAk8R2pja6TfvbmulVISDJwrDAO5D5z6jjNK+lfCuoa6xMgKSQ5IKsQZxPM8/esOJxhGSc188DLJuTTosX4VYq11rwYEEA7oJaBzOD7TPFKL2hFu4BvUgnkTEL28Q7mPvWifpNs2y3y9su20EgADcZ7xI8j96yuo0h+a6oCwGeMwBkmPY1swTc27l+Cc1pSdGw0PWbZEFCoE4EGPMqTxiZ86tTUbk3PhZOxjhZyYOcGP2rL2dUVA2z3DTBGcYB96Kua5lRlncsyB2Ece1NhgsTbX5/gXPeWkvnqMdPrWVztfwtO6cTIIGCMGP3po+pNu2qq2WJJCwCSxOB5jn9KV3rAv2DdtE/MiWSOQOdsd+Me/nVadR2333kAiCC3AAAn9Tx51jlH6rtLfqvT/AE0pqKphJ1/8Pb3PO5vwLwe+W8hSa91RrzAhYPDAZBHmQeIq/quh3Os3j8tgxV3BaI4AI5nABNA2dOV2TjdwfqR29RXr4stx1N2eNlxVKkjQ9K0bP/tTtVY2hQIM8nH70VqS1vCZRoBM+IEcfSlen6xsEMOMe9Gtqg67rZwTmZEfT6/pWCbk5XJbG1TqOlMu0OnE7mfgjJ/ajOo6gA7w0KDmfIZ+tZy0hNzYTtgAsTnMgCmPU7thVFohjIMkHPEE/X+lNW++5JMqu6trw8JI2nA7N7xUNHq2W8xYQWAgemKXad0ViEdsjBOPF2+lSthzLEg+5p2uh6kGqWlH0bpvXFVQDGc/XzFH2uqHdk/TFYS7qECITO4gAGeOKPTqJdGWYKx4vWnxZZQ2fB5ufGnJ1ybv5ykTI+4rN9Y6sN4CzAxP+lZPpfWIa4rMQQ3fy+tNP4sMRwYrcs0IypmHRKUbRstDc3W1Y8kUt6x1WMKMqZnOCueRwMd+eO9B6DXlZIiheo3LbyCSCSCYHBBmc0cjik7ZTDetbeoZc6yL9hFnxMYZhiCARIHkzRE9jQuo+If/ACzTEqyyPL5d22rT55zPeaA1rlbZUS63PxkgsxIGD4RxgCKGt2QVuh5DFZnGd67SRGI3kz/vCoJPV4m2WhwtbK38/j9PE0et6snzFyYYXOQePGs/RpHs/tWZ+Jfiq3cLIhJHy0BxAJDs2D5SBVHxJ8Qnb8sM0gt4tw8+TGBnjygVi21PzHCj8xXA/bHrR3YuhR389vn6HOp6gm0wJyxEjvzNUWCoRtxYY8J2yCR2ntVfVyN+1e2DHmOfrNNNHY+Zp1VxdYKx2qCAgMZ9R78VzemCYNOubUehVb6p4dsADtAzIEc/33pQL20Dzpv8u0o8RAxlRkScfiEmkr3iwCjC+Xr702NK3SDnbpKTGOlKlvGSJ8jHM+frTvpmlRQWncWkEBmVhA4kETurPMKL0Wp2MGgNBwp9hmo5IOS2ZXs3aIQ2kvcY2tSiOZtBVIxvzJB8yJ+1S1PVf5QgwJwqkxjg4x6+dR0fUGuEu8YOIiRngjOPUg0s1SHcQckyeI9ZipRgm+90NeTM449cd076cG06D0y5ftG419FUrkJ4mVQQSDJ8MkkkZOfWjtFp7iJcWd6v/szEOS0qBHGD3iKT9D66LVlQbniYEbIgKFnbwOTAJ88TSmz8Q3vnBi5IVhjgDHOI4rA8GXJKXFdPlEFkhFJmg1PQ109xWe+QNoIU48eCZzBHoPahtNrLR1h2yzMoVduAY53RIOB+lDfFnWUu3pyzBIBlSpBg7gbbRM9vb2pX05bYuLca6Zj8KghgePxHHGarjxSlj1ZLtr5wKsiU0o+JsNX1XTteT59opcDA9oErE45z2I7Us1vTfl3D4SVbIO3EEnGMAwazev1ha6zTJ8+Myc1oeh/EuoaFguowTEjPZqD7PLFFSh4bpv8AYos0ZyafsFdINvTuR8y4OSFgQpHnEmDxwPWj7mmt6xAotpvMkupwsA5pR1TWqS/gCXYKgcwIyM/f61f0TrCqrKUCHaRIyJIA4ifoOZqM8cq+qr1fPDkpS+3oc1+nLN/C2rm6SrXGA22raqDtHrzP2ikXWeoE3Qqnw2vAvHC95GDJkzWv00qsMFwQTv4I/MXjn05iKyN7Q6YMf58+wIH0kVs7HJNu+n5b5Z5/alp9wn+MDKpJEiuXtcNvgMZyOZqtOkI34Tcb/dANSs9Lti4FLXg4zAWWHcGAD71qcIx3M6k5bA38c28MTTrp4e89vBCMYLdyFKhony3D71br/hyyrMxfaGG5BtIHIBAH14OeKb9PW2ti02YSVBgsCCVfA5kzxWLN2iOhOHp+P7NOHDJzpmTzFxwPwMqxHY7zMeyj70Lf1k5Jrd6mwjh+wd2Jn2ALciPCAI71jtb0u2zT862BwACPufMk5+tP2fMst2qNGWc8SojpNSWwTj1px/FkJt3DbESP60qtdGXAW+h9iKMt/C7tIN0hfQT/AFrRJwvdmHVKTuhHvi5JJInJ5mK0dvq8KNvJ7mM/aqrnwegX8bn6D9qDfoirxe2gdiM0Xkxz6iKMohl3rrCVPeOMVKxrj3JGO9LG6asz/EIT2kxU16c/5WQ/8Vc1FrkviyaBzd6uQh25xxPnSfXdUYqVUgYMEEyJEETPBHI9B5VQ/SL0E71x2BH+maF6c9uZvNgSCoJDcc8Rz2qsajG+a8ORHJznS683sjpYEBsO+6ChyD5gkVPW9JCOXRrdvcJSHJ2lRJnE/wDejVcupYbkCgfLcKgY7RgGRJ79/Ksst5rtwlmJLHM+1Shqm27quTZPTGlV2HdO0otvbuuy3GMsUlg4PIYkCD580frtLcJQXGAVyT4WAAXkhm4JFI9Hda1eg7Z4O+Yj3HE0Zrb7gwTbeYhVMgYgU8ovVfz2FxzjGDT+epZ1fRWw6hXTYMllYEkHjwgzIyKAuiyjFQN8HDBjkfbP0qWhKJ4rysQCfCsDP/EIiq9XfN5wxIUcKMAKPKBVIprZvYjN33q3fQ0D6JTlQGHmDmhG0mWO0xOO3AH9aMs6VgW2z4ct6CvXtUy9iRWRSfC3BHC5JuhZom2+LIYE8Y7mvXbg3qSSZmSav02tALBkMFiePP3pr/4RauKGTntumPrGRVJTUX3kCGOc1URZ/CltpXIBz6SDVdu2Az57j9RTZekXF8WyR5o4P/KYJoXQ6u2ly4XRoZhtBUyYHl70qnadbi6WnT2FkAtEx4f1mpWLBN2Fz4f9K19nQW7oAFpl90iR5jdQ7fCFsPIuMh7jH9ik/wCVDh7DrDJ8bmWNklzg8DseaL0mtew0gwJyAYkf9q1mn6MgABM55Jn9e9e1PwZauSQSpzjkftNTfa8b2lwWjgyLeJkNZr3uGZkrxHJE9z3NNemfEBQCQjDEBgMGeR3oxvgba2LscdjNRufBzf8A+nJxKwY9cxXSy9nnHTew8Vli+Cy5qjs/l3TPeCVDTzx2pFf6fcc8D/1L/rWj0/wlaUgtcd+MDw+9M10VqAAIjzMmlh2uOFVDf2IzwfVlqlt7mV0/TG/MuB2wf2pjpLVlYJJtXJIBErmAVkjgT+9Ol6cg4bntIqOo+GLbjcQ4HmkfrIIpcnb9a0y29AY+yqEtS3Bury4smJYkq0QQxkGZ/wAxoezfFz+QHCktJZgQ6sp7ycYJon/+MpEfNvR2wsDntEUC3wn4gfn8dyp3Y4/NWeDxadOrjjZmz6lO6NFZuvdO4Igtp4dzHLgjuokVkurrZ3t8sA5ksBtX2W3295M+lPdP0Pxj+cxQcoRz7kGP0o690vTd7ce24UmLLDFPlv0/kbJU0YRdAGIgN65H9BTax03MpuMef/Q1rdF0/TrO0bifM8R9KazZEGFX2z9wK9WHbsMtm69TyZ9myW2jA6Y3VP8A+q/vEmm9nVuFyEPuin+lagLYYkwhJ5xBNLepdOA/ADnt5RWhRjl3TXsJ3sezX6iTT/Mdidls+mxP0BGKKtqJh7SGO3yk9v8ADT7pumGwGMxXLui8c9ic+lVeNPgSMmuRJ8i0ZDae0Pa2h/QikPXOjKPELdoL5/LKnzjGBW6vaQdqhrunb0AUhSDMxMwCM/eurSho1KSt0j5WvU/GM7FAiFmIHPOJ+lJn2LeMl9hJMhQG9YWY57U/+IOiNbTcV8QbsMMoLyffGR7UJctmylu+yWXQ/iDOGJk9lGVxUdocddjZvJb9BRYsI14IA9yT4QsAn0IP9DTa/d09l4aywcAypOQSOMgg+9UE2vlvf2Wp3CLfzHVh6oByvoTNL7lwMhJ/HyCSTge9F9973XB0e6nVXyG2NF4UuNcUbhJ3iRIOBB5n7UJdPzMhFWPxEGAZ4wcCvXLe5re7wI0AMQeBiYknmjNVoUtgxc+YwIxtIG3icnmcUbp87gpSVJGpvOlySFIM8yP3Hau2dAGQ7SGYHE5+npVtplgSIGJgdqP0mwjEYzMZP6140p6UbcU2ltIBuWlgj5OSM+Ic+Y8jXun6eDJUj1JAEdo+o7U0+eo8OZ7/APWp3LyQBNsj1k/0qTyNKqLqcujOfIAUboPkQAR6VKzq7IaCxSfzQTB9MYH1oY2QrH5e2T5CY+9TIvDmT27eXlzUnT5ZmyTTe6LtZr1iFulhOYtkfSBj6ihU1Cvw4PoRmrbF1gJx9YH70Ql/80I0d4Ux9QZFd3Yrb5+BNn1Kl1Nr87BTMAEFcn1jFEi7ZGBeBPeGBj/rQ+v1ynhMdxtBn2PNKdWLdxf/ALV3jnw7I+x8VGOPXu7/AB/4dqcfBju7z4bhA9Ib96GvauDBvD1BUD271mrugkA2fnW/8skL+9F2el3QM3xB7MAf1Oa0LBGPMvx/omtvyGcs+BdH0C/9ah/D3hMXFb3Qf0IoddMgaRtLDuo/0or5qfhN4A+RGftE1zTX2/sH6M+SCWtSDwpHoGX/AFqD611ID22We4yPuOPtRL6lVMg3rhHfZC/UtUbPXbn4f5I9NzMfrtUj9aZY5S30r9gOEF9zIjWvyrGrbWvY5a1OeeKCv9acNCKCTmVQn/3bapu9SdztcNPmSqD9AY+9N9BvlL9RouC4bZoXvpHiCgerKP64pSNciGVvgAdtwK/80/pUendJQmWCvP8AnJH+n6VqujdOsQR8q3I/yhvTuKfH2eN6bGnn0q0hBpOsveZktJ8wqJkYEcflmutY17GBZgeuB/zVtdPo7dv8CIk87VCz9qvmtUex4o9DNLtU2Yyz0vXnlbSj1aT+lFafputVhudP0j/WtMzVRb1KsSAZKmD71SPZ8cXaVCSzZJrc6rHgxQmsvXZAQIF7liePRRH70U1VOK11ZmUtLFjdRLuVVihWcFVMx9TI9AJrmg1AG6XJbO4EksB2IWAcD0o69YVhDAEf39qkmnQoF2qV7AiR+tSUHdtlXkTjUVXzx/szWu6YdQ72xE/LZ1IOCSyzB8jIg+tZC50W4CNOzqhUwQxUNGGBWR4hwRmK3ussDTXBdWTaKm0V52FiChBY4Qt4YOAX8uMt1fSut9HNuCbZQCIYbWJggYHLfaoZdnsbOz3KNefvuZXr2nGwTd+a64YgYGSMmBn70s3r8sn8w/b2ou6kG6mOZEDzn+4pTbOCK0413asz5WlLjyG46ywXb4fFEjaMDnB7ZzUdTdW5G2cADPMAck984+lAHLxxiKItJXaVHdAjKUu70Ntp+pW2tKNsEd5PH1mvXNUSBtOOIB5+3as23SG7H/p968dEVHLL7V5/0YdGWljlRq9PaJ4IB+9D39YVJBBYjy/7Uq6f86NyksozLYx9TxU7nVLjSEA8i3H696l9J6ujE78R1Y1ZIEEqTwCf7FW6i+bZ/GysRB/wn6ZBj0ikugVy0m8o8xOSPKZo/U6QOvhuLjgEkT7kSKm8UVKmUxyj1PXLtwrJurEQAAT+/euWenuYJeN3ckD9KF/iraqUIZj5oXK/X1rtm8zwiacOOxuKBnv5mKssb6L9i+rGl0Gd7TXEA/mFl9AI+81KxeSM3wreX+kc0Nb6Tp7YI1LKpY7gN7qAOICg5E/Wg9brtAhKpaL+TK7QfuwI+1H/AI1/4iDzY/8AqFavqAUQjyR+YlAPtkmh71woga67Nuyq2xEjnLMojnsDzSteqWuFsoBP55aPsJNGazq2p4LsF/LClARjiRMVZYVDoSck/tVHtPdZj4EK5/NcZv0AH9960vRuj3nVvkoikwGcYI78kk1R8NFWKC+SQe5JkT/Sa+jdP0KWwdnBzjj6Vylb2BJPqxBY+BrZhrpLnvLMZPvz9op5a6VaS2UVFRYztx9Z5J96OiuEYqgiRmdF0NTfLHxKvHqTx9hSzrnRCGOPDyD9h9Oa2tuwFEAVC9YDAqRINZlg7vmaPq7+Rkel9FubBGMd8YM1p9PYCACBMAE+cCKuS3tAA4AAr26r4sahv1I5JORAGuE1EmomDWkiA9X6kbSHaFL8hSYx3I84MYpD0Zif59oNBlWVhzJkcQcbuczEUy+IdExG5BM4ZSTDcAeHiR5844PFDaSQ21p3MNxU+EEoPFgYGdsgdyTwam93ubYNQxquvP8AQ4OpG5V7MCQe2Ix7xn6V67bnkn7kftSbU6wLuuIm5h8vaN3Eg5gnyaPUmndt9yq0RIBg8iROapGe9GXJiqKkvT3A72gB4keW3B/9XP60tGm1ds7kYuJJ2OLf2DKRz6g05v6tLeXZVHqYrO9U+NFRwloBzmfL8QA/STRlJIEISlwhje65YZflagfLLgq9t+wOORhlP+MY84OKwPXOtShskk3LRjeZk7T4HB7yIaf8x8q7rviU3WdCoe3uJ2sSflkmNyNyvnHbt5UjvaN2UP2/CJImOY9qm5Jvc148TirQH88lyx7wTQ1y0Bcjtg/pTzp+kAurKkN4vYkLK+3iGaAu6Uu647hePf8ApTRmrFnik+m9lWk08ndjM89sST9BVlhJx29aK03TmZmgQF5P98mpMgViBmTgCllO3RpxYKW5SvVrg4I+01cnV3LD5jSvf0HoPOnlz5SiTctAekE/YCppr9P8tyLqECObY3Z/whhJouEfBHnrNPzFv8XYnw7m9DGfcBf2oe9Za5xbI+p/rTVPifTKM21c/wD49s++Yqq78SaZ4B/iLaj8tp1UfYj+tIoaWPLK5dCfSenrzcsWyMd3/qYo/qmi01pBcNkQT+Rm7/WIrM39bYcnw32GY3XVJ9PyVVb0e5cc889h24pnS5YijKXBpbHxPYCADcgH5VTj696g3xhaB8Kux9do5+9ZFrR71wLJim0oXT4jnW6y5qrqs4AxAAxiSY/Wp3ek7SRzH71XoNMylG/LMfat903pSYnMqGn7/tWXLl0PY1LGvA+c3NNBH0pxoulDbbM8vBGO2fftUNXpwLnfaGjjMTzHnFOtHYZCFYkhn2LION0RAPHcUmTK6RbFjjTbNF0qwly26wFIgpwDzt9+cZrW6JNi7T2xWX02gIuOltZC3UltxEAIrEGORMjyrUMPP9q7Fja5EzyUnqXUvL1w3fQ/pQ+z3/SuyfetFGYsNz3+1c3VEGgv/FbePGMkj2iZ/ag2kFRcuAx6quXwpUExuMD3gt+wNC6jq9pAGa5hhuHJkHgwKy+q+Jw9xYMqr7u/4CqkCODkGZ7z2oOaQ8cMmro17nvIjzkRXA3evn/WOtNc2BANsoBPYAW5+7bh7E1cesu6qTwu3ESPwMTjzmPbFNLKkrFWF2bW9qFiN6qWHhkjkjGDzSi5bcBjcu22ZSSj4AU7SCrAAYI8pj6Vll1rbnKsVjMATt/2g9jgCB9aXavqhYH5bSxJkkDJJnvgGIB7kn2oam2WWJKI9PxjZDoypPhAZTwLiHdH6kz/AJR54rufE152/wAMgx7GP7+tKzp45gNnIQE4YKJkRJH7ye1EWNZcDbQSESBOASCymcYjMeZ7+VTnb4YYx8hdrrLalgVcnswJ/CVMfqM0LcsFGBTlTGTnGRj6Ufb1kDeHIJBBIUEyTa7nEkse8CeBFVfxJADbnCsW4AOVa0OODIbmMAzyYplFvrsGT0vcUrZVdwblue5Ge3bvUbl9VYqGJGR4hEcR3M0/FxiHknwFYHoXxJPMd+Oc+QF1Gn3MWeJ+XMnMttLYUzJk88TRTV7lFJx4VFNkqVINxlEgyI7zgAw0z3GM1FbKiSXjk7e5OYMcTnzq7VXIxJJG+DCjaYYAAjM9vWJ8pvdits7txBZu5A4B+ox9hSyjXUrDOuqAf/EQAttAEMZPeq9VoAjhtxYsMHy+3fFBv0okhmYyT/2q1GG4KSBtkHmjpS+1+oVNv7l6CUEmpba9b4qy1z962NnlRim0cCTipNomifDH+8v7TXG/rVTXDxJjynFcrDJIJ01ogj/UUXecqBGKHT8Qphqh4DUJS3RbGu46B01g2tKKT5nd9sGKk9i6BkbfDvK5WFmBg8zz3qmyMfWjOmqDcM58Pf3I/YRXN6VaOUbaTG+me3Ft9j7SCsGMkRJDADGe+fetMLzBmthpZVA+wkjHcCftSTpixedRgbAY7Tt8qt0Tn+IuGTw//tNefOnfka9LbS9jTazo1q9px8sqpUMcnxdieO+KUaC2ptkEy6AlScAFACAcz+KCI9BGaW6E/wDlye53Se/FAscj/h/+VBO5ehqhgSg1fJrum/FFpNObniFy65uMdsgF3Y7cwPCgj396Z3/i22tt3XMFguMk/lB8uawOp/8AtLI9FP1k1zQMfl3Pdf2qznJ7+ZFdmg9jZ2vjoAAlScAHt4gJYx/Slmr/APqGVO0AnkiccvKzHbbiKylw+L/hP7ihNVzbPef/AJD/AF/Wnjb5YMuKGNNpcGq1fxpebBIhfEIA5MgCTzE/pVOg6jaW3DlQQG5Ixk/rj+5rJm4QDBP396ARznJovBrW7M0M7j05Nbcvk4UjEbBMjgZJ/b2qhbjL4fwnAZgYEeWeaU6Y+H7f1qy9dJEEkjyn0rtFOkatTcbGGq1jSfEQVnIY+Ld3mc81Za1+xDEgxtWGIg+ZyCaBYce39Ku6WssZznvQcdvQaOGN7nF+Zy93YhBBgyzkAzAHJgnLYzUkaAAgKqZAYkgkDvAP9a9okBmQD4f6miUQQuBwf/lXOTLYsStlBLW/5fzHJI/xH8369hXrnUjauQTckgDLCMHd+X8IkTig9d+Nf900pLS+apCGpW2QzyjjdJdTZ6PqlhrZD7lj8oJgkRBmcnHeotrgqRuYGSR4iNoO3gLgTtrPWu1D3HO98ngVNYd9mxZxjy0N06sVZsnxBRyR+GfX0qo9YCriZZpOTxEHv/eaSM03M5zRK9/771Z40tzPGd7JFv8AGXHmSYJ3e5kESfpRiX2MbyzQJksYz2APHnihdF+A+9GWhg0k5dC0MSkk2AajqEAmTu7ZmPr7UP0/e7SIA7mOa9pEG7gd6edPQbOB3p5yUI7Inig5yTb2R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3074" name="Picture 2" descr="Айвазовский, Иван Константинович. Ночь. Голубая волна.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4572008"/>
            <a:ext cx="2381256" cy="1643074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500034" y="6143644"/>
            <a:ext cx="35004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Айвазовский, Иван Константинович. Ночь.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Голубая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волна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6" name="Picture 4" descr="На северном побережье Крита, морской мотив. Георгий Дмитриев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95707" y="3786190"/>
            <a:ext cx="3333771" cy="1785950"/>
          </a:xfrm>
          <a:prstGeom prst="rect">
            <a:avLst/>
          </a:prstGeom>
          <a:noFill/>
        </p:spPr>
      </p:pic>
      <p:sp>
        <p:nvSpPr>
          <p:cNvPr id="17" name="TextBox 16"/>
          <p:cNvSpPr txBox="1"/>
          <p:nvPr/>
        </p:nvSpPr>
        <p:spPr>
          <a:xfrm>
            <a:off x="4000496" y="5786454"/>
            <a:ext cx="342902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uk-UA" sz="16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северном</a:t>
            </a:r>
            <a:r>
              <a:rPr lang="uk-UA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побережье</a:t>
            </a:r>
            <a:r>
              <a:rPr lang="uk-UA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Крита.</a:t>
            </a:r>
            <a:r>
              <a:rPr lang="uk-UA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 </a:t>
            </a:r>
            <a:r>
              <a:rPr lang="uk-UA" sz="16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Георгий</a:t>
            </a:r>
            <a:r>
              <a:rPr lang="uk-UA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Дмитреев</a:t>
            </a:r>
            <a:endParaRPr lang="uk-UA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uk-UA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Исаак Левитан. Березовая рощ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428604"/>
            <a:ext cx="3857652" cy="2236322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000100" y="2857496"/>
            <a:ext cx="35719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dirty="0" err="1" smtClean="0">
                <a:latin typeface="Times New Roman" pitchFamily="18" charset="0"/>
                <a:cs typeface="Times New Roman" pitchFamily="18" charset="0"/>
              </a:rPr>
              <a:t>Березовая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dirty="0" err="1" smtClean="0">
                <a:latin typeface="Times New Roman" pitchFamily="18" charset="0"/>
                <a:cs typeface="Times New Roman" pitchFamily="18" charset="0"/>
              </a:rPr>
              <a:t>роща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600" dirty="0" err="1" smtClean="0">
                <a:latin typeface="Times New Roman" pitchFamily="18" charset="0"/>
                <a:cs typeface="Times New Roman" pitchFamily="18" charset="0"/>
              </a:rPr>
              <a:t>Исаак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dirty="0" err="1" smtClean="0">
                <a:latin typeface="Times New Roman" pitchFamily="18" charset="0"/>
                <a:cs typeface="Times New Roman" pitchFamily="18" charset="0"/>
              </a:rPr>
              <a:t>Левитан</a:t>
            </a: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2" name="Picture 4" descr="Александр Мухин-Чебоксарский. Околок-Рай!, акварель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3357562"/>
            <a:ext cx="4214842" cy="2385762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785786" y="5786454"/>
            <a:ext cx="42148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dirty="0" err="1" smtClean="0">
                <a:latin typeface="Times New Roman" pitchFamily="18" charset="0"/>
                <a:cs typeface="Times New Roman" pitchFamily="18" charset="0"/>
              </a:rPr>
              <a:t>Околок-Рай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!</a:t>
            </a:r>
            <a:r>
              <a:rPr lang="uk-UA" sz="1600" dirty="0" err="1" smtClean="0">
                <a:latin typeface="Times New Roman" pitchFamily="18" charset="0"/>
                <a:cs typeface="Times New Roman" pitchFamily="18" charset="0"/>
              </a:rPr>
              <a:t>Александр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dirty="0" err="1" smtClean="0">
                <a:latin typeface="Times New Roman" pitchFamily="18" charset="0"/>
                <a:cs typeface="Times New Roman" pitchFamily="18" charset="0"/>
              </a:rPr>
              <a:t>Мухин-Чебоксарський</a:t>
            </a:r>
            <a:endParaRPr lang="uk-UA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 descr="data:image/jpeg;base64,/9j/4AAQSkZJRgABAQAAAQABAAD/2wCEAAkGBhQSEBQUExQWFRUWGBoaFxgYFx0XFxgXGhcVGBcXGhocGyYeFxojGhUXHy8gJCcpLCwsFR4xNTAqNSYrLCkBCQoKDgwOGg8PGiwcHyQsKSwpLCkpKSkpKSwsKSksKSwpKSwsKSkpLCwpLCkpKSkpLCkpLCkpKSkpKSwsKSwsLP/AABEIALcBEwMBIgACEQEDEQH/xAAbAAADAAMBAQAAAAAAAAAAAAADBAUAAgYBB//EADwQAAEDAgUCAwYFBAIBBAMAAAEAAhEDIQQFEjFBUWEicYEGEzKRofCxwdHh8RQVQlIHI2IWcqLCJDND/8QAGQEAAwEBAQAAAAAAAAAAAAAAAAECAwQF/8QAJBEAAgIBBAIDAQEBAAAAAAAAAAECEQMSEyExQVEEFCJhUjL/2gAMAwEAAhEDEQA/AKLMGC24gryn7K4dzIdTYdUz4RyZK2djEWljJC6LZo+ThfaL2PZSPvMOYLCJYdt9xP4Kv7OuGnU4AO2P7dlXxNIGbTKlf233ZEEx57fstNWqNMjTTtFrFYUOaY53XyjNMCaVV7TwTHlwvqzK1olSM9ydtVsxfrF08U9L5JyRtHB5djHsdZfQMEHOYHEESo+UZSI01G3aeR8iuuy57QzS5VlafQsaaEdK0KsOwgnsgVMBDrLGzQl0HB4PPmk8XiG6dIOk9OnkrX9sgmBE9OVOxHsW99QODpEiRsYkTfyWsdPkiTIOR4Wo+vpjmCQDbrK6yr/xMHO1vrRquGtbfyMldjkvs9ToAwPiujYxgmTII27dESyu+OCKRxuaf8btrOp+6IpgWcIme6cH/DDPDFR48QN4Ph5bsL911uWUySHnZXqWIlsn5rJ5pryDSOezHIG1qTqTm2IieYXHn/j0NkB8jvfZfSazCWyEq7LDoEjY36x0Uxm0B8vqf8ZVnyWVGabwYN7fTj5qAMRXwTxTqt0neLG3WeV9wr4mG6Q3SIC+fe2Ps0cQTUA8YEdARMj81vDJqdS6E15RrlWaMrMmZjfsnHYho2XCZZluJZVDWNLdRi+1tz6Kx/Y8VTLnfHfgzbsiWNJ8MqMzoP6nui08aBcrjxmjxUILXDzELermT5EC3Pmp22XrR3VHOaZEWSWZZoG/CuUxjzpDgTI3hSMfnT3C0wOUo4rDVR0781AN4SWOzZoBMrksRm5c0DkKdVxBPNlssHsh5Tof/U14ASeY+05LS0eRUFxKG4LRYoozeVsE4yV5VplMUWiVYo5Q+s0QA0dxdVJpEpWc9ToF3l1W9fL3tEkGOF9FyT2fa2npgE8na6pVMgBEECPJYPNyarDwfINJ6LF9Fr5K0OI9235fsvEbq9C2WUX4ywunMBiwVJOUgtiXdBz/ACn8BlHupuTN7rHg6OS5Ro6lvUy8la4WpCr4SqPVQMm0Mjcbo1PLI3VmnUjlL4zFdLoskUxWFZFhdSquE1bfEmMRiIu4wFrTxDZkOCpCERmppu01BpKpUszbvYpbHVKFUAVIN7Hb6qOcre2pFPUW/NUop/wTdHRtxeoyYhPYGt4uynYfLnMjVsU9Rplqli7KNTEug3gCI/ReYXGNqPGvYBDNWRHKiPxLg86zpbNiIKwyZNKOjFg198HWVH6RDTA4WmFxrmsgRBuZ6qJQxwLgGkun5fstcbiHB23hAU7n5sv6370tnQYX2g0zPiA9Lxbstne1Rc06Wtv3+q5FjhPgLjO/ZMvqz4Qd9+o7BY7rN/qxLFT2iJs4tG24ugYfMfe1tDRIi/b7sufqZM8kuLhp58VwI78lVMvzFlINAAEjTMQ+NhshZHfLKlgio/lFp2Da2XEJXF4losE7gq3vgQB2StfLC1xnhdUZWedKGl0yHUwjXGXBTcy9m2VT4RB6jf5crrKmEBFrL3L8seHTAIWilRDR81xvs9iKcbloImDNp6IftJlIZRLmE9I7bkr6tiMICDIXO5zgQ2mbAyOe61jlbaJ0nxdwWgCqZvlvunkAO09TyeYU4tXeueTnfABwQyEctXnu5QIzCVdLp+S6GlnWiOQoVPCk2G6v4PJPCC+8bBY5NPk1hfgo5fnTifC23VdJhsbO+6j4DAOF3FongBVhho2XFKr4OqN+Q5AXq1FErFFl0LVKlhbZakFydw4bFwEd7GuAixCqxUL0KZaACEyyppO60FJ5IAdfi1lDx4xNJ7i+m5zOC24jr1TUbJbo6k4m26F/UwuVwntGDvbzV6hiS7hNwa7FqTBZtVLo0ST2/NTqeUVKryYgb9B6hdDSw5IVHCYOBump6UQ1Yhl3sqC0AgHraF0GC9ng30TWCIaE7VcdLiD5D8Vk5MCXi8EQIPop7nNb5jqrxa4NLjExaey5PM6rmu1aJbyZWU5NLg3wRjKVSB46RVdFmkbjqUrhHuJ3IA50zqHay3xD2vgydEceYt67br19YUmyy8kntABMGJIsuOUrPVjHSqCUMw8dpNpkiCI6jZIZzjS9rSZgf62M8+ie94KgY5rg07nw28jtO8JDMHaSJYHbzwD1i8zuAkmxtK7NG5lqaNAP/t5NryjYfEmoJL9AHlIN/p+6i5fUa2tpIJAMgA3ggxEbo2Ibpqz8bYBM7EEkCTP1RwMsYrD1KjCWubUNrDwuI5t/l16o2Fw8AOOsOAiDuJ6WSVPBOYXPp1KbpFmAmdojzRsPmdQs0vEui0G8Wgn6FC/gn0W8lxJZUlp+ex6X2Pn8wr2IxIcTPK53B4RwYJ3NyO69q1XgxBldkI0jy8zUpcFcsYNiitxIAXPtxp5XrsYVrRjRaqY4KRm5dUY4NEuIIA2vxfhaU66fwlVpN0+hNHz/ADT2DxTmi7TF4mB6ErjcbllSk7TUaWnvyLifovvmOrtcF82/5Je2aQBuAbcwY39V14c0m6MZwVWfP3NWhamXsWmhdhgBbIXR5RmXhh5uOT0UF9ODBWhlZzipIuMqO7wuZAiSR6lMDNO6+dieJTAzFwESVzvB6Nll9nef3E9Vi42jnrmtAiYWLPZZe6j6j/SN0yFpRoiblSaeYnkwvX5hdYG52+VuY0agL9+nZe5ji2QVyOHzgtG68fmJed0JGbRCz7DN99qa3kSGjYxJkJzJq1QEamuvtY7dVQp4EGrIPiAve3YkLocLhYAG9lu8nFGWnkDh0zTrQYm6IRG6UGEDnTdZFFFmJITuHx6mYqhABBueEvqsoaKSs6nEVQ+nEx1uucz4AUSGAny3/fyS5xxA3S2JxOpjr3j72Wc+EbYoXJCVCi8NFMOMkT0AvYT12U7McXVaQ2o4OMm7TBHHbaJ9VRpYJ9RgDXCSBfUQOLR+yi51lxbUiCW8SCL2Mg88W/dcTqz1V0HwuML5aIJmASdoAAEiyLmVQ6dLjLhMktIPzkzdI5dlZLy1oIj0IG+kxdu9gruIyVuiHGHEQC6QAdh6ITQmjmfdvZUDhHIsJPiF+/BsjGgHaqhOlkNbuNySD4ed+EnmD3SXFum7bAQDpcJI72n5L2owe80xq+F0B1iAeOhn5ymM63CZZRLGtDi4Ngkk6Z4G3it/KLTwxNQR8DJAETvab/P0UHAVYPheSDAIcbMk3gbweY7ldXToVBpNni3wtJ4uQ47CYCm6CrDtx0NniBcDbi88LDmYuOiQrYxjwaZcNUxOwAG8yCfJEbghyDN9pj6j1W2PJ/o5cmBNfkIXNdfZIVsRBIS1fFAGATYwZQhiZXYnZxNVwO063dM08V0KlNevHV4TEyhi8c4A9VymYez7qk1C+XGLH8PJU6uN5JhEwOb03kAn6LaDceUZSSfZzjvZV5FyAeei1HswA7crsKlSmTEo1PDUyO/VVuyJ20fPMwyUslx2CHhaLQADF/sLvamFYSZEjootbJwahfpgcdlSy2uRaKZIxBDPA1rWg7lR61MF0BvqquKqw4tbYfMnr3S1EtkgNLn8LRcImRFfRglYuqZ7OahqcSCd1iN1C22PVWlsCCe4E/Poq+WZOXAOIkFU8BSDJt2VKjiAxpa2Y4jiFw2ddEL+3Ma6SLDglOU/duEQG+S9r09RJdaey2wzGtKYUDZksONRsmLH8k4zGlm6PhMY1h3kEXBW1RlN5sEXfZFC1TFucJgx1RsDRLpI3F4RHYa0Cw7fmm8K40wY5G83RYAjiGc+o6JXGEGYMdPNe4/D63FwME7+am4hr2CzhPn9PNYzlSN8UNTsM+gAdBP/AGbjpH3wnNDRIBdPSN+t/p80g6o2NdWCWAEQYPG/rFkhmGeudGmfLaG/42M7x9SuKUm+z0owSXBWxWOp0wAGAAwYII09yOtpug1swp1aYpuJbqNyTEdL3PCgZlVfJqSWlwEAnxEnsLDY/TdK4SuGkCu14B8QGmKno7/WYKSjfJVpHTUnMc8+58Ok+IsBIOxDSYMGIufzTP8AVtNKXAOvEkgGe1kpgMS1rNTC4SSNJA93HJNibCxP4JOnXBqOGsOBMmJAnkbDsoKPM3yoFgIaPARADpF7bEWM/ijYD2fa7DlhhvhAa/4iQNneEy2CSL7retWAcCWatTS1w/x0x4T2N+nEo2U1PeOc950tbbSGuDS2IElx2tp24VO6J4uyQ/K3UC4VGtq04BBaAxwd1M+LSLC1o5T2WY/4muL9W4ImCDNpBi5iw/2TmdZoGw0FmpzXhogOEgAlruGtiOxnzQ8jrsrUg9zGhwMWtMCAANVr7AiErGJZtQc1jiG6T/5TaYgmOLEDyunMNj3uYHGC2wIBu57SIF5IEbwqD6f/AFv0lgBBbLh4RciIjg+d1IzBr6cB3iIbs0eEATEwZ255lUuRNlPEZLTfcENJEnSLTva/kuXxxdS1S2wMAzv37K5gWv0mLUwIEm568eLzUfP6YeAGtMtNyTaDx3Xd8eWp6Wed8iGhOViRzcR37ILcwfUcG02S47clL0cuqPMNYXHawR2YV9CqOHtN4v57dl6OiCPO1yNsdk+Ia0PqtIb1BBjpIBQsteGmYPQ/qu2weI1tBJkHr6bBHxWGJNmjzAAnzWe7xTRWjycLSrk1DA3O6s0q5g72T2YYRtNvAPQJKmQplJMpRaNMNmAJ0kXhN4pnh+IXU7F4ZhBEwT03lbYPLKhiAX73Lo6bdUnXY1ZPdg2sm0k2A5vyg5ZgXNJJpls8n8l0L8JpcAYJ7XTbqgI2vCHPwNR5JgesWxw56hYoNBsY+B5qrgsYGAOPIXGYXMi03uqlLN55hZ0W0dBjcayp8P4KZWcR09Ev/Xu6pihWbEkXCZIVlMncEd0zhqbpht/JLPzJqawWdNb59UxMcGMj4rR1WxzkQRKDisa1wJsf1U11QPdBIAj0SqxDWKxjf9t9+w5jvCDToljSWh1QRLWxt+RHfhRswOh0bjg7LXDZg4Wa4g7DyUZMMpK0bYc8YcMPXxrdVxYtOoGASBPP5oFfH0ntFNjm8kAzYk23E3Q8xp63tJBgECXTDY3vzJuVPxGFIcYIO8GAT2g2txYcHdcdV2eldrguf2wvpnTYkQ3VDi0XNjEg3JS9H2eqUnB2IcXU2izg7cmIbpPwz/8AUI3snXEOFd5BDvC4u+IcyJkEW8wQjZjWMloEkFxkNnwmL3ki3eyc5eiIRfT6OY9oKFRugOLmh0tYGm48dovfrGxhNOlrnRcNiBM3AAPEuJJJ/VAx0NAbUaHNdJa50/HD7kmJtM7734TbaB0ioQfdvFRwI1EQ1rY22+EkHz5Uf01Q97N5hDQampzSGgf+J4EkeY9O6v6WOdrLwxrwGgE7/HOniZN/IIuW4AUaAa5wdAkxJJJElxJ5XNY17amIDREEnxMuXCCfh6l0DaBAmE5tSqjOEWm7LuLxrMNTBb4iYEgt1k731ATaZA44Uip7R1XgO90KYvfRpJIJG+xAm9t07RqOolwLdTC3UYcDBE2dPI/NSvaPPqjhoaePE0G/EA8DzPQqYqy5cD7MYHlpbBNjonw6p5HHUEE7dktgsHWOqpWaG+I+IOu2DcRJk6bdFNw2EfRb7572iHCWcXEgNIuZ4PMWVetjIb/+QwOb4TZwcAeJbMSSNievO2jjXRCdj+Z1KpEsbZp2BEkCOh3vtxCbwI10wHt3EfCSCIkKbltSGGq9lQMDg0Pbam2w3LTqG5BKL/6lH/8AMA2IZYxpBi54NvonHVF2iJ6ZLSx7D1TScWx4DEERMgXFuxW2ZYSm9p1NjgnYlc3meOOvWHTIESL7biLcfghtzus8kWMgD5crsxQm/wBHBnnj/wCSnhCKR0hxLeJ4T9LGkgnhRcLhKtT/AAg8ybI9TA1wYGkjs79lq1yYJ8GuZYlh8Tik2uaROqB02nlX8NkrLF9IOMXLjyg5lgCR4A0AEHTFtwPwSckuhq2+ehHB5SHGYBncm5hUcM0gw0lo2Wrsy0EiBtGySdmBSbbGoljGYZgaA1wm5PMnz4S1HLy5pJ4Uo4wzMpl+bWDdVtzCkugbmgHZYlX4pkm5+axAxEZcJ+IjzumaWBg/GI+qSFd9xH127brQ1nf6lJWypUmb4zFFjy0XHB2lLe/cTYn5ogYSbg+qfwGGbu4St4tI52nJiLKzxymqeJf0VmlkQqgupmI3EXTBwtMRDQ215JJ872Q8kfQtEvZEwxqOdEx+ivvLSIFuDZbu0FsANB/2tKFqAUOVlxjXYtmWXRTJB1f+JG3qp+AwOq8x2/lW3Bruqz+2skQ23N/w5TU6VCcObF3YZr3y+oGhtiOSCP5+xKjZrhW05DXNc3/5CL9diD1VfO8vgeBjrukCOwBbbbbfuoRoPe2W2i20XFvXfdedKD1HrQmtCBV8L7xgc0XbsR1sWuj752VrKcwayj/2+7bMwDuTs6fwHNkrg3toscHQHECCTIi3HUEb9CufxGZh1aQ3SJPMNvDQ5roGsSb2EA9Ap0tFaoyH8bm2HrM928NdcRcAsO2kRMze/Qwu5y7EsZSbRcG/CGkCGtI6NECwkD53lcFiMES0C1PRsdViTcukGRB2XV4DG0xTptFSlUcweLW4F0NsXAzFje9uiiarotNMo4vF1KA8DWNbNwQA4NsIDhAcJ3/ZcpmuK0V2udTY1seJzRpGlx1GRsdhcTvCa9oX0y5pL9ZJAbce7AEuBkGXOlvTg9VAzbFmrUY+BIbG5JJ1TMTDYjpdKKK6OuySowahdtMg2DQW31O8RN9N+vTaSl8Xhy73rz/+u9miIjSQ4TbYTPRcricQQ0xUcW2sZ53sLC/CdwGGr1S1rnTRaQQy+kkROrr2b5HhbQSMZ33Zs3Nq76k09bmUtOnwAwAHTOogBviPp0WlNwcAXMhzrajDp66SIaxu9mg9yr7KbGav+sAmZ3MzvMm6U/tzIAAJ4B+q20OjBZYlvAZXQfSAc17Q0lrmlxJJEQXdYkQomObVaC0kaQ60c+XZU8Jh7BpdAA9fnwm3ZaGOgkOm+pbY6j2cmSTk+GSctyqZfWMRAa0iSe8dArjMvpFgLB4u4gIVPFNaSIm0LwYiLA2VOTZmo0N02Og/4gffS6NRxI/kKZWx1t0q/Fg7WSHRaxmOEWKlYzHuPw8dEsKgne/dEbiWMuduUMpdgX4XVJkfulMRhHcEfgqRpgmd5PlZArODTEAp2BFrUag4SlQP6Lo6uHdvpt2SGJZfoixkQhyxUjSWIA3wuHho1cRc82mTARaoa0kTqj5gfPa6SGLktaXFrTckncAiQ20ATYz0O9lvRrwZDfeAuu4G4E2FhsRz3v0XBuys9PYjQ0yqAsbVI3bZeMLAfL1kffKOysCZ3HC64yTR584NOijgMwc0ECI6FGFVx6H1Ux9QO2EHr+a9oPcDuPVUQVsVRM8eLj037ITMvLRMtjm8lKh7urfmmKGJc3YjyRbCglMu7QO3K3qVTOrntwvTWcTfTO/RLvcZ2v2KAGamMcdoPqlcZVdUGkgDiencL3+oI/x43svG1HmIAiegUvguPZFxeVsBAIcZsOsxvPzPRTG5YXMLSNQJ8Mx3sPWOLHzXe08AIioQZgWtbrbnj0WtbCUaMOdUa0AmA7mZ+ITe7h8lxuaZ6EYtHC4mjiW0y8DU5sDSXy8wSCIAv+ZUnD4atRxDKz6el1Vplr9nBw3t0tyPJfTnUsO7xgMqSQ5xbBbBsHcxsLTwuV9pqfvCTSLmkzDnAWBIn0Mcxso1+C9PkiZZltfFVapeAX6Bpa4+ACx3JMgcbmxT9ak5oa17bt5LQJIudJ30kEHyiVt7J1ixj/eVJLhZwtIda3yJsrGa5QazA1tX4Rq92XRYzqdMwCW8ee6G+R1wcu1usCowt0zAaAew8zJ2O1t0xReYcdRAA2mNR/1Nt09lTvd1IBa0C0xqEDy3FvqnBlAqOPgIk3gATH+XZawjq6Mck1HtA8kzN7mkOIJsBqPJ2v8APdV8DQqggP0ntHPWVOoZCGOGsaheR4gSLaeeFQYGtPhaR6k7bLeKfk5skovobq69XAjoh4itUIglLGoZ2KcoVRu9sxxMfOOOy16OZomPZU6SmMHl73uAcdIPMynG12AGxBPTZY8NI+OfSE9QlESq4MAmHOIHMQlxhm8kp11IDYkjzWjmMG5tzwiyqE3UwTb6lEbSmWiNjeJXtVjf8ZjuV5ReGkk2gWtzaEPoF2GNSCQ523VB963rC9OIZqJ0i8bjsELEVWHYAHsFNjo3fmTtpnjZL1aEC954HdD95xH6ob54t9+aBnooHosS/vXfZhYixUQWYqm94phrn6LAC3WXGPE4iBYfIoeIzFziQwQDYsFza+8frymMPWe1zgxjGkgf9gbB3BLbkiOJiUvjKU1CRSPQFstB7kRc7W/lcCPYOgy7MgGA6YcYkuEQAN5vNyU5VxbdBIiw1SDJ5t24PkoVOu51LTeQ2Dq2vbwiJ1Da6q5PQIaZBGpsGRcjbYbWmd/NK6Ckxxte34Iup20Epmk+kLFoGnzJ2sh1He9Y7QdBki+3kOAt9/0jk+t7YtKNTdZEwlAtEVLtE+ERBBmD16fTZGOjcNBg3vAEcE/5fd099E/WfhggfuFuexWhwr3kFha1t7yTzF52I6CZXpy+oHfGCO4/hPfiQ/jyNm1CP4R8PVcTLnQOT27INKjfxOMRJdDQB0G8z6Jp2XDdr5EXgGT5XjraFM8yapF48DTtjLMbSpNnUXTLgLcm3XklDfj6Fcn3lMWFiRIN/LcR6ykauXAsLjIAHwnc3+iW/oyGggkCY2me4nrC57idNSAZhiHPpvdhpcGhwdoYWuMajZsQRAm1h0uuLxvtBVaHSwtIAaJbYPkC4J8IIk9ojld//bHRHvGj/wAS0bEw7flRP+RsuDcGX6Q6XM8VgWkneAL7OBvynFx6FLVQpnTdNGmfeFtYtDhoALH6t4IMAWdcTEEKI32mqOeXB8uIgkeHwibAbEelo4U32WyWpiqppsMNAmo650tmLReSTH8L6TlXsFSDWmppJgQ0xAHUgyCYntKfEexpuXRCynGuqDSHNi02Nh5xaeeq7LC4pzWxM28/Ras9kqTX6mBrSOgi8i8TA+SYdlsuiSAN7TPS/H8qoTgjPJCUgLq5Jv8AgtTVtH5BExWBLGuOo2vPAuBH1QqNMExM8EDgrbfiYfXlZ450Ld5gC5+UJkYQAyT+wWUqLTN9hv57QpedeCl8b2xAOMw61+xt1W4BOw+ZTdKkx1yYNuR+a0eKQdJBMz6T0tcoWdeQfxvQqK4jYz5odSpfYfLdONFJwAbcC4PM/ZPzWpwzYhhDSOo3tb+U1nQn8d+xE1rQNKXxJOkx0KqDAwBqOraw8/wCVqYEjVq+Ejg3Anb0F0b6KXx2mJCrYcStH1e8J05aNtc8i1okes7hYMC0A+ImwEwJEGPv1RvxF9dsmGr3QHnyT1fLHHVpc0mbWgAcz33+SH/Q6W3Ltp1ho0COCJm8/d1W9En68xDWsR3YJ3+8eixG9Ef15EcZbpIdrM2VqjWIgfIwJ9fvhJ6bx5Ldszvx+a4j0CicX1Ajy8itnZhMW9R9VPdU4/letETCQmPivqcHAXjnk9+qJRqlkkeZ8+fVAoDhHi0fcFFgMszIl24vt1O0/iE63EgkAjdTGtbq34ja5uYP4WR2P8vNIRSp0WOEhFaGwBG458/wskGVTsOicpYkC1pjpdKwPK+WscLjVfm/HRFoYARA+Ef48bW/T0XrXTv92/dZTrwTyOebbfklYGr6TQwyS3gHe15P47/6odSBGogm5Bm9xaPIGJIRNIcAJIG0x6keqJTc0nV6bxZKxk3FUiCNEy4XmeSBJ67HpsZUr2rwXvMPoe9wZI2lx1agQQOd47QunqUGXkDxCDfqD+ErTEZdRc1rS2Ggg2O8cFNS5A+R+z+LOGrVgwHSYEG5Ia47wu3p4inVc1sRDdWqSIMbCD1MKg72UwhJIZBJi1h1P4fUor/Zqnq8Jc2AQSDvM/UK3NMlKuBzDPaxu5JEc/K/mjOxTRtfkgm/X9PmkRlLA6ZdBmJNrwPyQKuUt1kku9D2i34qRk7PPaUyabbNcPsTxBCdyV1rTMST1m6Y/slNw8QmCLndFbRDAA2QBwfWR5J2gPX13OJaLQRP358o7dIkRc9OChGpHA7oYqkGAgDbQNjfz25A+i1q0R21C3aOI4Xjan1/ULR9SSfK3Xz/ADRYCv8ATPBMEDrAHrwsZSednJt1S1+vl1+a9e6QR3CLAT948f5Tx6jhePrPI33+/wAgjuAGw5n8gla7jMHp+SdgAqVXjYwED3rrHUZ/BMVHcJYEnffhOwBuxTxN469UBmYvabE2RcQ2fv7ulzRsnYBDiydz9AsQHNHdYixhFtSCFhzNkcN26fypGYxklbja3K1pSDbn7/VFaEmI2oukIra30FkC2kffqitZA33+iQBKhv6Iwp2WjRHqtgxADDTGnv8Agtvfw4oIZBnnuvD8QQIoMrcn7stjUkSNr/kkx0TIrwD4W7RtNu/TZSMadW0xPp8roDK8m3r5JYNAvMj7n8V7Hb7/ACQA0/EdFrVff9BHogzaw2Xgq3iP4QAVjrjv+iYFXr9/YSDkZz9ggA7yZ9OvdaOcfsoZqzt99V57z9EAGZVK3dVuJHml2sK1qOggevZMRtVqwF4xxv8AU+oS5rbea9qDfugDHOMgd/3W4A3nohardvvlYZjblMAlSrf6r2m+3r9/RKl3imbLZzyAe5+iADVao07pafXv2haVqmw+/NAqVoAAP3ZMYVxkfd/NDc3aOny2/VAOJ48lvUrSJ2B/bhMdAqwAIHP3K8FMRt8/IIg8R6oVR0cff2UAA911WIgqlYnYwDHAnt9eExSAne3E/fZYsSA2a+4jqtqTpPVYsUiC6t7IoFpWLEAbsKMCsWIYghHRLumVixJAFw5OpMDbf+Z/ZYsQB7TET97heNasWIA9Y3qtw1YsSA3IXjm2XqxMAWyykeOlysWIA9NafVANQx81ixAHjitajz5rxYgDV0kcD7C0NU7SsWJoDwG3qVrWrEEeaxYgBSo427ie6CypLo4CxYqAxzOfT9FsXrFiBmMPyCHUfIWLEDQJxWLFi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22532" name="AutoShape 4" descr="data:image/jpeg;base64,/9j/4AAQSkZJRgABAQAAAQABAAD/2wCEAAkGBhQSEBQUExQWFRUWGBoaFxgYFx0XFxgXGhcVGBcXGhocGyYeFxojGhUXHy8gJCcpLCwsFR4xNTAqNSYrLCkBCQoKDgwOGg8PGiwcHyQsKSwpLCkpKSkpKSwsKSksKSwpKSwsKSkpLCwpLCkpKSkpLCkpLCkpKSkpKSwsKSwsLP/AABEIALcBEwMBIgACEQEDEQH/xAAbAAADAAMBAQAAAAAAAAAAAAADBAUAAgYBB//EADwQAAEDAgUCAwYFBAIBBAMAAAEAAhEDIQQFEjFBUWEicYEGEzKRofCxwdHh8RQVQlIHI2IWcqLCJDND/8QAGQEAAwEBAQAAAAAAAAAAAAAAAAECAwQF/8QAJBEAAgIBBAIDAQEBAAAAAAAAAAECEQMSEyExQVEEFCJhUjL/2gAMAwEAAhEDEQA/AKLMGC24gryn7K4dzIdTYdUz4RyZK2djEWljJC6LZo+ThfaL2PZSPvMOYLCJYdt9xP4Kv7OuGnU4AO2P7dlXxNIGbTKlf233ZEEx57fstNWqNMjTTtFrFYUOaY53XyjNMCaVV7TwTHlwvqzK1olSM9ydtVsxfrF08U9L5JyRtHB5djHsdZfQMEHOYHEESo+UZSI01G3aeR8iuuy57QzS5VlafQsaaEdK0KsOwgnsgVMBDrLGzQl0HB4PPmk8XiG6dIOk9OnkrX9sgmBE9OVOxHsW99QODpEiRsYkTfyWsdPkiTIOR4Wo+vpjmCQDbrK6yr/xMHO1vrRquGtbfyMldjkvs9ToAwPiujYxgmTII27dESyu+OCKRxuaf8btrOp+6IpgWcIme6cH/DDPDFR48QN4Ph5bsL911uWUySHnZXqWIlsn5rJ5pryDSOezHIG1qTqTm2IieYXHn/j0NkB8jvfZfSazCWyEq7LDoEjY36x0Uxm0B8vqf8ZVnyWVGabwYN7fTj5qAMRXwTxTqt0neLG3WeV9wr4mG6Q3SIC+fe2Ps0cQTUA8YEdARMj81vDJqdS6E15RrlWaMrMmZjfsnHYho2XCZZluJZVDWNLdRi+1tz6Kx/Y8VTLnfHfgzbsiWNJ8MqMzoP6nui08aBcrjxmjxUILXDzELermT5EC3Pmp22XrR3VHOaZEWSWZZoG/CuUxjzpDgTI3hSMfnT3C0wOUo4rDVR0781AN4SWOzZoBMrksRm5c0DkKdVxBPNlssHsh5Tof/U14ASeY+05LS0eRUFxKG4LRYoozeVsE4yV5VplMUWiVYo5Q+s0QA0dxdVJpEpWc9ToF3l1W9fL3tEkGOF9FyT2fa2npgE8na6pVMgBEECPJYPNyarDwfINJ6LF9Fr5K0OI9235fsvEbq9C2WUX4ywunMBiwVJOUgtiXdBz/ACn8BlHupuTN7rHg6OS5Ro6lvUy8la4WpCr4SqPVQMm0Mjcbo1PLI3VmnUjlL4zFdLoskUxWFZFhdSquE1bfEmMRiIu4wFrTxDZkOCpCERmppu01BpKpUszbvYpbHVKFUAVIN7Hb6qOcre2pFPUW/NUop/wTdHRtxeoyYhPYGt4uynYfLnMjVsU9Rplqli7KNTEug3gCI/ReYXGNqPGvYBDNWRHKiPxLg86zpbNiIKwyZNKOjFg198HWVH6RDTA4WmFxrmsgRBuZ6qJQxwLgGkun5fstcbiHB23hAU7n5sv6370tnQYX2g0zPiA9Lxbstne1Rc06Wtv3+q5FjhPgLjO/ZMvqz4Qd9+o7BY7rN/qxLFT2iJs4tG24ugYfMfe1tDRIi/b7sufqZM8kuLhp58VwI78lVMvzFlINAAEjTMQ+NhshZHfLKlgio/lFp2Da2XEJXF4losE7gq3vgQB2StfLC1xnhdUZWedKGl0yHUwjXGXBTcy9m2VT4RB6jf5crrKmEBFrL3L8seHTAIWilRDR81xvs9iKcbloImDNp6IftJlIZRLmE9I7bkr6tiMICDIXO5zgQ2mbAyOe61jlbaJ0nxdwWgCqZvlvunkAO09TyeYU4tXeueTnfABwQyEctXnu5QIzCVdLp+S6GlnWiOQoVPCk2G6v4PJPCC+8bBY5NPk1hfgo5fnTifC23VdJhsbO+6j4DAOF3FongBVhho2XFKr4OqN+Q5AXq1FErFFl0LVKlhbZakFydw4bFwEd7GuAixCqxUL0KZaACEyyppO60FJ5IAdfi1lDx4xNJ7i+m5zOC24jr1TUbJbo6k4m26F/UwuVwntGDvbzV6hiS7hNwa7FqTBZtVLo0ST2/NTqeUVKryYgb9B6hdDSw5IVHCYOBump6UQ1Yhl3sqC0AgHraF0GC9ng30TWCIaE7VcdLiD5D8Vk5MCXi8EQIPop7nNb5jqrxa4NLjExaey5PM6rmu1aJbyZWU5NLg3wRjKVSB46RVdFmkbjqUrhHuJ3IA50zqHay3xD2vgydEceYt67br19YUmyy8kntABMGJIsuOUrPVjHSqCUMw8dpNpkiCI6jZIZzjS9rSZgf62M8+ie94KgY5rg07nw28jtO8JDMHaSJYHbzwD1i8zuAkmxtK7NG5lqaNAP/t5NryjYfEmoJL9AHlIN/p+6i5fUa2tpIJAMgA3ggxEbo2Ibpqz8bYBM7EEkCTP1RwMsYrD1KjCWubUNrDwuI5t/l16o2Fw8AOOsOAiDuJ6WSVPBOYXPp1KbpFmAmdojzRsPmdQs0vEui0G8Wgn6FC/gn0W8lxJZUlp+ex6X2Pn8wr2IxIcTPK53B4RwYJ3NyO69q1XgxBldkI0jy8zUpcFcsYNiitxIAXPtxp5XrsYVrRjRaqY4KRm5dUY4NEuIIA2vxfhaU66fwlVpN0+hNHz/ADT2DxTmi7TF4mB6ErjcbllSk7TUaWnvyLifovvmOrtcF82/5Je2aQBuAbcwY39V14c0m6MZwVWfP3NWhamXsWmhdhgBbIXR5RmXhh5uOT0UF9ODBWhlZzipIuMqO7wuZAiSR6lMDNO6+dieJTAzFwESVzvB6Nll9nef3E9Vi42jnrmtAiYWLPZZe6j6j/SN0yFpRoiblSaeYnkwvX5hdYG52+VuY0agL9+nZe5ji2QVyOHzgtG68fmJed0JGbRCz7DN99qa3kSGjYxJkJzJq1QEamuvtY7dVQp4EGrIPiAve3YkLocLhYAG9lu8nFGWnkDh0zTrQYm6IRG6UGEDnTdZFFFmJITuHx6mYqhABBueEvqsoaKSs6nEVQ+nEx1uucz4AUSGAny3/fyS5xxA3S2JxOpjr3j72Wc+EbYoXJCVCi8NFMOMkT0AvYT12U7McXVaQ2o4OMm7TBHHbaJ9VRpYJ9RgDXCSBfUQOLR+yi51lxbUiCW8SCL2Mg88W/dcTqz1V0HwuML5aIJmASdoAAEiyLmVQ6dLjLhMktIPzkzdI5dlZLy1oIj0IG+kxdu9gruIyVuiHGHEQC6QAdh6ITQmjmfdvZUDhHIsJPiF+/BsjGgHaqhOlkNbuNySD4ed+EnmD3SXFum7bAQDpcJI72n5L2owe80xq+F0B1iAeOhn5ymM63CZZRLGtDi4Ngkk6Z4G3it/KLTwxNQR8DJAETvab/P0UHAVYPheSDAIcbMk3gbweY7ldXToVBpNni3wtJ4uQ47CYCm6CrDtx0NniBcDbi88LDmYuOiQrYxjwaZcNUxOwAG8yCfJEbghyDN9pj6j1W2PJ/o5cmBNfkIXNdfZIVsRBIS1fFAGATYwZQhiZXYnZxNVwO063dM08V0KlNevHV4TEyhi8c4A9VymYez7qk1C+XGLH8PJU6uN5JhEwOb03kAn6LaDceUZSSfZzjvZV5FyAeei1HswA7crsKlSmTEo1PDUyO/VVuyJ20fPMwyUslx2CHhaLQADF/sLvamFYSZEjootbJwahfpgcdlSy2uRaKZIxBDPA1rWg7lR61MF0BvqquKqw4tbYfMnr3S1EtkgNLn8LRcImRFfRglYuqZ7OahqcSCd1iN1C22PVWlsCCe4E/Poq+WZOXAOIkFU8BSDJt2VKjiAxpa2Y4jiFw2ddEL+3Ma6SLDglOU/duEQG+S9r09RJdaey2wzGtKYUDZksONRsmLH8k4zGlm6PhMY1h3kEXBW1RlN5sEXfZFC1TFucJgx1RsDRLpI3F4RHYa0Cw7fmm8K40wY5G83RYAjiGc+o6JXGEGYMdPNe4/D63FwME7+am4hr2CzhPn9PNYzlSN8UNTsM+gAdBP/AGbjpH3wnNDRIBdPSN+t/p80g6o2NdWCWAEQYPG/rFkhmGeudGmfLaG/42M7x9SuKUm+z0owSXBWxWOp0wAGAAwYII09yOtpug1swp1aYpuJbqNyTEdL3PCgZlVfJqSWlwEAnxEnsLDY/TdK4SuGkCu14B8QGmKno7/WYKSjfJVpHTUnMc8+58Ok+IsBIOxDSYMGIufzTP8AVtNKXAOvEkgGe1kpgMS1rNTC4SSNJA93HJNibCxP4JOnXBqOGsOBMmJAnkbDsoKPM3yoFgIaPARADpF7bEWM/ijYD2fa7DlhhvhAa/4iQNneEy2CSL7retWAcCWatTS1w/x0x4T2N+nEo2U1PeOc950tbbSGuDS2IElx2tp24VO6J4uyQ/K3UC4VGtq04BBaAxwd1M+LSLC1o5T2WY/4muL9W4ImCDNpBi5iw/2TmdZoGw0FmpzXhogOEgAlruGtiOxnzQ8jrsrUg9zGhwMWtMCAANVr7AiErGJZtQc1jiG6T/5TaYgmOLEDyunMNj3uYHGC2wIBu57SIF5IEbwqD6f/AFv0lgBBbLh4RciIjg+d1IzBr6cB3iIbs0eEATEwZ255lUuRNlPEZLTfcENJEnSLTva/kuXxxdS1S2wMAzv37K5gWv0mLUwIEm568eLzUfP6YeAGtMtNyTaDx3Xd8eWp6Wed8iGhOViRzcR37ILcwfUcG02S47clL0cuqPMNYXHawR2YV9CqOHtN4v57dl6OiCPO1yNsdk+Ia0PqtIb1BBjpIBQsteGmYPQ/qu2weI1tBJkHr6bBHxWGJNmjzAAnzWe7xTRWjycLSrk1DA3O6s0q5g72T2YYRtNvAPQJKmQplJMpRaNMNmAJ0kXhN4pnh+IXU7F4ZhBEwT03lbYPLKhiAX73Lo6bdUnXY1ZPdg2sm0k2A5vyg5ZgXNJJpls8n8l0L8JpcAYJ7XTbqgI2vCHPwNR5JgesWxw56hYoNBsY+B5qrgsYGAOPIXGYXMi03uqlLN55hZ0W0dBjcayp8P4KZWcR09Ev/Xu6pihWbEkXCZIVlMncEd0zhqbpht/JLPzJqawWdNb59UxMcGMj4rR1WxzkQRKDisa1wJsf1U11QPdBIAj0SqxDWKxjf9t9+w5jvCDToljSWh1QRLWxt+RHfhRswOh0bjg7LXDZg4Wa4g7DyUZMMpK0bYc8YcMPXxrdVxYtOoGASBPP5oFfH0ntFNjm8kAzYk23E3Q8xp63tJBgECXTDY3vzJuVPxGFIcYIO8GAT2g2txYcHdcdV2eldrguf2wvpnTYkQ3VDi0XNjEg3JS9H2eqUnB2IcXU2izg7cmIbpPwz/8AUI3snXEOFd5BDvC4u+IcyJkEW8wQjZjWMloEkFxkNnwmL3ki3eyc5eiIRfT6OY9oKFRugOLmh0tYGm48dovfrGxhNOlrnRcNiBM3AAPEuJJJ/VAx0NAbUaHNdJa50/HD7kmJtM7734TbaB0ioQfdvFRwI1EQ1rY22+EkHz5Uf01Q97N5hDQampzSGgf+J4EkeY9O6v6WOdrLwxrwGgE7/HOniZN/IIuW4AUaAa5wdAkxJJJElxJ5XNY17amIDREEnxMuXCCfh6l0DaBAmE5tSqjOEWm7LuLxrMNTBb4iYEgt1k731ATaZA44Uip7R1XgO90KYvfRpJIJG+xAm9t07RqOolwLdTC3UYcDBE2dPI/NSvaPPqjhoaePE0G/EA8DzPQqYqy5cD7MYHlpbBNjonw6p5HHUEE7dktgsHWOqpWaG+I+IOu2DcRJk6bdFNw2EfRb7572iHCWcXEgNIuZ4PMWVetjIb/+QwOb4TZwcAeJbMSSNievO2jjXRCdj+Z1KpEsbZp2BEkCOh3vtxCbwI10wHt3EfCSCIkKbltSGGq9lQMDg0Pbam2w3LTqG5BKL/6lH/8AMA2IZYxpBi54NvonHVF2iJ6ZLSx7D1TScWx4DEERMgXFuxW2ZYSm9p1NjgnYlc3meOOvWHTIESL7biLcfghtzus8kWMgD5crsxQm/wBHBnnj/wCSnhCKR0hxLeJ4T9LGkgnhRcLhKtT/AAg8ybI9TA1wYGkjs79lq1yYJ8GuZYlh8Tik2uaROqB02nlX8NkrLF9IOMXLjyg5lgCR4A0AEHTFtwPwSckuhq2+ehHB5SHGYBncm5hUcM0gw0lo2Wrsy0EiBtGySdmBSbbGoljGYZgaA1wm5PMnz4S1HLy5pJ4Uo4wzMpl+bWDdVtzCkugbmgHZYlX4pkm5+axAxEZcJ+IjzumaWBg/GI+qSFd9xH127brQ1nf6lJWypUmb4zFFjy0XHB2lLe/cTYn5ogYSbg+qfwGGbu4St4tI52nJiLKzxymqeJf0VmlkQqgupmI3EXTBwtMRDQ215JJ872Q8kfQtEvZEwxqOdEx+ivvLSIFuDZbu0FsANB/2tKFqAUOVlxjXYtmWXRTJB1f+JG3qp+AwOq8x2/lW3Bruqz+2skQ23N/w5TU6VCcObF3YZr3y+oGhtiOSCP5+xKjZrhW05DXNc3/5CL9diD1VfO8vgeBjrukCOwBbbbbfuoRoPe2W2i20XFvXfdedKD1HrQmtCBV8L7xgc0XbsR1sWuj752VrKcwayj/2+7bMwDuTs6fwHNkrg3toscHQHECCTIi3HUEb9CufxGZh1aQ3SJPMNvDQ5roGsSb2EA9Ap0tFaoyH8bm2HrM928NdcRcAsO2kRMze/Qwu5y7EsZSbRcG/CGkCGtI6NECwkD53lcFiMES0C1PRsdViTcukGRB2XV4DG0xTptFSlUcweLW4F0NsXAzFje9uiiarotNMo4vF1KA8DWNbNwQA4NsIDhAcJ3/ZcpmuK0V2udTY1seJzRpGlx1GRsdhcTvCa9oX0y5pL9ZJAbce7AEuBkGXOlvTg9VAzbFmrUY+BIbG5JJ1TMTDYjpdKKK6OuySowahdtMg2DQW31O8RN9N+vTaSl8Xhy73rz/+u9miIjSQ4TbYTPRcricQQ0xUcW2sZ53sLC/CdwGGr1S1rnTRaQQy+kkROrr2b5HhbQSMZ33Zs3Nq76k09bmUtOnwAwAHTOogBviPp0WlNwcAXMhzrajDp66SIaxu9mg9yr7KbGav+sAmZ3MzvMm6U/tzIAAJ4B+q20OjBZYlvAZXQfSAc17Q0lrmlxJJEQXdYkQomObVaC0kaQ60c+XZU8Jh7BpdAA9fnwm3ZaGOgkOm+pbY6j2cmSTk+GSctyqZfWMRAa0iSe8dArjMvpFgLB4u4gIVPFNaSIm0LwYiLA2VOTZmo0N02Og/4gffS6NRxI/kKZWx1t0q/Fg7WSHRaxmOEWKlYzHuPw8dEsKgne/dEbiWMuduUMpdgX4XVJkfulMRhHcEfgqRpgmd5PlZArODTEAp2BFrUag4SlQP6Lo6uHdvpt2SGJZfoixkQhyxUjSWIA3wuHho1cRc82mTARaoa0kTqj5gfPa6SGLktaXFrTckncAiQ20ATYz0O9lvRrwZDfeAuu4G4E2FhsRz3v0XBuys9PYjQ0yqAsbVI3bZeMLAfL1kffKOysCZ3HC64yTR584NOijgMwc0ECI6FGFVx6H1Ux9QO2EHr+a9oPcDuPVUQVsVRM8eLj037ITMvLRMtjm8lKh7urfmmKGJc3YjyRbCglMu7QO3K3qVTOrntwvTWcTfTO/RLvcZ2v2KAGamMcdoPqlcZVdUGkgDiencL3+oI/x43svG1HmIAiegUvguPZFxeVsBAIcZsOsxvPzPRTG5YXMLSNQJ8Mx3sPWOLHzXe08AIioQZgWtbrbnj0WtbCUaMOdUa0AmA7mZ+ITe7h8lxuaZ6EYtHC4mjiW0y8DU5sDSXy8wSCIAv+ZUnD4atRxDKz6el1Vplr9nBw3t0tyPJfTnUsO7xgMqSQ5xbBbBsHcxsLTwuV9pqfvCTSLmkzDnAWBIn0Mcxso1+C9PkiZZltfFVapeAX6Bpa4+ACx3JMgcbmxT9ak5oa17bt5LQJIudJ30kEHyiVt7J1ixj/eVJLhZwtIda3yJsrGa5QazA1tX4Rq92XRYzqdMwCW8ee6G+R1wcu1usCowt0zAaAew8zJ2O1t0xReYcdRAA2mNR/1Nt09lTvd1IBa0C0xqEDy3FvqnBlAqOPgIk3gATH+XZawjq6Mck1HtA8kzN7mkOIJsBqPJ2v8APdV8DQqggP0ntHPWVOoZCGOGsaheR4gSLaeeFQYGtPhaR6k7bLeKfk5skovobq69XAjoh4itUIglLGoZ2KcoVRu9sxxMfOOOy16OZomPZU6SmMHl73uAcdIPMynG12AGxBPTZY8NI+OfSE9QlESq4MAmHOIHMQlxhm8kp11IDYkjzWjmMG5tzwiyqE3UwTb6lEbSmWiNjeJXtVjf8ZjuV5ReGkk2gWtzaEPoF2GNSCQ523VB963rC9OIZqJ0i8bjsELEVWHYAHsFNjo3fmTtpnjZL1aEC954HdD95xH6ob54t9+aBnooHosS/vXfZhYixUQWYqm94phrn6LAC3WXGPE4iBYfIoeIzFziQwQDYsFza+8frymMPWe1zgxjGkgf9gbB3BLbkiOJiUvjKU1CRSPQFstB7kRc7W/lcCPYOgy7MgGA6YcYkuEQAN5vNyU5VxbdBIiw1SDJ5t24PkoVOu51LTeQ2Dq2vbwiJ1Da6q5PQIaZBGpsGRcjbYbWmd/NK6Ckxxte34Iup20Epmk+kLFoGnzJ2sh1He9Y7QdBki+3kOAt9/0jk+t7YtKNTdZEwlAtEVLtE+ERBBmD16fTZGOjcNBg3vAEcE/5fd099E/WfhggfuFuexWhwr3kFha1t7yTzF52I6CZXpy+oHfGCO4/hPfiQ/jyNm1CP4R8PVcTLnQOT27INKjfxOMRJdDQB0G8z6Jp2XDdr5EXgGT5XjraFM8yapF48DTtjLMbSpNnUXTLgLcm3XklDfj6Fcn3lMWFiRIN/LcR6ykauXAsLjIAHwnc3+iW/oyGggkCY2me4nrC57idNSAZhiHPpvdhpcGhwdoYWuMajZsQRAm1h0uuLxvtBVaHSwtIAaJbYPkC4J8IIk9ojld//bHRHvGj/wAS0bEw7flRP+RsuDcGX6Q6XM8VgWkneAL7OBvynFx6FLVQpnTdNGmfeFtYtDhoALH6t4IMAWdcTEEKI32mqOeXB8uIgkeHwibAbEelo4U32WyWpiqppsMNAmo650tmLReSTH8L6TlXsFSDWmppJgQ0xAHUgyCYntKfEexpuXRCynGuqDSHNi02Nh5xaeeq7LC4pzWxM28/Ras9kqTX6mBrSOgi8i8TA+SYdlsuiSAN7TPS/H8qoTgjPJCUgLq5Jv8AgtTVtH5BExWBLGuOo2vPAuBH1QqNMExM8EDgrbfiYfXlZ450Ld5gC5+UJkYQAyT+wWUqLTN9hv57QpedeCl8b2xAOMw61+xt1W4BOw+ZTdKkx1yYNuR+a0eKQdJBMz6T0tcoWdeQfxvQqK4jYz5odSpfYfLdONFJwAbcC4PM/ZPzWpwzYhhDSOo3tb+U1nQn8d+xE1rQNKXxJOkx0KqDAwBqOraw8/wCVqYEjVq+Ejg3Anb0F0b6KXx2mJCrYcStH1e8J05aNtc8i1okes7hYMC0A+ImwEwJEGPv1RvxF9dsmGr3QHnyT1fLHHVpc0mbWgAcz33+SH/Q6W3Ltp1ho0COCJm8/d1W9En68xDWsR3YJ3+8eixG9Ef15EcZbpIdrM2VqjWIgfIwJ9fvhJ6bx5Ldszvx+a4j0CicX1Ajy8itnZhMW9R9VPdU4/letETCQmPivqcHAXjnk9+qJRqlkkeZ8+fVAoDhHi0fcFFgMszIl24vt1O0/iE63EgkAjdTGtbq34ja5uYP4WR2P8vNIRSp0WOEhFaGwBG458/wskGVTsOicpYkC1pjpdKwPK+WscLjVfm/HRFoYARA+Ef48bW/T0XrXTv92/dZTrwTyOebbfklYGr6TQwyS3gHe15P47/6odSBGogm5Bm9xaPIGJIRNIcAJIG0x6keqJTc0nV6bxZKxk3FUiCNEy4XmeSBJ67HpsZUr2rwXvMPoe9wZI2lx1agQQOd47QunqUGXkDxCDfqD+ErTEZdRc1rS2Ggg2O8cFNS5A+R+z+LOGrVgwHSYEG5Ia47wu3p4inVc1sRDdWqSIMbCD1MKg72UwhJIZBJi1h1P4fUor/Zqnq8Jc2AQSDvM/UK3NMlKuBzDPaxu5JEc/K/mjOxTRtfkgm/X9PmkRlLA6ZdBmJNrwPyQKuUt1kku9D2i34qRk7PPaUyabbNcPsTxBCdyV1rTMST1m6Y/slNw8QmCLndFbRDAA2QBwfWR5J2gPX13OJaLQRP358o7dIkRc9OChGpHA7oYqkGAgDbQNjfz25A+i1q0R21C3aOI4Xjan1/ULR9SSfK3Xz/ADRYCv8ATPBMEDrAHrwsZSednJt1S1+vl1+a9e6QR3CLAT948f5Tx6jhePrPI33+/wAgjuAGw5n8gla7jMHp+SdgAqVXjYwED3rrHUZ/BMVHcJYEnffhOwBuxTxN469UBmYvabE2RcQ2fv7ulzRsnYBDiydz9AsQHNHdYixhFtSCFhzNkcN26fypGYxklbja3K1pSDbn7/VFaEmI2oukIra30FkC2kffqitZA33+iQBKhv6Iwp2WjRHqtgxADDTGnv8Agtvfw4oIZBnnuvD8QQIoMrcn7stjUkSNr/kkx0TIrwD4W7RtNu/TZSMadW0xPp8roDK8m3r5JYNAvMj7n8V7Hb7/ACQA0/EdFrVff9BHogzaw2Xgq3iP4QAVjrjv+iYFXr9/YSDkZz9ggA7yZ9OvdaOcfsoZqzt99V57z9EAGZVK3dVuJHml2sK1qOggevZMRtVqwF4xxv8AU+oS5rbea9qDfugDHOMgd/3W4A3nohardvvlYZjblMAlSrf6r2m+3r9/RKl3imbLZzyAe5+iADVao07pafXv2haVqmw+/NAqVoAAP3ZMYVxkfd/NDc3aOny2/VAOJ48lvUrSJ2B/bhMdAqwAIHP3K8FMRt8/IIg8R6oVR0cff2UAA911WIgqlYnYwDHAnt9eExSAne3E/fZYsSA2a+4jqtqTpPVYsUiC6t7IoFpWLEAbsKMCsWIYghHRLumVixJAFw5OpMDbf+Z/ZYsQB7TET97heNasWIA9Y3qtw1YsSA3IXjm2XqxMAWyykeOlysWIA9NafVANQx81ixAHjitajz5rxYgDV0kcD7C0NU7SsWJoDwG3qVrWrEEeaxYgBSo427ie6CypLo4CxYqAxzOfT9FsXrFiBmMPyCHUfIWLEDQJxWLFi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22534" name="AutoShape 6" descr="data:image/jpeg;base64,/9j/4AAQSkZJRgABAQAAAQABAAD/2wCEAAkGBhQSEBQUExQWFRUWGBoaFxgYFx0XFxgXGhcVGBcXGhocGyYeFxojGhUXHy8gJCcpLCwsFR4xNTAqNSYrLCkBCQoKDgwOGg8PGiwcHyQsKSwpLCkpKSkpKSwsKSksKSwpKSwsKSkpLCwpLCkpKSkpLCkpLCkpKSkpKSwsKSwsLP/AABEIALcBEwMBIgACEQEDEQH/xAAbAAADAAMBAQAAAAAAAAAAAAADBAUAAgYBB//EADwQAAEDAgUCAwYFBAIBBAMAAAEAAhEDIQQFEjFBUWEicYEGEzKRofCxwdHh8RQVQlIHI2IWcqLCJDND/8QAGQEAAwEBAQAAAAAAAAAAAAAAAAECAwQF/8QAJBEAAgIBBAIDAQEBAAAAAAAAAAECEQMSEyExQVEEFCJhUjL/2gAMAwEAAhEDEQA/AKLMGC24gryn7K4dzIdTYdUz4RyZK2djEWljJC6LZo+ThfaL2PZSPvMOYLCJYdt9xP4Kv7OuGnU4AO2P7dlXxNIGbTKlf233ZEEx57fstNWqNMjTTtFrFYUOaY53XyjNMCaVV7TwTHlwvqzK1olSM9ydtVsxfrF08U9L5JyRtHB5djHsdZfQMEHOYHEESo+UZSI01G3aeR8iuuy57QzS5VlafQsaaEdK0KsOwgnsgVMBDrLGzQl0HB4PPmk8XiG6dIOk9OnkrX9sgmBE9OVOxHsW99QODpEiRsYkTfyWsdPkiTIOR4Wo+vpjmCQDbrK6yr/xMHO1vrRquGtbfyMldjkvs9ToAwPiujYxgmTII27dESyu+OCKRxuaf8btrOp+6IpgWcIme6cH/DDPDFR48QN4Ph5bsL911uWUySHnZXqWIlsn5rJ5pryDSOezHIG1qTqTm2IieYXHn/j0NkB8jvfZfSazCWyEq7LDoEjY36x0Uxm0B8vqf8ZVnyWVGabwYN7fTj5qAMRXwTxTqt0neLG3WeV9wr4mG6Q3SIC+fe2Ps0cQTUA8YEdARMj81vDJqdS6E15RrlWaMrMmZjfsnHYho2XCZZluJZVDWNLdRi+1tz6Kx/Y8VTLnfHfgzbsiWNJ8MqMzoP6nui08aBcrjxmjxUILXDzELermT5EC3Pmp22XrR3VHOaZEWSWZZoG/CuUxjzpDgTI3hSMfnT3C0wOUo4rDVR0781AN4SWOzZoBMrksRm5c0DkKdVxBPNlssHsh5Tof/U14ASeY+05LS0eRUFxKG4LRYoozeVsE4yV5VplMUWiVYo5Q+s0QA0dxdVJpEpWc9ToF3l1W9fL3tEkGOF9FyT2fa2npgE8na6pVMgBEECPJYPNyarDwfINJ6LF9Fr5K0OI9235fsvEbq9C2WUX4ywunMBiwVJOUgtiXdBz/ACn8BlHupuTN7rHg6OS5Ro6lvUy8la4WpCr4SqPVQMm0Mjcbo1PLI3VmnUjlL4zFdLoskUxWFZFhdSquE1bfEmMRiIu4wFrTxDZkOCpCERmppu01BpKpUszbvYpbHVKFUAVIN7Hb6qOcre2pFPUW/NUop/wTdHRtxeoyYhPYGt4uynYfLnMjVsU9Rplqli7KNTEug3gCI/ReYXGNqPGvYBDNWRHKiPxLg86zpbNiIKwyZNKOjFg198HWVH6RDTA4WmFxrmsgRBuZ6qJQxwLgGkun5fstcbiHB23hAU7n5sv6370tnQYX2g0zPiA9Lxbstne1Rc06Wtv3+q5FjhPgLjO/ZMvqz4Qd9+o7BY7rN/qxLFT2iJs4tG24ugYfMfe1tDRIi/b7sufqZM8kuLhp58VwI78lVMvzFlINAAEjTMQ+NhshZHfLKlgio/lFp2Da2XEJXF4losE7gq3vgQB2StfLC1xnhdUZWedKGl0yHUwjXGXBTcy9m2VT4RB6jf5crrKmEBFrL3L8seHTAIWilRDR81xvs9iKcbloImDNp6IftJlIZRLmE9I7bkr6tiMICDIXO5zgQ2mbAyOe61jlbaJ0nxdwWgCqZvlvunkAO09TyeYU4tXeueTnfABwQyEctXnu5QIzCVdLp+S6GlnWiOQoVPCk2G6v4PJPCC+8bBY5NPk1hfgo5fnTifC23VdJhsbO+6j4DAOF3FongBVhho2XFKr4OqN+Q5AXq1FErFFl0LVKlhbZakFydw4bFwEd7GuAixCqxUL0KZaACEyyppO60FJ5IAdfi1lDx4xNJ7i+m5zOC24jr1TUbJbo6k4m26F/UwuVwntGDvbzV6hiS7hNwa7FqTBZtVLo0ST2/NTqeUVKryYgb9B6hdDSw5IVHCYOBump6UQ1Yhl3sqC0AgHraF0GC9ng30TWCIaE7VcdLiD5D8Vk5MCXi8EQIPop7nNb5jqrxa4NLjExaey5PM6rmu1aJbyZWU5NLg3wRjKVSB46RVdFmkbjqUrhHuJ3IA50zqHay3xD2vgydEceYt67br19YUmyy8kntABMGJIsuOUrPVjHSqCUMw8dpNpkiCI6jZIZzjS9rSZgf62M8+ie94KgY5rg07nw28jtO8JDMHaSJYHbzwD1i8zuAkmxtK7NG5lqaNAP/t5NryjYfEmoJL9AHlIN/p+6i5fUa2tpIJAMgA3ggxEbo2Ibpqz8bYBM7EEkCTP1RwMsYrD1KjCWubUNrDwuI5t/l16o2Fw8AOOsOAiDuJ6WSVPBOYXPp1KbpFmAmdojzRsPmdQs0vEui0G8Wgn6FC/gn0W8lxJZUlp+ex6X2Pn8wr2IxIcTPK53B4RwYJ3NyO69q1XgxBldkI0jy8zUpcFcsYNiitxIAXPtxp5XrsYVrRjRaqY4KRm5dUY4NEuIIA2vxfhaU66fwlVpN0+hNHz/ADT2DxTmi7TF4mB6ErjcbllSk7TUaWnvyLifovvmOrtcF82/5Je2aQBuAbcwY39V14c0m6MZwVWfP3NWhamXsWmhdhgBbIXR5RmXhh5uOT0UF9ODBWhlZzipIuMqO7wuZAiSR6lMDNO6+dieJTAzFwESVzvB6Nll9nef3E9Vi42jnrmtAiYWLPZZe6j6j/SN0yFpRoiblSaeYnkwvX5hdYG52+VuY0agL9+nZe5ji2QVyOHzgtG68fmJed0JGbRCz7DN99qa3kSGjYxJkJzJq1QEamuvtY7dVQp4EGrIPiAve3YkLocLhYAG9lu8nFGWnkDh0zTrQYm6IRG6UGEDnTdZFFFmJITuHx6mYqhABBueEvqsoaKSs6nEVQ+nEx1uucz4AUSGAny3/fyS5xxA3S2JxOpjr3j72Wc+EbYoXJCVCi8NFMOMkT0AvYT12U7McXVaQ2o4OMm7TBHHbaJ9VRpYJ9RgDXCSBfUQOLR+yi51lxbUiCW8SCL2Mg88W/dcTqz1V0HwuML5aIJmASdoAAEiyLmVQ6dLjLhMktIPzkzdI5dlZLy1oIj0IG+kxdu9gruIyVuiHGHEQC6QAdh6ITQmjmfdvZUDhHIsJPiF+/BsjGgHaqhOlkNbuNySD4ed+EnmD3SXFum7bAQDpcJI72n5L2owe80xq+F0B1iAeOhn5ymM63CZZRLGtDi4Ngkk6Z4G3it/KLTwxNQR8DJAETvab/P0UHAVYPheSDAIcbMk3gbweY7ldXToVBpNni3wtJ4uQ47CYCm6CrDtx0NniBcDbi88LDmYuOiQrYxjwaZcNUxOwAG8yCfJEbghyDN9pj6j1W2PJ/o5cmBNfkIXNdfZIVsRBIS1fFAGATYwZQhiZXYnZxNVwO063dM08V0KlNevHV4TEyhi8c4A9VymYez7qk1C+XGLH8PJU6uN5JhEwOb03kAn6LaDceUZSSfZzjvZV5FyAeei1HswA7crsKlSmTEo1PDUyO/VVuyJ20fPMwyUslx2CHhaLQADF/sLvamFYSZEjootbJwahfpgcdlSy2uRaKZIxBDPA1rWg7lR61MF0BvqquKqw4tbYfMnr3S1EtkgNLn8LRcImRFfRglYuqZ7OahqcSCd1iN1C22PVWlsCCe4E/Poq+WZOXAOIkFU8BSDJt2VKjiAxpa2Y4jiFw2ddEL+3Ma6SLDglOU/duEQG+S9r09RJdaey2wzGtKYUDZksONRsmLH8k4zGlm6PhMY1h3kEXBW1RlN5sEXfZFC1TFucJgx1RsDRLpI3F4RHYa0Cw7fmm8K40wY5G83RYAjiGc+o6JXGEGYMdPNe4/D63FwME7+am4hr2CzhPn9PNYzlSN8UNTsM+gAdBP/AGbjpH3wnNDRIBdPSN+t/p80g6o2NdWCWAEQYPG/rFkhmGeudGmfLaG/42M7x9SuKUm+z0owSXBWxWOp0wAGAAwYII09yOtpug1swp1aYpuJbqNyTEdL3PCgZlVfJqSWlwEAnxEnsLDY/TdK4SuGkCu14B8QGmKno7/WYKSjfJVpHTUnMc8+58Ok+IsBIOxDSYMGIufzTP8AVtNKXAOvEkgGe1kpgMS1rNTC4SSNJA93HJNibCxP4JOnXBqOGsOBMmJAnkbDsoKPM3yoFgIaPARADpF7bEWM/ijYD2fa7DlhhvhAa/4iQNneEy2CSL7retWAcCWatTS1w/x0x4T2N+nEo2U1PeOc950tbbSGuDS2IElx2tp24VO6J4uyQ/K3UC4VGtq04BBaAxwd1M+LSLC1o5T2WY/4muL9W4ImCDNpBi5iw/2TmdZoGw0FmpzXhogOEgAlruGtiOxnzQ8jrsrUg9zGhwMWtMCAANVr7AiErGJZtQc1jiG6T/5TaYgmOLEDyunMNj3uYHGC2wIBu57SIF5IEbwqD6f/AFv0lgBBbLh4RciIjg+d1IzBr6cB3iIbs0eEATEwZ255lUuRNlPEZLTfcENJEnSLTva/kuXxxdS1S2wMAzv37K5gWv0mLUwIEm568eLzUfP6YeAGtMtNyTaDx3Xd8eWp6Wed8iGhOViRzcR37ILcwfUcG02S47clL0cuqPMNYXHawR2YV9CqOHtN4v57dl6OiCPO1yNsdk+Ia0PqtIb1BBjpIBQsteGmYPQ/qu2weI1tBJkHr6bBHxWGJNmjzAAnzWe7xTRWjycLSrk1DA3O6s0q5g72T2YYRtNvAPQJKmQplJMpRaNMNmAJ0kXhN4pnh+IXU7F4ZhBEwT03lbYPLKhiAX73Lo6bdUnXY1ZPdg2sm0k2A5vyg5ZgXNJJpls8n8l0L8JpcAYJ7XTbqgI2vCHPwNR5JgesWxw56hYoNBsY+B5qrgsYGAOPIXGYXMi03uqlLN55hZ0W0dBjcayp8P4KZWcR09Ev/Xu6pihWbEkXCZIVlMncEd0zhqbpht/JLPzJqawWdNb59UxMcGMj4rR1WxzkQRKDisa1wJsf1U11QPdBIAj0SqxDWKxjf9t9+w5jvCDToljSWh1QRLWxt+RHfhRswOh0bjg7LXDZg4Wa4g7DyUZMMpK0bYc8YcMPXxrdVxYtOoGASBPP5oFfH0ntFNjm8kAzYk23E3Q8xp63tJBgECXTDY3vzJuVPxGFIcYIO8GAT2g2txYcHdcdV2eldrguf2wvpnTYkQ3VDi0XNjEg3JS9H2eqUnB2IcXU2izg7cmIbpPwz/8AUI3snXEOFd5BDvC4u+IcyJkEW8wQjZjWMloEkFxkNnwmL3ki3eyc5eiIRfT6OY9oKFRugOLmh0tYGm48dovfrGxhNOlrnRcNiBM3AAPEuJJJ/VAx0NAbUaHNdJa50/HD7kmJtM7734TbaB0ioQfdvFRwI1EQ1rY22+EkHz5Uf01Q97N5hDQampzSGgf+J4EkeY9O6v6WOdrLwxrwGgE7/HOniZN/IIuW4AUaAa5wdAkxJJJElxJ5XNY17amIDREEnxMuXCCfh6l0DaBAmE5tSqjOEWm7LuLxrMNTBb4iYEgt1k731ATaZA44Uip7R1XgO90KYvfRpJIJG+xAm9t07RqOolwLdTC3UYcDBE2dPI/NSvaPPqjhoaePE0G/EA8DzPQqYqy5cD7MYHlpbBNjonw6p5HHUEE7dktgsHWOqpWaG+I+IOu2DcRJk6bdFNw2EfRb7572iHCWcXEgNIuZ4PMWVetjIb/+QwOb4TZwcAeJbMSSNievO2jjXRCdj+Z1KpEsbZp2BEkCOh3vtxCbwI10wHt3EfCSCIkKbltSGGq9lQMDg0Pbam2w3LTqG5BKL/6lH/8AMA2IZYxpBi54NvonHVF2iJ6ZLSx7D1TScWx4DEERMgXFuxW2ZYSm9p1NjgnYlc3meOOvWHTIESL7biLcfghtzus8kWMgD5crsxQm/wBHBnnj/wCSnhCKR0hxLeJ4T9LGkgnhRcLhKtT/AAg8ybI9TA1wYGkjs79lq1yYJ8GuZYlh8Tik2uaROqB02nlX8NkrLF9IOMXLjyg5lgCR4A0AEHTFtwPwSckuhq2+ehHB5SHGYBncm5hUcM0gw0lo2Wrsy0EiBtGySdmBSbbGoljGYZgaA1wm5PMnz4S1HLy5pJ4Uo4wzMpl+bWDdVtzCkugbmgHZYlX4pkm5+axAxEZcJ+IjzumaWBg/GI+qSFd9xH127brQ1nf6lJWypUmb4zFFjy0XHB2lLe/cTYn5ogYSbg+qfwGGbu4St4tI52nJiLKzxymqeJf0VmlkQqgupmI3EXTBwtMRDQ215JJ872Q8kfQtEvZEwxqOdEx+ivvLSIFuDZbu0FsANB/2tKFqAUOVlxjXYtmWXRTJB1f+JG3qp+AwOq8x2/lW3Bruqz+2skQ23N/w5TU6VCcObF3YZr3y+oGhtiOSCP5+xKjZrhW05DXNc3/5CL9diD1VfO8vgeBjrukCOwBbbbbfuoRoPe2W2i20XFvXfdedKD1HrQmtCBV8L7xgc0XbsR1sWuj752VrKcwayj/2+7bMwDuTs6fwHNkrg3toscHQHECCTIi3HUEb9CufxGZh1aQ3SJPMNvDQ5roGsSb2EA9Ap0tFaoyH8bm2HrM928NdcRcAsO2kRMze/Qwu5y7EsZSbRcG/CGkCGtI6NECwkD53lcFiMES0C1PRsdViTcukGRB2XV4DG0xTptFSlUcweLW4F0NsXAzFje9uiiarotNMo4vF1KA8DWNbNwQA4NsIDhAcJ3/ZcpmuK0V2udTY1seJzRpGlx1GRsdhcTvCa9oX0y5pL9ZJAbce7AEuBkGXOlvTg9VAzbFmrUY+BIbG5JJ1TMTDYjpdKKK6OuySowahdtMg2DQW31O8RN9N+vTaSl8Xhy73rz/+u9miIjSQ4TbYTPRcricQQ0xUcW2sZ53sLC/CdwGGr1S1rnTRaQQy+kkROrr2b5HhbQSMZ33Zs3Nq76k09bmUtOnwAwAHTOogBviPp0WlNwcAXMhzrajDp66SIaxu9mg9yr7KbGav+sAmZ3MzvMm6U/tzIAAJ4B+q20OjBZYlvAZXQfSAc17Q0lrmlxJJEQXdYkQomObVaC0kaQ60c+XZU8Jh7BpdAA9fnwm3ZaGOgkOm+pbY6j2cmSTk+GSctyqZfWMRAa0iSe8dArjMvpFgLB4u4gIVPFNaSIm0LwYiLA2VOTZmo0N02Og/4gffS6NRxI/kKZWx1t0q/Fg7WSHRaxmOEWKlYzHuPw8dEsKgne/dEbiWMuduUMpdgX4XVJkfulMRhHcEfgqRpgmd5PlZArODTEAp2BFrUag4SlQP6Lo6uHdvpt2SGJZfoixkQhyxUjSWIA3wuHho1cRc82mTARaoa0kTqj5gfPa6SGLktaXFrTckncAiQ20ATYz0O9lvRrwZDfeAuu4G4E2FhsRz3v0XBuys9PYjQ0yqAsbVI3bZeMLAfL1kffKOysCZ3HC64yTR584NOijgMwc0ECI6FGFVx6H1Ux9QO2EHr+a9oPcDuPVUQVsVRM8eLj037ITMvLRMtjm8lKh7urfmmKGJc3YjyRbCglMu7QO3K3qVTOrntwvTWcTfTO/RLvcZ2v2KAGamMcdoPqlcZVdUGkgDiencL3+oI/x43svG1HmIAiegUvguPZFxeVsBAIcZsOsxvPzPRTG5YXMLSNQJ8Mx3sPWOLHzXe08AIioQZgWtbrbnj0WtbCUaMOdUa0AmA7mZ+ITe7h8lxuaZ6EYtHC4mjiW0y8DU5sDSXy8wSCIAv+ZUnD4atRxDKz6el1Vplr9nBw3t0tyPJfTnUsO7xgMqSQ5xbBbBsHcxsLTwuV9pqfvCTSLmkzDnAWBIn0Mcxso1+C9PkiZZltfFVapeAX6Bpa4+ACx3JMgcbmxT9ak5oa17bt5LQJIudJ30kEHyiVt7J1ixj/eVJLhZwtIda3yJsrGa5QazA1tX4Rq92XRYzqdMwCW8ee6G+R1wcu1usCowt0zAaAew8zJ2O1t0xReYcdRAA2mNR/1Nt09lTvd1IBa0C0xqEDy3FvqnBlAqOPgIk3gATH+XZawjq6Mck1HtA8kzN7mkOIJsBqPJ2v8APdV8DQqggP0ntHPWVOoZCGOGsaheR4gSLaeeFQYGtPhaR6k7bLeKfk5skovobq69XAjoh4itUIglLGoZ2KcoVRu9sxxMfOOOy16OZomPZU6SmMHl73uAcdIPMynG12AGxBPTZY8NI+OfSE9QlESq4MAmHOIHMQlxhm8kp11IDYkjzWjmMG5tzwiyqE3UwTb6lEbSmWiNjeJXtVjf8ZjuV5ReGkk2gWtzaEPoF2GNSCQ523VB963rC9OIZqJ0i8bjsELEVWHYAHsFNjo3fmTtpnjZL1aEC954HdD95xH6ob54t9+aBnooHosS/vXfZhYixUQWYqm94phrn6LAC3WXGPE4iBYfIoeIzFziQwQDYsFza+8frymMPWe1zgxjGkgf9gbB3BLbkiOJiUvjKU1CRSPQFstB7kRc7W/lcCPYOgy7MgGA6YcYkuEQAN5vNyU5VxbdBIiw1SDJ5t24PkoVOu51LTeQ2Dq2vbwiJ1Da6q5PQIaZBGpsGRcjbYbWmd/NK6Ckxxte34Iup20Epmk+kLFoGnzJ2sh1He9Y7QdBki+3kOAt9/0jk+t7YtKNTdZEwlAtEVLtE+ERBBmD16fTZGOjcNBg3vAEcE/5fd099E/WfhggfuFuexWhwr3kFha1t7yTzF52I6CZXpy+oHfGCO4/hPfiQ/jyNm1CP4R8PVcTLnQOT27INKjfxOMRJdDQB0G8z6Jp2XDdr5EXgGT5XjraFM8yapF48DTtjLMbSpNnUXTLgLcm3XklDfj6Fcn3lMWFiRIN/LcR6ykauXAsLjIAHwnc3+iW/oyGggkCY2me4nrC57idNSAZhiHPpvdhpcGhwdoYWuMajZsQRAm1h0uuLxvtBVaHSwtIAaJbYPkC4J8IIk9ojld//bHRHvGj/wAS0bEw7flRP+RsuDcGX6Q6XM8VgWkneAL7OBvynFx6FLVQpnTdNGmfeFtYtDhoALH6t4IMAWdcTEEKI32mqOeXB8uIgkeHwibAbEelo4U32WyWpiqppsMNAmo650tmLReSTH8L6TlXsFSDWmppJgQ0xAHUgyCYntKfEexpuXRCynGuqDSHNi02Nh5xaeeq7LC4pzWxM28/Ras9kqTX6mBrSOgi8i8TA+SYdlsuiSAN7TPS/H8qoTgjPJCUgLq5Jv8AgtTVtH5BExWBLGuOo2vPAuBH1QqNMExM8EDgrbfiYfXlZ450Ld5gC5+UJkYQAyT+wWUqLTN9hv57QpedeCl8b2xAOMw61+xt1W4BOw+ZTdKkx1yYNuR+a0eKQdJBMz6T0tcoWdeQfxvQqK4jYz5odSpfYfLdONFJwAbcC4PM/ZPzWpwzYhhDSOo3tb+U1nQn8d+xE1rQNKXxJOkx0KqDAwBqOraw8/wCVqYEjVq+Ejg3Anb0F0b6KXx2mJCrYcStH1e8J05aNtc8i1okes7hYMC0A+ImwEwJEGPv1RvxF9dsmGr3QHnyT1fLHHVpc0mbWgAcz33+SH/Q6W3Ltp1ho0COCJm8/d1W9En68xDWsR3YJ3+8eixG9Ef15EcZbpIdrM2VqjWIgfIwJ9fvhJ6bx5Ldszvx+a4j0CicX1Ajy8itnZhMW9R9VPdU4/letETCQmPivqcHAXjnk9+qJRqlkkeZ8+fVAoDhHi0fcFFgMszIl24vt1O0/iE63EgkAjdTGtbq34ja5uYP4WR2P8vNIRSp0WOEhFaGwBG458/wskGVTsOicpYkC1pjpdKwPK+WscLjVfm/HRFoYARA+Ef48bW/T0XrXTv92/dZTrwTyOebbfklYGr6TQwyS3gHe15P47/6odSBGogm5Bm9xaPIGJIRNIcAJIG0x6keqJTc0nV6bxZKxk3FUiCNEy4XmeSBJ67HpsZUr2rwXvMPoe9wZI2lx1agQQOd47QunqUGXkDxCDfqD+ErTEZdRc1rS2Ggg2O8cFNS5A+R+z+LOGrVgwHSYEG5Ia47wu3p4inVc1sRDdWqSIMbCD1MKg72UwhJIZBJi1h1P4fUor/Zqnq8Jc2AQSDvM/UK3NMlKuBzDPaxu5JEc/K/mjOxTRtfkgm/X9PmkRlLA6ZdBmJNrwPyQKuUt1kku9D2i34qRk7PPaUyabbNcPsTxBCdyV1rTMST1m6Y/slNw8QmCLndFbRDAA2QBwfWR5J2gPX13OJaLQRP358o7dIkRc9OChGpHA7oYqkGAgDbQNjfz25A+i1q0R21C3aOI4Xjan1/ULR9SSfK3Xz/ADRYCv8ATPBMEDrAHrwsZSednJt1S1+vl1+a9e6QR3CLAT948f5Tx6jhePrPI33+/wAgjuAGw5n8gla7jMHp+SdgAqVXjYwED3rrHUZ/BMVHcJYEnffhOwBuxTxN469UBmYvabE2RcQ2fv7ulzRsnYBDiydz9AsQHNHdYixhFtSCFhzNkcN26fypGYxklbja3K1pSDbn7/VFaEmI2oukIra30FkC2kffqitZA33+iQBKhv6Iwp2WjRHqtgxADDTGnv8Agtvfw4oIZBnnuvD8QQIoMrcn7stjUkSNr/kkx0TIrwD4W7RtNu/TZSMadW0xPp8roDK8m3r5JYNAvMj7n8V7Hb7/ACQA0/EdFrVff9BHogzaw2Xgq3iP4QAVjrjv+iYFXr9/YSDkZz9ggA7yZ9OvdaOcfsoZqzt99V57z9EAGZVK3dVuJHml2sK1qOggevZMRtVqwF4xxv8AU+oS5rbea9qDfugDHOMgd/3W4A3nohardvvlYZjblMAlSrf6r2m+3r9/RKl3imbLZzyAe5+iADVao07pafXv2haVqmw+/NAqVoAAP3ZMYVxkfd/NDc3aOny2/VAOJ48lvUrSJ2B/bhMdAqwAIHP3K8FMRt8/IIg8R6oVR0cff2UAA911WIgqlYnYwDHAnt9eExSAne3E/fZYsSA2a+4jqtqTpPVYsUiC6t7IoFpWLEAbsKMCsWIYghHRLumVixJAFw5OpMDbf+Z/ZYsQB7TET97heNasWIA9Y3qtw1YsSA3IXjm2XqxMAWyykeOlysWIA9NafVANQx81ixAHjitajz5rxYgDV0kcD7C0NU7SsWJoDwG3qVrWrEEeaxYgBSo427ie6CypLo4CxYqAxzOfT9FsXrFiBmMPyCHUfIWLEDQJxWLFi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1026" name="Picture 2" descr="Подарок моря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357166"/>
            <a:ext cx="3071834" cy="2207308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642910" y="2786058"/>
            <a:ext cx="285752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Подарок моря</a:t>
            </a:r>
            <a:r>
              <a:rPr lang="uk-UA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1600" b="1" u="sng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 </a:t>
            </a:r>
            <a:r>
              <a:rPr lang="uk-UA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Георгий</a:t>
            </a:r>
            <a:r>
              <a:rPr lang="uk-UA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Дмитреев</a:t>
            </a:r>
            <a:endParaRPr lang="uk-UA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uk-UA" dirty="0"/>
          </a:p>
        </p:txBody>
      </p:sp>
      <p:pic>
        <p:nvPicPr>
          <p:cNvPr id="1028" name="Picture 4" descr="Алексей Зайцев, Поле маков, мпрессионизм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10" y="3429000"/>
            <a:ext cx="3143272" cy="2357456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642910" y="6000768"/>
            <a:ext cx="30718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Поле </a:t>
            </a:r>
            <a:r>
              <a:rPr lang="uk-UA" sz="1600" dirty="0" err="1" smtClean="0">
                <a:latin typeface="Times New Roman" pitchFamily="18" charset="0"/>
                <a:cs typeface="Times New Roman" pitchFamily="18" charset="0"/>
              </a:rPr>
              <a:t>маков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600" dirty="0" err="1" smtClean="0">
                <a:latin typeface="Times New Roman" pitchFamily="18" charset="0"/>
                <a:cs typeface="Times New Roman" pitchFamily="18" charset="0"/>
              </a:rPr>
              <a:t>Алексей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Зайцев</a:t>
            </a:r>
            <a:endParaRPr lang="uk-UA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30" name="Picture 6" descr="Олег Леонов. Речка Киреевка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429256" y="857233"/>
            <a:ext cx="2095509" cy="2958368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5286380" y="4143380"/>
            <a:ext cx="2571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dirty="0" err="1" smtClean="0">
                <a:latin typeface="Times New Roman" pitchFamily="18" charset="0"/>
                <a:cs typeface="Times New Roman" pitchFamily="18" charset="0"/>
              </a:rPr>
              <a:t>Речка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dirty="0" err="1" smtClean="0">
                <a:latin typeface="Times New Roman" pitchFamily="18" charset="0"/>
                <a:cs typeface="Times New Roman" pitchFamily="18" charset="0"/>
              </a:rPr>
              <a:t>Киреевка.Олег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Леонов</a:t>
            </a:r>
            <a:endParaRPr lang="uk-UA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157</TotalTime>
  <Words>103</Words>
  <PresentationFormat>Экран (4:3)</PresentationFormat>
  <Paragraphs>31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Эркер</vt:lpstr>
      <vt:lpstr>Вид живопису: Пейзаж</vt:lpstr>
      <vt:lpstr>Слайд 2</vt:lpstr>
      <vt:lpstr>Слайд 3</vt:lpstr>
      <vt:lpstr>Слайд 4</vt:lpstr>
      <vt:lpstr>Пейзаж в живописі</vt:lpstr>
      <vt:lpstr>Слайд 6</vt:lpstr>
      <vt:lpstr>  Элементи пейзажу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Мария</cp:lastModifiedBy>
  <cp:revision>28</cp:revision>
  <dcterms:modified xsi:type="dcterms:W3CDTF">2012-10-11T18:42:48Z</dcterms:modified>
</cp:coreProperties>
</file>