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dirty="0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8D6D67-FF66-4624-B8DD-2FC2EB372ED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 dirty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58358C-C04F-44D1-B46B-AF641DA7711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uk-UA" sz="7200" b="1" i="1" dirty="0" smtClean="0"/>
              <a:t>Ткацтво</a:t>
            </a:r>
            <a:endParaRPr lang="uk-UA" sz="7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74700"/>
            <a:ext cx="352839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7493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42552"/>
            <a:ext cx="31208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63688" y="476672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Ткацтво</a:t>
            </a:r>
            <a:r>
              <a:rPr lang="ru-RU" sz="2000" dirty="0" smtClean="0"/>
              <a:t> —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виготовлення сурових (необроблених) текстильних тканин на ткацькому верстаті шляхом їх взаємного переплетення.</a:t>
            </a: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547664" y="2060848"/>
            <a:ext cx="6982166" cy="417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поняття і види ткацтва</a:t>
            </a:r>
          </a:p>
          <a:p>
            <a:endParaRPr lang="uk-UA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У широкому розумінні слова поняття ткацтво охоплює усю сукупність технологічних процесів з виробництва тканин (ткацьке виробництво).</a:t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Реліктове існування ткацтва як ремесла прийнято називати ткацтвом художнім, оскільки найчастіше воно є частиною декоративно-ужиткового мистецтва, сувенірної промисловості тощо.</a:t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За походженням тканини можна виділити бавовноткацтво, шовкоткацтво, льоноткацтво, вовноткацтво та ін.</a:t>
            </a: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226647" y="476672"/>
            <a:ext cx="4032448" cy="53245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dirty="0" smtClean="0"/>
              <a:t>Ткацтво є одним з найбільш важливих народних ремесел в Україні. Це ремесло було поширене по всій території країни. Основним матеріалом для ткацтва служив льон, коноплі та шерсть.</a:t>
            </a:r>
          </a:p>
          <a:p>
            <a:endParaRPr lang="uk-UA" sz="2000" dirty="0" smtClean="0"/>
          </a:p>
          <a:p>
            <a:r>
              <a:rPr lang="uk-UA" sz="2000" dirty="0" smtClean="0"/>
              <a:t>На початку ХХ століття ткацтвом займалися в кожному українському селі, так як продукція користувалася попитом. Технічний прогрес вніс свої корективи у виробництво тканин. З'явилися цехи з сучасним обладнанням, і праця сільських майстрів поступово стала втрачати свого споживача.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5"/>
            <a:ext cx="2520280" cy="251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187624" y="116632"/>
            <a:ext cx="7225985" cy="347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dirty="0" smtClean="0"/>
              <a:t>Сьогодні ручне ткацтво розвивається, в основному, як вид народного мистецтва. В Україні були організовані спеціальні центри та виробничі об'єднання.</a:t>
            </a:r>
          </a:p>
          <a:p>
            <a:endParaRPr lang="uk-UA" sz="2000" dirty="0" smtClean="0"/>
          </a:p>
          <a:p>
            <a:r>
              <a:rPr lang="uk-UA" sz="2000" dirty="0" smtClean="0"/>
              <a:t>Традиційною галуззю ткацтва в Україні є виготовлення килимів. Перші килими на території нашої країни з'явилися в 998 році. У ті часи килим можна було зустріти в оселях багатіїв і у звичайному сільському будинку. Килим виконував різноманітні функції в житті українців: килимами утепляли і прикрашали житла, ними платили данину, їх продавали, обмінювали на інші товари, застосовували у ритуалах.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20216"/>
            <a:ext cx="3046970" cy="230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20215"/>
            <a:ext cx="3049521" cy="228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227687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6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207</Words>
  <Application>Microsoft Office PowerPoint</Application>
  <PresentationFormat>Екран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Сонцестояння</vt:lpstr>
      <vt:lpstr>Ткацтво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6</cp:revision>
  <dcterms:created xsi:type="dcterms:W3CDTF">2014-02-09T13:45:25Z</dcterms:created>
  <dcterms:modified xsi:type="dcterms:W3CDTF">2014-06-03T16:27:56Z</dcterms:modified>
</cp:coreProperties>
</file>