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6" r:id="rId9"/>
    <p:sldId id="265" r:id="rId10"/>
    <p:sldId id="260" r:id="rId11"/>
    <p:sldId id="261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6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490A-2D50-4A19-AC73-508CEB6D6754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F23E-2597-40C2-B4A3-4179C246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490A-2D50-4A19-AC73-508CEB6D6754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F23E-2597-40C2-B4A3-4179C246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490A-2D50-4A19-AC73-508CEB6D6754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F23E-2597-40C2-B4A3-4179C246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490A-2D50-4A19-AC73-508CEB6D6754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F23E-2597-40C2-B4A3-4179C246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490A-2D50-4A19-AC73-508CEB6D6754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F23E-2597-40C2-B4A3-4179C246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490A-2D50-4A19-AC73-508CEB6D6754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F23E-2597-40C2-B4A3-4179C246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490A-2D50-4A19-AC73-508CEB6D6754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F23E-2597-40C2-B4A3-4179C246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490A-2D50-4A19-AC73-508CEB6D6754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F23E-2597-40C2-B4A3-4179C246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490A-2D50-4A19-AC73-508CEB6D6754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F23E-2597-40C2-B4A3-4179C246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490A-2D50-4A19-AC73-508CEB6D6754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F23E-2597-40C2-B4A3-4179C246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490A-2D50-4A19-AC73-508CEB6D6754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F23E-2597-40C2-B4A3-4179C246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E490A-2D50-4A19-AC73-508CEB6D6754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F23E-2597-40C2-B4A3-4179C2465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ideoRock_digital_usa_hi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Рок-н-рол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не просто </a:t>
            </a:r>
            <a:r>
              <a:rPr lang="ru-RU" dirty="0" err="1" smtClean="0">
                <a:solidFill>
                  <a:schemeClr val="bg1"/>
                </a:solidFill>
              </a:rPr>
              <a:t>музика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спосіб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. І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у вас </a:t>
            </a:r>
            <a:r>
              <a:rPr lang="ru-RU" dirty="0" err="1" smtClean="0">
                <a:solidFill>
                  <a:schemeClr val="bg1"/>
                </a:solidFill>
              </a:rPr>
              <a:t>назавжди</a:t>
            </a:r>
            <a:r>
              <a:rPr lang="ru-RU" dirty="0" smtClean="0">
                <a:solidFill>
                  <a:schemeClr val="bg1"/>
                </a:solidFill>
              </a:rPr>
              <a:t> »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В'ячеслав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Решетняк</a:t>
            </a:r>
            <a:r>
              <a:rPr lang="ru-RU" dirty="0" smtClean="0">
                <a:solidFill>
                  <a:schemeClr val="bg1"/>
                </a:solidFill>
              </a:rPr>
              <a:t> «Там, де </a:t>
            </a:r>
            <a:r>
              <a:rPr lang="ru-RU" dirty="0" err="1" smtClean="0">
                <a:solidFill>
                  <a:schemeClr val="bg1"/>
                </a:solidFill>
              </a:rPr>
              <a:t>ночує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вітер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556792"/>
            <a:ext cx="6863675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Рокери</a:t>
            </a:r>
            <a:endParaRPr lang="ru-RU" sz="16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rock_la_radio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1643050"/>
            <a:ext cx="85010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звертався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теми рок-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ролу за всю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мабуть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стиль,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передбачає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представників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нічого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позитивного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ставлення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Нерідко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музику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прихильники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починають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відходячи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каси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створюючи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маленькі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музичні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команди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Любителі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мотоциклів,пізніше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створили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паралельну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рокерам –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байкерську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культуру. </a:t>
            </a:r>
          </a:p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Байкери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єдиним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цілим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мотоциклами , у них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кодекс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честі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включає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себе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вираз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моральних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принципів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Рокери</a:t>
            </a:r>
            <a:endParaRPr lang="ru-RU" sz="115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e4b58ebeeb94af1ab9bd4aff83588f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0" y="0"/>
            <a:ext cx="9307182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1357298"/>
            <a:ext cx="50006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Інша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сторона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рокерської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культури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-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зловживання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алкоголем , наркотиками , сигаретами.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Саме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рокерскій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культурі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властива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пропаганда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відходу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від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недосконалого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світу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Ця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культура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вибудувана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філософських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способах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світосприйняття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що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можна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явно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побачити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в текстах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пісень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 В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ідеалі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, рокер -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це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начитана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людина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, яка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розбирається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в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суспільних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ситуаціях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вміє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самостійно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мислити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робити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висновки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які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викладає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у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відповідних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текстах 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покладених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музику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64347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Рокери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0d5710a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857232"/>
            <a:ext cx="3476625" cy="521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cs11346.userapi.com/u39608243/-6/x_257062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8016" cy="685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m2.vgorode.ru/4445758/5005487/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fotonovini.com/images/objects/1054/wm_3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2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encrypted-tbn3.gstatic.com/images?q=tbn:ANd9GcSQj9M1mkB9lPlwhZBg9JMwGYLhiqnmDqRzMjGdxfBqlDRTwP0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2953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1.gstatic.com/images?q=tbn:ANd9GcThDO98eW0hO3yxtNX4Ymtigz2h23ABc7O9RXBoaTsdk8QJ_p1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102953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Дякуємо за увагу</a:t>
            </a:r>
            <a:br>
              <a:rPr lang="uk-UA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;3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7883020_rock_by_tazzytiger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Рокери</a:t>
            </a:r>
            <a:endParaRPr lang="ru-RU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857364"/>
            <a:ext cx="81032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рокери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спочатку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служило для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британської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шістдесятих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роках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минулого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дозволяла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вельми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нешанобливо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їздити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дорогах на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мотоциклах.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Рокери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з'явилися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субкультура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п'ятдесятих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початку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шістдесятих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епоху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рок-н-ролу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представниками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стилю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стали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ранній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Елвіс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Преслі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Джин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Вінсент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перших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рокерів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об'єднував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один принцип - манера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їзди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мотоциклі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з'явилося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поняття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стиль.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хлопці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могли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роз'їжджати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160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кілометрів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годину по  дорогах Лондона.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pen.az/uploads/posts/2010-04/1271513767_e3759246b41fa7c3baeda3871cd34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1017767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Рокери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42984"/>
            <a:ext cx="9429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Стиль рокера породили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практичність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Рокери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носять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шкіряні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мотоциклетні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куртки 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прикрашені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кнопками , латками , нашивками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шпильками. На головах у них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нерідко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шкіряні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кепки 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Зазвичай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їздять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мотоциклі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шоломі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обличчям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авіаційних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окулярах 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шовковому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   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шарфі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захищає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переохолодження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00" name="Picture 4" descr="http://kita.com.ua/uploads/tiny_mce/loadimg/th_f982d427a648c108a1c3e9045b2f0e92.jpg?hash=9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4762500" cy="34480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3504" y="4000504"/>
            <a:ext cx="4143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гардероб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рокера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присутні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шкіряні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мотоциклетні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черевики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Lewis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Leathers »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черевики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футболки.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oleredemption.com/wp-content/uploads/2008/08/lewis-leathers-comme-des-garcons-sneaker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5558276" cy="3571876"/>
          </a:xfrm>
          <a:prstGeom prst="rect">
            <a:avLst/>
          </a:prstGeom>
          <a:noFill/>
        </p:spPr>
      </p:pic>
      <p:pic>
        <p:nvPicPr>
          <p:cNvPr id="19462" name="Picture 6" descr="http://english.mashkulture.net/wp-content/uploads/2010/04/lewis_leathers_low_top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7166"/>
            <a:ext cx="5143500" cy="2809876"/>
          </a:xfrm>
          <a:prstGeom prst="rect">
            <a:avLst/>
          </a:prstGeom>
          <a:noFill/>
        </p:spPr>
      </p:pic>
      <p:pic>
        <p:nvPicPr>
          <p:cNvPr id="19460" name="Picture 4" descr="http://www.lewisleathers.com/assets/templates/LLFront/images/fro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412" y="-285800"/>
            <a:ext cx="11369709" cy="71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.free-lance.ru/users/djcrazy/upload/f_4a85d44602298.jpg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-142908" y="-1714536"/>
            <a:ext cx="9429784" cy="132555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/>
          <a:lstStyle/>
          <a:p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Зовнішній вигляд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229600" cy="3971940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Зачіска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рокерів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принципі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переваг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нерідко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говорять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про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згладжену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навпаки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помпадур.</a:t>
            </a:r>
            <a:endParaRPr lang="ru-RU" dirty="0"/>
          </a:p>
        </p:txBody>
      </p:sp>
      <p:pic>
        <p:nvPicPr>
          <p:cNvPr id="5" name="Рисунок 4" descr="60504681_17_4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334533" cy="7000900"/>
          </a:xfrm>
          <a:prstGeom prst="rect">
            <a:avLst/>
          </a:prstGeom>
        </p:spPr>
      </p:pic>
      <p:pic>
        <p:nvPicPr>
          <p:cNvPr id="6" name="Рисунок 5" descr="0a301bcd1834ddb8354fe666f30a52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0098" y="0"/>
            <a:ext cx="10366744" cy="6858000"/>
          </a:xfrm>
          <a:prstGeom prst="rect">
            <a:avLst/>
          </a:prstGeom>
        </p:spPr>
      </p:pic>
      <p:pic>
        <p:nvPicPr>
          <p:cNvPr id="20484" name="Picture 4" descr="http://img1.imensagens.com/en/punk/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-857280"/>
            <a:ext cx="5286412" cy="787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8711167_ro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0" y="0"/>
            <a:ext cx="9139944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2143116"/>
            <a:ext cx="7670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сновними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рисами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рокерів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стала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прихильність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рок-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ролу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їзди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мотоциклі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допомогло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створити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образ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англійського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вуличного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хулігана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нас , як водиться 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прихильність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рок-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роллу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набула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ненав'язливих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форм. Мотоцикл « того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для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нездійсненною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мрією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тому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зберігався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вдома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вигляді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зображення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плакатах 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сегментом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рокерської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субкультури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72476" cy="1214446"/>
          </a:xfrm>
        </p:spPr>
        <p:txBody>
          <a:bodyPr>
            <a:noAutofit/>
          </a:bodyPr>
          <a:lstStyle/>
          <a:p>
            <a:r>
              <a:rPr lang="uk-UA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Основні риси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6" name="Picture 4" descr="http://tipstops.ru/images/post/1c457bbb3b3cc7e9754b0e672fcbe5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-785867"/>
            <a:ext cx="7643866" cy="764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://4.bp.blogspot.com/-5LH6L1WFVfo/UNjwUaSgO2I/AAAAAAAAADs/7PaHxmoUPi8/s1600/bik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85850" y="0"/>
            <a:ext cx="10744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c.pics.livejournal.com/broker_vtb24/66058896/2056/2056_900.jpg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Рокерський</a:t>
            </a:r>
            <a:r>
              <a:rPr lang="uk-UA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жест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Популяризований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вокалістом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Dio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Діо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який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стверджував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цього</a:t>
            </a:r>
            <a:r>
              <a:rPr lang="ru-RU" b="1" dirty="0" smtClean="0">
                <a:solidFill>
                  <a:schemeClr val="bg1"/>
                </a:solidFill>
              </a:rPr>
              <a:t> жесту </a:t>
            </a:r>
            <a:r>
              <a:rPr lang="ru-RU" b="1" dirty="0" err="1" smtClean="0">
                <a:solidFill>
                  <a:schemeClr val="bg1"/>
                </a:solidFill>
              </a:rPr>
              <a:t>його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навчила</a:t>
            </a:r>
            <a:r>
              <a:rPr lang="ru-RU" b="1" dirty="0" smtClean="0">
                <a:solidFill>
                  <a:schemeClr val="bg1"/>
                </a:solidFill>
              </a:rPr>
              <a:t> бабуся. </a:t>
            </a:r>
            <a:r>
              <a:rPr lang="ru-RU" b="1" dirty="0" err="1" smtClean="0">
                <a:solidFill>
                  <a:schemeClr val="bg1"/>
                </a:solidFill>
              </a:rPr>
              <a:t>Трактується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як </a:t>
            </a:r>
            <a:r>
              <a:rPr lang="ru-RU" b="1" dirty="0" err="1" smtClean="0">
                <a:solidFill>
                  <a:schemeClr val="bg1"/>
                </a:solidFill>
              </a:rPr>
              <a:t>старовинний</a:t>
            </a:r>
            <a:r>
              <a:rPr lang="ru-RU" b="1" dirty="0" smtClean="0">
                <a:solidFill>
                  <a:schemeClr val="bg1"/>
                </a:solidFill>
              </a:rPr>
              <a:t> жест для </a:t>
            </a:r>
            <a:r>
              <a:rPr lang="ru-RU" b="1" dirty="0" err="1" smtClean="0">
                <a:solidFill>
                  <a:schemeClr val="bg1"/>
                </a:solidFill>
              </a:rPr>
              <a:t>відганяння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злих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духів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508" name="Picture 4" descr="http://img.stalker.uz/story/black_sabbath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857628"/>
            <a:ext cx="2714644" cy="2814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://audiotool.s3.amazonaws.com/documents/4JmM2xmNOduyCJSU3fzP18oodgNo/0/cover1/ab1b51e0-0b10-4f0e-a6a7-c717a4aadc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57628"/>
            <a:ext cx="2805098" cy="280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lifecity.com.ua/knowledge/1212275574_i-1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99104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cards.delivr.net/1258883532-CRBZY6y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3283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490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Рокери</vt:lpstr>
      <vt:lpstr>Рокери</vt:lpstr>
      <vt:lpstr>Слайд 4</vt:lpstr>
      <vt:lpstr>Зовнішній вигляд</vt:lpstr>
      <vt:lpstr>Основні риси</vt:lpstr>
      <vt:lpstr>Рокерський жест</vt:lpstr>
      <vt:lpstr>Слайд 8</vt:lpstr>
      <vt:lpstr>Слайд 9</vt:lpstr>
      <vt:lpstr>Рокери</vt:lpstr>
      <vt:lpstr>Рокери</vt:lpstr>
      <vt:lpstr>Слайд 12</vt:lpstr>
      <vt:lpstr>Слайд 13</vt:lpstr>
      <vt:lpstr>Слайд 14</vt:lpstr>
      <vt:lpstr>Слайд 15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Натуся-Рося</cp:lastModifiedBy>
  <cp:revision>35</cp:revision>
  <dcterms:created xsi:type="dcterms:W3CDTF">2014-01-25T12:00:35Z</dcterms:created>
  <dcterms:modified xsi:type="dcterms:W3CDTF">2014-01-29T16:24:54Z</dcterms:modified>
</cp:coreProperties>
</file>