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FB0FC7E-5DEB-416E-BBB5-4FB4F90834C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65B6910-8C0E-4152-ACCE-DFD767534A5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5EA5C6-6BAE-413C-9CF8-9C79649D3F20}" type="datetimeFigureOut">
              <a:rPr lang="ru-RU" smtClean="0"/>
              <a:t>05.12.2013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638630"/>
            <a:ext cx="7543800" cy="1585863"/>
          </a:xfrm>
        </p:spPr>
        <p:txBody>
          <a:bodyPr/>
          <a:lstStyle/>
          <a:p>
            <a:pPr algn="r"/>
            <a:r>
              <a:rPr lang="ru-RU" dirty="0" smtClean="0"/>
              <a:t>Луи </a:t>
            </a:r>
            <a:r>
              <a:rPr lang="ru-RU" dirty="0" err="1" smtClean="0"/>
              <a:t>Армстронг</a:t>
            </a:r>
            <a:endParaRPr lang="ru-RU" dirty="0"/>
          </a:p>
        </p:txBody>
      </p:sp>
      <p:pic>
        <p:nvPicPr>
          <p:cNvPr id="1026" name="Picture 2" descr="http://upload.wikimedia.org/wikipedia/commons/thumb/0/0e/Louis_Armstrong_restored.jpg/1280px-Louis_Armstrong_resto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7493"/>
            <a:ext cx="5425126" cy="4225664"/>
          </a:xfrm>
          <a:prstGeom prst="rect">
            <a:avLst/>
          </a:prstGeom>
          <a:noFill/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3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err="1"/>
              <a:t>Армстронг</a:t>
            </a:r>
            <a:r>
              <a:rPr lang="ru-RU" sz="3600" dirty="0"/>
              <a:t> с Билли </a:t>
            </a:r>
            <a:r>
              <a:rPr lang="ru-RU" sz="3600" dirty="0" err="1"/>
              <a:t>Холидэй</a:t>
            </a:r>
            <a:r>
              <a:rPr lang="ru-RU" sz="3600" dirty="0"/>
              <a:t>, влиятельной джаз-певицей</a:t>
            </a:r>
          </a:p>
        </p:txBody>
      </p:sp>
      <p:pic>
        <p:nvPicPr>
          <p:cNvPr id="2050" name="Picture 2" descr="E:\louis-armstrong-20-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610869" cy="4167955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3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Джаз-легенды </a:t>
            </a:r>
            <a:r>
              <a:rPr lang="ru-RU" sz="2800" dirty="0" smtClean="0"/>
              <a:t>: </a:t>
            </a:r>
            <a:r>
              <a:rPr lang="ru-RU" sz="2800" dirty="0"/>
              <a:t>Луи </a:t>
            </a:r>
            <a:r>
              <a:rPr lang="ru-RU" sz="2800" dirty="0" err="1"/>
              <a:t>Армстронг</a:t>
            </a:r>
            <a:r>
              <a:rPr lang="ru-RU" sz="2800" dirty="0"/>
              <a:t>, Элла Фитцджеральд и </a:t>
            </a:r>
            <a:r>
              <a:rPr lang="ru-RU" sz="2800" dirty="0" err="1"/>
              <a:t>Лайонел</a:t>
            </a:r>
            <a:r>
              <a:rPr lang="ru-RU" sz="2800" dirty="0"/>
              <a:t> </a:t>
            </a:r>
            <a:r>
              <a:rPr lang="ru-RU" sz="2800" dirty="0" err="1"/>
              <a:t>Хэмптон</a:t>
            </a:r>
            <a:endParaRPr lang="ru-RU" sz="2800" dirty="0"/>
          </a:p>
        </p:txBody>
      </p:sp>
      <p:pic>
        <p:nvPicPr>
          <p:cNvPr id="3074" name="Picture 2" descr="E: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916832"/>
            <a:ext cx="6538861" cy="4122556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300" dirty="0" smtClean="0"/>
              <a:t>Луи </a:t>
            </a:r>
            <a:r>
              <a:rPr lang="ru-RU" sz="2300" dirty="0" err="1" smtClean="0"/>
              <a:t>Армстронг</a:t>
            </a:r>
            <a:r>
              <a:rPr lang="ru-RU" sz="2300" dirty="0"/>
              <a:t> — американский джазовый трубач, вокалист и руководитель ансамбля. Оказал </a:t>
            </a:r>
            <a:r>
              <a:rPr lang="ru-RU" sz="2300" dirty="0" smtClean="0"/>
              <a:t>наибольшее </a:t>
            </a:r>
            <a:r>
              <a:rPr lang="ru-RU" sz="2300" dirty="0"/>
              <a:t>влияние на развитие джаза и много сделал для его популяризации во всем </a:t>
            </a:r>
            <a:r>
              <a:rPr lang="ru-RU" sz="2300" dirty="0" smtClean="0"/>
              <a:t>мире. Биография </a:t>
            </a:r>
            <a:r>
              <a:rPr lang="ru-RU" sz="2300" dirty="0"/>
              <a:t>Луи </a:t>
            </a:r>
            <a:r>
              <a:rPr lang="ru-RU" sz="2300" dirty="0" err="1" smtClean="0"/>
              <a:t>Амстронга</a:t>
            </a:r>
            <a:r>
              <a:rPr lang="ru-RU" sz="2300" dirty="0" smtClean="0"/>
              <a:t> </a:t>
            </a:r>
            <a:r>
              <a:rPr lang="ru-RU" sz="2300" dirty="0"/>
              <a:t>начинается в Новом Орлеане, штат Луизиана (США), 4 августа 1901 года. Хотя сам Луи уверял всех, что был рожден в день независимости Америки в начале века, он верил, что день его рождения 4 июля </a:t>
            </a:r>
            <a:r>
              <a:rPr lang="ru-RU" sz="2300" dirty="0" smtClean="0"/>
              <a:t>1900 г. </a:t>
            </a:r>
            <a:r>
              <a:rPr lang="ru-RU" sz="2300" dirty="0"/>
              <a:t>В этом были убеждены все, даже его </a:t>
            </a:r>
            <a:r>
              <a:rPr lang="ru-RU" sz="2300" dirty="0" smtClean="0"/>
              <a:t>близкие, </a:t>
            </a:r>
            <a:r>
              <a:rPr lang="ru-RU" sz="2300" dirty="0"/>
              <a:t>до того момента когда в конце 1980 года нашли его свидетельство о рождении. Для чего была эта тайна, </a:t>
            </a:r>
            <a:r>
              <a:rPr lang="ru-RU" sz="2300" dirty="0" smtClean="0"/>
              <a:t>никому не известно. Луи </a:t>
            </a:r>
            <a:r>
              <a:rPr lang="ru-RU" sz="2300" dirty="0" err="1"/>
              <a:t>Дэниэль</a:t>
            </a:r>
            <a:r>
              <a:rPr lang="ru-RU" sz="2300" dirty="0"/>
              <a:t> родился в очень бедном </a:t>
            </a:r>
            <a:r>
              <a:rPr lang="ru-RU" sz="2300" dirty="0" smtClean="0"/>
              <a:t>афроамериканском </a:t>
            </a:r>
            <a:r>
              <a:rPr lang="ru-RU" sz="2300" dirty="0"/>
              <a:t>районе Нового Орлеана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3549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800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/>
              <a:t>Биография </a:t>
            </a:r>
            <a:r>
              <a:rPr lang="ru-RU" dirty="0" err="1" smtClean="0"/>
              <a:t>Армстронга</a:t>
            </a:r>
            <a:r>
              <a:rPr lang="ru-RU" dirty="0" smtClean="0"/>
              <a:t> </a:t>
            </a:r>
            <a:r>
              <a:rPr lang="ru-RU" dirty="0"/>
              <a:t>умалчивает о его родителях, у него была горячо любимая бабушка, которая его и воспитала. Их жилище находилось в </a:t>
            </a:r>
            <a:r>
              <a:rPr lang="ru-RU" dirty="0" smtClean="0"/>
              <a:t>чёрном </a:t>
            </a:r>
            <a:r>
              <a:rPr lang="ru-RU" dirty="0"/>
              <a:t>районе, </a:t>
            </a:r>
            <a:r>
              <a:rPr lang="ru-RU" dirty="0" err="1"/>
              <a:t>Сторивилле</a:t>
            </a:r>
            <a:r>
              <a:rPr lang="ru-RU" dirty="0"/>
              <a:t>, известном своими клубами, танцзалами </a:t>
            </a:r>
            <a:r>
              <a:rPr lang="ru-RU" dirty="0" smtClean="0"/>
              <a:t>барами </a:t>
            </a:r>
            <a:r>
              <a:rPr lang="ru-RU" dirty="0"/>
              <a:t>и публичными домами. В не самом благоприятном месте для развития столь одаренного </a:t>
            </a:r>
            <a:r>
              <a:rPr lang="ru-RU" dirty="0" smtClean="0"/>
              <a:t>ребёнка </a:t>
            </a:r>
            <a:r>
              <a:rPr lang="ru-RU" dirty="0"/>
              <a:t>Луи с бабушкой </a:t>
            </a:r>
            <a:r>
              <a:rPr lang="ru-RU" dirty="0" smtClean="0"/>
              <a:t>жили </a:t>
            </a:r>
            <a:r>
              <a:rPr lang="ru-RU" dirty="0"/>
              <a:t>очень </a:t>
            </a:r>
            <a:r>
              <a:rPr lang="ru-RU" dirty="0" smtClean="0"/>
              <a:t>бедно, </a:t>
            </a:r>
            <a:r>
              <a:rPr lang="ru-RU" dirty="0"/>
              <a:t>и как бы она его не любила, ей приходилось отдавать </a:t>
            </a:r>
            <a:r>
              <a:rPr lang="ru-RU" dirty="0" smtClean="0"/>
              <a:t>Луи ещё </a:t>
            </a:r>
            <a:r>
              <a:rPr lang="ru-RU" dirty="0"/>
              <a:t>совсем малышом на работу. Маленький </a:t>
            </a:r>
            <a:r>
              <a:rPr lang="ru-RU" dirty="0" err="1" smtClean="0"/>
              <a:t>Армстронг</a:t>
            </a:r>
            <a:r>
              <a:rPr lang="ru-RU" dirty="0"/>
              <a:t>, </a:t>
            </a:r>
            <a:r>
              <a:rPr lang="ru-RU" dirty="0" smtClean="0"/>
              <a:t>ещё </a:t>
            </a:r>
            <a:r>
              <a:rPr lang="ru-RU" dirty="0"/>
              <a:t>не осознавая своего великого светлого будущего, </a:t>
            </a:r>
            <a:r>
              <a:rPr lang="ru-RU" dirty="0" smtClean="0"/>
              <a:t>днём </a:t>
            </a:r>
            <a:r>
              <a:rPr lang="ru-RU" dirty="0"/>
              <a:t>продавал газеты, а вечером пел с тремя своими друзьями на улице. Затем постарше работал в порту и продавал уголь</a:t>
            </a:r>
            <a:r>
              <a:rPr lang="ru-RU" dirty="0" smtClean="0"/>
              <a:t>. </a:t>
            </a:r>
            <a:r>
              <a:rPr lang="ru-RU" dirty="0"/>
              <a:t>Музыкальная биография Луи </a:t>
            </a:r>
            <a:r>
              <a:rPr lang="ru-RU" dirty="0" err="1" smtClean="0"/>
              <a:t>Армстронга</a:t>
            </a:r>
            <a:r>
              <a:rPr lang="ru-RU" dirty="0" smtClean="0"/>
              <a:t> </a:t>
            </a:r>
            <a:r>
              <a:rPr lang="ru-RU" dirty="0"/>
              <a:t>начинается с 1913 года, когда он получил первое образование в лагере-интернате для подростков правонарушителей </a:t>
            </a:r>
            <a:r>
              <a:rPr lang="ru-RU" dirty="0" err="1"/>
              <a:t>Jones</a:t>
            </a:r>
            <a:r>
              <a:rPr lang="ru-RU" dirty="0"/>
              <a:t> </a:t>
            </a:r>
            <a:r>
              <a:rPr lang="ru-RU" dirty="0" err="1"/>
              <a:t>Home</a:t>
            </a:r>
            <a:r>
              <a:rPr lang="ru-RU" dirty="0"/>
              <a:t>.  Судьбой так </a:t>
            </a:r>
            <a:r>
              <a:rPr lang="ru-RU" dirty="0" smtClean="0"/>
              <a:t>было задумано,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4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/>
              <a:t>ч</a:t>
            </a:r>
            <a:r>
              <a:rPr lang="ru-RU" dirty="0" smtClean="0"/>
              <a:t>то оказался </a:t>
            </a:r>
            <a:r>
              <a:rPr lang="ru-RU" dirty="0"/>
              <a:t>он </a:t>
            </a:r>
            <a:r>
              <a:rPr lang="ru-RU" dirty="0" smtClean="0"/>
              <a:t>там, </a:t>
            </a:r>
            <a:r>
              <a:rPr lang="ru-RU" dirty="0"/>
              <a:t>из-за </a:t>
            </a:r>
            <a:r>
              <a:rPr lang="ru-RU" dirty="0" smtClean="0"/>
              <a:t>того </a:t>
            </a:r>
            <a:r>
              <a:rPr lang="ru-RU" dirty="0"/>
              <a:t>что стрелял из пистолета на Новый год. В </a:t>
            </a:r>
            <a:r>
              <a:rPr lang="ru-RU" dirty="0" err="1"/>
              <a:t>Jones</a:t>
            </a:r>
            <a:r>
              <a:rPr lang="ru-RU" dirty="0"/>
              <a:t> </a:t>
            </a:r>
            <a:r>
              <a:rPr lang="ru-RU" dirty="0" err="1"/>
              <a:t>Home</a:t>
            </a:r>
            <a:r>
              <a:rPr lang="ru-RU" dirty="0"/>
              <a:t> он играет в оркестре на корнете.</a:t>
            </a:r>
            <a:br>
              <a:rPr lang="ru-RU" dirty="0"/>
            </a:br>
            <a:r>
              <a:rPr lang="ru-RU" dirty="0"/>
              <a:t>После освобождения он вернулся домой достаточно техничным музыкантом, но пришлось опять зарабатывать себе на хлеб </a:t>
            </a:r>
            <a:r>
              <a:rPr lang="ru-RU" dirty="0" smtClean="0"/>
              <a:t>тяжёлым трудом. По вечерам он </a:t>
            </a:r>
            <a:r>
              <a:rPr lang="ru-RU" dirty="0"/>
              <a:t>обучался искусству джаза у новоорлеанских </a:t>
            </a:r>
            <a:r>
              <a:rPr lang="ru-RU" dirty="0" smtClean="0"/>
              <a:t>музыкантов. </a:t>
            </a:r>
            <a:r>
              <a:rPr lang="ru-RU" dirty="0"/>
              <a:t>В 1922 году по приглашению Кинга Оливера Луи </a:t>
            </a:r>
            <a:r>
              <a:rPr lang="ru-RU" dirty="0" err="1"/>
              <a:t>Армстронг</a:t>
            </a:r>
            <a:r>
              <a:rPr lang="ru-RU" dirty="0"/>
              <a:t> приехал в Чикаго, </a:t>
            </a:r>
            <a:r>
              <a:rPr lang="ru-RU" dirty="0" smtClean="0"/>
              <a:t>чтобы устроить </a:t>
            </a:r>
            <a:r>
              <a:rPr lang="ru-RU" dirty="0"/>
              <a:t>первые </a:t>
            </a:r>
            <a:r>
              <a:rPr lang="ru-RU" dirty="0" smtClean="0"/>
              <a:t>собственные записи. </a:t>
            </a:r>
            <a:r>
              <a:rPr lang="ru-RU" dirty="0"/>
              <a:t>В 1923 году </a:t>
            </a:r>
            <a:r>
              <a:rPr lang="ru-RU" dirty="0" err="1"/>
              <a:t>Армстронг</a:t>
            </a:r>
            <a:r>
              <a:rPr lang="ru-RU" dirty="0"/>
              <a:t> познакомился со своей </a:t>
            </a:r>
            <a:r>
              <a:rPr lang="ru-RU" dirty="0" smtClean="0"/>
              <a:t>будущей женой</a:t>
            </a:r>
            <a:r>
              <a:rPr lang="ru-RU" dirty="0"/>
              <a:t>, пианисткой Лили </a:t>
            </a:r>
            <a:r>
              <a:rPr lang="ru-RU" dirty="0" err="1"/>
              <a:t>Харден</a:t>
            </a:r>
            <a:r>
              <a:rPr lang="ru-RU" dirty="0"/>
              <a:t>. В 1925 году они организовали собственную группу </a:t>
            </a:r>
            <a:r>
              <a:rPr lang="ru-RU" dirty="0" err="1"/>
              <a:t>Hot</a:t>
            </a:r>
            <a:r>
              <a:rPr lang="ru-RU" dirty="0"/>
              <a:t> </a:t>
            </a:r>
            <a:r>
              <a:rPr lang="ru-RU" dirty="0" err="1"/>
              <a:t>Five</a:t>
            </a:r>
            <a:r>
              <a:rPr lang="ru-RU" dirty="0"/>
              <a:t>, затем собственный оркестр </a:t>
            </a:r>
            <a:r>
              <a:rPr lang="ru-RU" dirty="0" err="1"/>
              <a:t>Louis</a:t>
            </a:r>
            <a:r>
              <a:rPr lang="ru-RU" dirty="0"/>
              <a:t> </a:t>
            </a:r>
            <a:r>
              <a:rPr lang="ru-RU" dirty="0" err="1"/>
              <a:t>Armstrong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His</a:t>
            </a:r>
            <a:r>
              <a:rPr lang="ru-RU" dirty="0"/>
              <a:t> </a:t>
            </a:r>
            <a:r>
              <a:rPr lang="ru-RU" dirty="0" err="1" smtClean="0"/>
              <a:t>Stompers</a:t>
            </a:r>
            <a:r>
              <a:rPr lang="ru-RU" dirty="0"/>
              <a:t>, которым он и управлял</a:t>
            </a:r>
            <a:r>
              <a:rPr lang="ru-RU" dirty="0" smtClean="0"/>
              <a:t>. </a:t>
            </a:r>
            <a:r>
              <a:rPr lang="ru-RU" dirty="0"/>
              <a:t>Пик биографии Луи </a:t>
            </a:r>
            <a:r>
              <a:rPr lang="ru-RU" dirty="0" err="1" smtClean="0"/>
              <a:t>Армстронга</a:t>
            </a:r>
            <a:r>
              <a:rPr lang="ru-RU" dirty="0" smtClean="0"/>
              <a:t> приходится на конец </a:t>
            </a:r>
            <a:r>
              <a:rPr lang="ru-RU" dirty="0"/>
              <a:t>1920-х годов. </a:t>
            </a:r>
            <a:r>
              <a:rPr lang="ru-RU" dirty="0" err="1" smtClean="0"/>
              <a:t>Армстронг</a:t>
            </a:r>
            <a:r>
              <a:rPr lang="ru-RU" dirty="0" smtClean="0"/>
              <a:t> — джазовая </a:t>
            </a:r>
            <a:r>
              <a:rPr lang="ru-RU" dirty="0"/>
              <a:t>звезда первой величины</a:t>
            </a:r>
            <a:r>
              <a:rPr lang="ru-RU" dirty="0" smtClean="0"/>
              <a:t>.</a:t>
            </a:r>
            <a:r>
              <a:rPr lang="ru-RU" dirty="0"/>
              <a:t> Он совершает тур по Европе и Северной Африке, что приносит ему и зарубежную славу. </a:t>
            </a:r>
          </a:p>
        </p:txBody>
      </p:sp>
    </p:spTree>
    <p:extLst>
      <p:ext uri="{BB962C8B-B14F-4D97-AF65-F5344CB8AC3E}">
        <p14:creationId xmlns:p14="http://schemas.microsoft.com/office/powerpoint/2010/main" val="4035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 smtClean="0"/>
              <a:t>Являясь </a:t>
            </a:r>
            <a:r>
              <a:rPr lang="ru-RU" dirty="0"/>
              <a:t>трубачом-революционером своего времени, </a:t>
            </a:r>
            <a:r>
              <a:rPr lang="ru-RU" dirty="0" err="1"/>
              <a:t>Армстронг</a:t>
            </a:r>
            <a:r>
              <a:rPr lang="ru-RU" dirty="0"/>
              <a:t> заложил фундамент всех грядущих джазовых революций. Не будь его, судьба джазовой музыки могла сложиться иначе. С приходом </a:t>
            </a:r>
            <a:r>
              <a:rPr lang="ru-RU" dirty="0" err="1" smtClean="0"/>
              <a:t>Сачмо</a:t>
            </a:r>
            <a:r>
              <a:rPr lang="ru-RU" dirty="0" smtClean="0"/>
              <a:t> — его прозвище — </a:t>
            </a:r>
            <a:r>
              <a:rPr lang="ru-RU" dirty="0"/>
              <a:t>уходит в тень мягкая окраска звука и коллективные импровизации. А Луи </a:t>
            </a:r>
            <a:r>
              <a:rPr lang="ru-RU" dirty="0" err="1"/>
              <a:t>Армстронг</a:t>
            </a:r>
            <a:r>
              <a:rPr lang="ru-RU" dirty="0"/>
              <a:t> ярким звуком трубы, с удивительной вибрацией, с головокружительными переходами, с ритмической </a:t>
            </a:r>
            <a:r>
              <a:rPr lang="ru-RU" dirty="0" err="1"/>
              <a:t>раскрепощенностью</a:t>
            </a:r>
            <a:r>
              <a:rPr lang="ru-RU" dirty="0"/>
              <a:t> и неистощимой фантазией своих </a:t>
            </a:r>
            <a:r>
              <a:rPr lang="ru-RU" dirty="0" smtClean="0"/>
              <a:t>импровизаций </a:t>
            </a:r>
            <a:r>
              <a:rPr lang="ru-RU" dirty="0"/>
              <a:t>расширяет представление о возможностях трубы и музыканта, играющего на ней. Благодаря </a:t>
            </a:r>
            <a:r>
              <a:rPr lang="ru-RU" dirty="0" err="1"/>
              <a:t>Армстронгу</a:t>
            </a:r>
            <a:r>
              <a:rPr lang="ru-RU" dirty="0"/>
              <a:t> джаз пошёл по сольному пути развития.</a:t>
            </a:r>
            <a:br>
              <a:rPr lang="ru-RU" dirty="0"/>
            </a:br>
            <a:r>
              <a:rPr lang="ru-RU" dirty="0"/>
              <a:t>В 1959 году </a:t>
            </a:r>
            <a:r>
              <a:rPr lang="ru-RU" dirty="0" smtClean="0"/>
              <a:t>музыкант переживает </a:t>
            </a:r>
            <a:r>
              <a:rPr lang="ru-RU" dirty="0"/>
              <a:t>инфаркт, но не прекращает </a:t>
            </a:r>
            <a:r>
              <a:rPr lang="ru-RU" dirty="0" smtClean="0"/>
              <a:t>играть. Творческая </a:t>
            </a:r>
            <a:r>
              <a:rPr lang="ru-RU" dirty="0"/>
              <a:t>биография Луи </a:t>
            </a:r>
            <a:r>
              <a:rPr lang="ru-RU" dirty="0" err="1"/>
              <a:t>Амстронга</a:t>
            </a:r>
            <a:r>
              <a:rPr lang="ru-RU" dirty="0"/>
              <a:t> заканчивается в марте 1971 года на его последнем выступлении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Stars</a:t>
            </a:r>
            <a:r>
              <a:rPr lang="ru-RU" dirty="0"/>
              <a:t> в Нью-Йорке, а 6 июля 1971 года он умирает в </a:t>
            </a:r>
            <a:r>
              <a:rPr lang="ru-RU" dirty="0" smtClean="0"/>
              <a:t>Нью-Йорке: от </a:t>
            </a:r>
            <a:r>
              <a:rPr lang="ru-RU" dirty="0"/>
              <a:t>сердечной недостаточности у него отказали почки.</a:t>
            </a:r>
          </a:p>
        </p:txBody>
      </p:sp>
    </p:spTree>
    <p:extLst>
      <p:ext uri="{BB962C8B-B14F-4D97-AF65-F5344CB8AC3E}">
        <p14:creationId xmlns:p14="http://schemas.microsoft.com/office/powerpoint/2010/main" val="34577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Луи </a:t>
            </a:r>
            <a:r>
              <a:rPr lang="ru-RU" sz="3600" dirty="0" err="1" smtClean="0"/>
              <a:t>Армстронг</a:t>
            </a:r>
            <a:r>
              <a:rPr lang="ru-RU" sz="3600" dirty="0" smtClean="0"/>
              <a:t> во Флориде, 1941 г.</a:t>
            </a:r>
            <a:endParaRPr lang="ru-RU" sz="3600" dirty="0"/>
          </a:p>
        </p:txBody>
      </p:sp>
      <p:pic>
        <p:nvPicPr>
          <p:cNvPr id="2050" name="Picture 2" descr="http://www.biography.com/imported/images/Biography/Images/Galleries/Louis%20Armstrong/louis-armstrong-1-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6826551" cy="4303936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1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 smtClean="0"/>
              <a:t>Армстронг</a:t>
            </a:r>
            <a:r>
              <a:rPr lang="ru-RU" sz="2800" dirty="0" smtClean="0"/>
              <a:t>  выступает на </a:t>
            </a:r>
            <a:r>
              <a:rPr lang="ru-RU" sz="2800" dirty="0"/>
              <a:t>сцене вместе с </a:t>
            </a:r>
            <a:r>
              <a:rPr lang="ru-RU" sz="2800" dirty="0" smtClean="0"/>
              <a:t>Эдмундом Холлом и Янгом </a:t>
            </a:r>
            <a:r>
              <a:rPr lang="ru-RU" sz="2800" dirty="0" err="1" smtClean="0"/>
              <a:t>Трамми</a:t>
            </a:r>
            <a:r>
              <a:rPr lang="ru-RU" sz="2800" dirty="0" smtClean="0"/>
              <a:t>,  Гана, 1956 г.</a:t>
            </a:r>
            <a:endParaRPr lang="ru-RU" sz="2800" dirty="0"/>
          </a:p>
        </p:txBody>
      </p:sp>
      <p:pic>
        <p:nvPicPr>
          <p:cNvPr id="3074" name="Picture 2" descr="http://www.biography.com/imported/images/Biography/Images/Galleries/Louis%20Armstrong/louis-armstrong-6-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99" y="1700808"/>
            <a:ext cx="7029053" cy="4431607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err="1" smtClean="0"/>
              <a:t>Армстронг</a:t>
            </a:r>
            <a:r>
              <a:rPr lang="ru-RU" sz="4400" dirty="0" smtClean="0"/>
              <a:t> в </a:t>
            </a:r>
            <a:r>
              <a:rPr lang="ru-RU" sz="4400" dirty="0" smtClean="0"/>
              <a:t>Египте, в Италии</a:t>
            </a:r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86203"/>
            <a:ext cx="3376213" cy="4272847"/>
          </a:xfrm>
          <a:prstGeom prst="rect">
            <a:avLst/>
          </a:prstGeom>
          <a:noFill/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86203"/>
            <a:ext cx="3329491" cy="4272847"/>
          </a:xfrm>
          <a:prstGeom prst="rect">
            <a:avLst/>
          </a:prstGeom>
          <a:noFill/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6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Группа </a:t>
            </a:r>
            <a:r>
              <a:rPr lang="en-US" sz="4000" dirty="0" smtClean="0"/>
              <a:t>Hot Five</a:t>
            </a:r>
            <a:endParaRPr lang="ru-RU" sz="4000" dirty="0"/>
          </a:p>
        </p:txBody>
      </p:sp>
      <p:pic>
        <p:nvPicPr>
          <p:cNvPr id="1026" name="Picture 2" descr="E:\louis-armstrong-14-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61" y="1863215"/>
            <a:ext cx="6741020" cy="4250011"/>
          </a:xfrm>
          <a:prstGeom prst="rect">
            <a:avLst/>
          </a:prstGeom>
          <a:noFill/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2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</TotalTime>
  <Words>361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Луи Армстронг</vt:lpstr>
      <vt:lpstr>Биография</vt:lpstr>
      <vt:lpstr>Биография</vt:lpstr>
      <vt:lpstr>Биография</vt:lpstr>
      <vt:lpstr>Биография</vt:lpstr>
      <vt:lpstr>Луи Армстронг во Флориде, 1941 г.</vt:lpstr>
      <vt:lpstr>Армстронг  выступает на сцене вместе с Эдмундом Холлом и Янгом Трамми,  Гана, 1956 г.</vt:lpstr>
      <vt:lpstr>Армстронг в Египте, в Италии</vt:lpstr>
      <vt:lpstr>Группа Hot Five</vt:lpstr>
      <vt:lpstr>Армстронг с Билли Холидэй, влиятельной джаз-певицей</vt:lpstr>
      <vt:lpstr>Джаз-легенды : Луи Армстронг, Элла Фитцджеральд и Лайонел Хэмптон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Луи Армстронг</dc:title>
  <dc:creator>Пользователь</dc:creator>
  <cp:lastModifiedBy>Пользователь</cp:lastModifiedBy>
  <cp:revision>30</cp:revision>
  <dcterms:created xsi:type="dcterms:W3CDTF">2013-12-04T19:24:21Z</dcterms:created>
  <dcterms:modified xsi:type="dcterms:W3CDTF">2013-12-04T22:17:40Z</dcterms:modified>
</cp:coreProperties>
</file>