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F7717-2450-481A-B736-BFD695AAC8B9}" type="doc">
      <dgm:prSet loTypeId="urn:microsoft.com/office/officeart/2005/8/layout/hierarchy6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FB559F-8AEF-4B1F-ABA1-97ABD0B8B09D}">
      <dgm:prSet phldrT="[Текст]" custT="1"/>
      <dgm:spPr/>
      <dgm:t>
        <a:bodyPr/>
        <a:lstStyle/>
        <a:p>
          <a:r>
            <a:rPr lang="ru-RU" sz="1800" b="0" i="0" dirty="0" smtClean="0"/>
            <a:t>У наш час </a:t>
          </a:r>
          <a:r>
            <a:rPr lang="ru-RU" sz="1800" b="0" i="0" dirty="0" err="1" smtClean="0"/>
            <a:t>найбільш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руйнівний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потенціал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має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зброя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масового</a:t>
          </a:r>
          <a:r>
            <a:rPr lang="ru-RU" sz="1800" b="0" i="0" dirty="0" smtClean="0"/>
            <a:t> </a:t>
          </a:r>
          <a:r>
            <a:rPr lang="ru-RU" sz="1800" b="0" i="0" dirty="0" err="1" smtClean="0"/>
            <a:t>знищення</a:t>
          </a:r>
          <a:r>
            <a:rPr lang="ru-RU" sz="1800" b="0" i="0" dirty="0" smtClean="0"/>
            <a:t> ,</a:t>
          </a:r>
          <a:r>
            <a:rPr lang="ru-RU" sz="1800" b="0" i="0" dirty="0" err="1" smtClean="0"/>
            <a:t>це</a:t>
          </a:r>
          <a:r>
            <a:rPr lang="ru-RU" sz="1800" b="0" i="0" dirty="0" smtClean="0"/>
            <a:t>:</a:t>
          </a:r>
          <a:endParaRPr lang="ru-RU" sz="1800" dirty="0"/>
        </a:p>
      </dgm:t>
    </dgm:pt>
    <dgm:pt modelId="{E5D39665-971E-4E5D-85BB-6F5B5D8D1A3B}" type="parTrans" cxnId="{81676EDC-4C66-4737-97A5-E17BBE50CF39}">
      <dgm:prSet/>
      <dgm:spPr/>
      <dgm:t>
        <a:bodyPr/>
        <a:lstStyle/>
        <a:p>
          <a:endParaRPr lang="ru-RU"/>
        </a:p>
      </dgm:t>
    </dgm:pt>
    <dgm:pt modelId="{4A26AA2C-B999-412C-B3C7-ACB1307EFE0B}" type="sibTrans" cxnId="{81676EDC-4C66-4737-97A5-E17BBE50CF39}">
      <dgm:prSet/>
      <dgm:spPr/>
      <dgm:t>
        <a:bodyPr/>
        <a:lstStyle/>
        <a:p>
          <a:endParaRPr lang="ru-RU"/>
        </a:p>
      </dgm:t>
    </dgm:pt>
    <dgm:pt modelId="{5ADA693D-9D7A-4077-BCAC-82798B08D47D}">
      <dgm:prSet phldrT="[Текст]" custT="1"/>
      <dgm:spPr/>
      <dgm:t>
        <a:bodyPr/>
        <a:lstStyle/>
        <a:p>
          <a:r>
            <a:rPr lang="uk-UA" sz="1800" b="1" dirty="0" smtClean="0"/>
            <a:t>Ядерна</a:t>
          </a:r>
          <a:endParaRPr lang="ru-RU" sz="1800" b="1" dirty="0"/>
        </a:p>
      </dgm:t>
    </dgm:pt>
    <dgm:pt modelId="{57D209F5-4DFA-4EE1-8DE2-AFB9FE826532}" type="parTrans" cxnId="{3763BFA8-3AAB-4CD0-8980-D08DA6685A60}">
      <dgm:prSet/>
      <dgm:spPr/>
      <dgm:t>
        <a:bodyPr/>
        <a:lstStyle/>
        <a:p>
          <a:endParaRPr lang="ru-RU"/>
        </a:p>
      </dgm:t>
    </dgm:pt>
    <dgm:pt modelId="{130D026C-4705-4058-8411-C8DAC1359A4D}" type="sibTrans" cxnId="{3763BFA8-3AAB-4CD0-8980-D08DA6685A60}">
      <dgm:prSet/>
      <dgm:spPr/>
      <dgm:t>
        <a:bodyPr/>
        <a:lstStyle/>
        <a:p>
          <a:endParaRPr lang="ru-RU"/>
        </a:p>
      </dgm:t>
    </dgm:pt>
    <dgm:pt modelId="{A5634307-8442-4B74-82EE-222EC8F299F4}">
      <dgm:prSet phldrT="[Текст]" custT="1"/>
      <dgm:spPr/>
      <dgm:t>
        <a:bodyPr/>
        <a:lstStyle/>
        <a:p>
          <a:r>
            <a:rPr lang="uk-UA" sz="1800" b="0" i="0" dirty="0" smtClean="0"/>
            <a:t>Хі</a:t>
          </a:r>
          <a:r>
            <a:rPr lang="uk-UA" sz="1800" b="0" dirty="0" smtClean="0"/>
            <a:t>мічна</a:t>
          </a:r>
          <a:endParaRPr lang="ru-RU" sz="1800" b="0" dirty="0"/>
        </a:p>
      </dgm:t>
    </dgm:pt>
    <dgm:pt modelId="{72A05D3E-5212-40D8-AF8A-182AC15639F8}" type="parTrans" cxnId="{B6210F86-CEDB-4B51-9F77-90A79F2A6987}">
      <dgm:prSet/>
      <dgm:spPr/>
      <dgm:t>
        <a:bodyPr/>
        <a:lstStyle/>
        <a:p>
          <a:endParaRPr lang="ru-RU"/>
        </a:p>
      </dgm:t>
    </dgm:pt>
    <dgm:pt modelId="{2CEC588B-B1B8-497D-A84A-D047BF2DDA7F}" type="sibTrans" cxnId="{B6210F86-CEDB-4B51-9F77-90A79F2A6987}">
      <dgm:prSet/>
      <dgm:spPr/>
      <dgm:t>
        <a:bodyPr/>
        <a:lstStyle/>
        <a:p>
          <a:endParaRPr lang="ru-RU"/>
        </a:p>
      </dgm:t>
    </dgm:pt>
    <dgm:pt modelId="{1B64E06A-8A3F-460A-A471-B32A329B5308}">
      <dgm:prSet phldrT="[Текст]"/>
      <dgm:spPr/>
      <dgm:t>
        <a:bodyPr/>
        <a:lstStyle/>
        <a:p>
          <a:r>
            <a:rPr lang="uk-UA" b="1" dirty="0" smtClean="0"/>
            <a:t>Бактеріологічна (біологічна)</a:t>
          </a:r>
          <a:endParaRPr lang="ru-RU" b="1" dirty="0"/>
        </a:p>
      </dgm:t>
    </dgm:pt>
    <dgm:pt modelId="{DAD9D1A8-8C80-446B-9A41-BB36EACFF1E9}" type="parTrans" cxnId="{AF3295C0-47CB-4B80-AA00-4D0D5F4B0E88}">
      <dgm:prSet/>
      <dgm:spPr/>
      <dgm:t>
        <a:bodyPr/>
        <a:lstStyle/>
        <a:p>
          <a:endParaRPr lang="ru-RU"/>
        </a:p>
      </dgm:t>
    </dgm:pt>
    <dgm:pt modelId="{914B5488-0E42-4945-AC1A-7263D3186F76}" type="sibTrans" cxnId="{AF3295C0-47CB-4B80-AA00-4D0D5F4B0E88}">
      <dgm:prSet/>
      <dgm:spPr/>
      <dgm:t>
        <a:bodyPr/>
        <a:lstStyle/>
        <a:p>
          <a:endParaRPr lang="ru-RU"/>
        </a:p>
      </dgm:t>
    </dgm:pt>
    <dgm:pt modelId="{B05F301B-A828-481E-BBE9-0E570C528E1F}" type="pres">
      <dgm:prSet presAssocID="{91EF7717-2450-481A-B736-BFD695AAC8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B10507-B32F-472C-A8D2-8707086E2DA4}" type="pres">
      <dgm:prSet presAssocID="{91EF7717-2450-481A-B736-BFD695AAC8B9}" presName="hierFlow" presStyleCnt="0"/>
      <dgm:spPr/>
    </dgm:pt>
    <dgm:pt modelId="{A9B1BF0C-68E1-468E-9105-03F7AC1FDA6C}" type="pres">
      <dgm:prSet presAssocID="{91EF7717-2450-481A-B736-BFD695AAC8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DF57E14-4102-46B1-9129-34693A12E70C}" type="pres">
      <dgm:prSet presAssocID="{B7FB559F-8AEF-4B1F-ABA1-97ABD0B8B09D}" presName="Name14" presStyleCnt="0"/>
      <dgm:spPr/>
    </dgm:pt>
    <dgm:pt modelId="{41378FE4-946C-4A19-A380-27176CACE208}" type="pres">
      <dgm:prSet presAssocID="{B7FB559F-8AEF-4B1F-ABA1-97ABD0B8B09D}" presName="level1Shape" presStyleLbl="node0" presStyleIdx="0" presStyleCnt="1" custScaleX="1136244" custScaleY="664814" custLinFactY="-100000" custLinFactNeighborX="25787" custLinFactNeighborY="-179570">
        <dgm:presLayoutVars>
          <dgm:chPref val="3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962FA9D9-5B23-48F3-BA65-DC351D151C51}" type="pres">
      <dgm:prSet presAssocID="{B7FB559F-8AEF-4B1F-ABA1-97ABD0B8B09D}" presName="hierChild2" presStyleCnt="0"/>
      <dgm:spPr/>
    </dgm:pt>
    <dgm:pt modelId="{E019C79A-F7C4-4CDB-A59F-6B54579CB636}" type="pres">
      <dgm:prSet presAssocID="{57D209F5-4DFA-4EE1-8DE2-AFB9FE826532}" presName="Name19" presStyleLbl="parChTrans1D2" presStyleIdx="0" presStyleCnt="3"/>
      <dgm:spPr/>
      <dgm:t>
        <a:bodyPr/>
        <a:lstStyle/>
        <a:p>
          <a:endParaRPr lang="ru-RU"/>
        </a:p>
      </dgm:t>
    </dgm:pt>
    <dgm:pt modelId="{67B2E667-A966-4333-9601-21D5BB6B7393}" type="pres">
      <dgm:prSet presAssocID="{5ADA693D-9D7A-4077-BCAC-82798B08D47D}" presName="Name21" presStyleCnt="0"/>
      <dgm:spPr/>
    </dgm:pt>
    <dgm:pt modelId="{A86795B5-E4C6-48DC-B35F-5A00B1D41558}" type="pres">
      <dgm:prSet presAssocID="{5ADA693D-9D7A-4077-BCAC-82798B08D47D}" presName="level2Shape" presStyleLbl="node2" presStyleIdx="0" presStyleCnt="3" custScaleX="280321" custScaleY="365459" custLinFactNeighborX="-62611" custLinFactNeighborY="54285"/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71F9B221-E824-4693-BD6C-DED4FD7D815F}" type="pres">
      <dgm:prSet presAssocID="{5ADA693D-9D7A-4077-BCAC-82798B08D47D}" presName="hierChild3" presStyleCnt="0"/>
      <dgm:spPr/>
    </dgm:pt>
    <dgm:pt modelId="{DDECE11E-F2B0-440F-A050-5A837B537AB0}" type="pres">
      <dgm:prSet presAssocID="{72A05D3E-5212-40D8-AF8A-182AC15639F8}" presName="Name19" presStyleLbl="parChTrans1D2" presStyleIdx="1" presStyleCnt="3"/>
      <dgm:spPr/>
      <dgm:t>
        <a:bodyPr/>
        <a:lstStyle/>
        <a:p>
          <a:endParaRPr lang="ru-RU"/>
        </a:p>
      </dgm:t>
    </dgm:pt>
    <dgm:pt modelId="{0D34D721-47D4-4714-A1DB-38238704762A}" type="pres">
      <dgm:prSet presAssocID="{A5634307-8442-4B74-82EE-222EC8F299F4}" presName="Name21" presStyleCnt="0"/>
      <dgm:spPr/>
    </dgm:pt>
    <dgm:pt modelId="{8F4234E2-557A-45C4-BCD0-36350EAA23D3}" type="pres">
      <dgm:prSet presAssocID="{A5634307-8442-4B74-82EE-222EC8F299F4}" presName="level2Shape" presStyleLbl="node2" presStyleIdx="1" presStyleCnt="3" custScaleX="364619" custScaleY="435261" custLinFactX="11780" custLinFactNeighborX="100000" custLinFactNeighborY="54285"/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5EF33C1D-09E0-4DC1-985A-6B07D5B0FCE9}" type="pres">
      <dgm:prSet presAssocID="{A5634307-8442-4B74-82EE-222EC8F299F4}" presName="hierChild3" presStyleCnt="0"/>
      <dgm:spPr/>
    </dgm:pt>
    <dgm:pt modelId="{8ECEDC0A-1907-46E2-8D5C-FE3023854B66}" type="pres">
      <dgm:prSet presAssocID="{DAD9D1A8-8C80-446B-9A41-BB36EACFF1E9}" presName="Name19" presStyleLbl="parChTrans1D2" presStyleIdx="2" presStyleCnt="3"/>
      <dgm:spPr/>
      <dgm:t>
        <a:bodyPr/>
        <a:lstStyle/>
        <a:p>
          <a:endParaRPr lang="ru-RU"/>
        </a:p>
      </dgm:t>
    </dgm:pt>
    <dgm:pt modelId="{AB651BE3-994A-4A89-862B-C9ED3A85200F}" type="pres">
      <dgm:prSet presAssocID="{1B64E06A-8A3F-460A-A471-B32A329B5308}" presName="Name21" presStyleCnt="0"/>
      <dgm:spPr/>
    </dgm:pt>
    <dgm:pt modelId="{C4EDB155-A9F6-49DE-8B1D-D3B402CEF107}" type="pres">
      <dgm:prSet presAssocID="{1B64E06A-8A3F-460A-A471-B32A329B5308}" presName="level2Shape" presStyleLbl="node2" presStyleIdx="2" presStyleCnt="3" custScaleX="392997" custScaleY="347636" custLinFactX="84563" custLinFactNeighborX="100000" custLinFactNeighborY="54285"/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  <dgm:pt modelId="{37E0D53C-BF10-4BC9-A9E8-5249637A8AC6}" type="pres">
      <dgm:prSet presAssocID="{1B64E06A-8A3F-460A-A471-B32A329B5308}" presName="hierChild3" presStyleCnt="0"/>
      <dgm:spPr/>
    </dgm:pt>
    <dgm:pt modelId="{6FB55406-E967-43C3-857E-2BBEEFD593BF}" type="pres">
      <dgm:prSet presAssocID="{91EF7717-2450-481A-B736-BFD695AAC8B9}" presName="bgShapesFlow" presStyleCnt="0"/>
      <dgm:spPr/>
    </dgm:pt>
  </dgm:ptLst>
  <dgm:cxnLst>
    <dgm:cxn modelId="{797B9685-6946-4806-97A7-7826200B4886}" type="presOf" srcId="{DAD9D1A8-8C80-446B-9A41-BB36EACFF1E9}" destId="{8ECEDC0A-1907-46E2-8D5C-FE3023854B66}" srcOrd="0" destOrd="0" presId="urn:microsoft.com/office/officeart/2005/8/layout/hierarchy6"/>
    <dgm:cxn modelId="{46A956E7-292C-4209-80E1-3DC3AC6285DC}" type="presOf" srcId="{72A05D3E-5212-40D8-AF8A-182AC15639F8}" destId="{DDECE11E-F2B0-440F-A050-5A837B537AB0}" srcOrd="0" destOrd="0" presId="urn:microsoft.com/office/officeart/2005/8/layout/hierarchy6"/>
    <dgm:cxn modelId="{17434153-D131-4BE9-9C4E-51F81337546A}" type="presOf" srcId="{1B64E06A-8A3F-460A-A471-B32A329B5308}" destId="{C4EDB155-A9F6-49DE-8B1D-D3B402CEF107}" srcOrd="0" destOrd="0" presId="urn:microsoft.com/office/officeart/2005/8/layout/hierarchy6"/>
    <dgm:cxn modelId="{AF3295C0-47CB-4B80-AA00-4D0D5F4B0E88}" srcId="{B7FB559F-8AEF-4B1F-ABA1-97ABD0B8B09D}" destId="{1B64E06A-8A3F-460A-A471-B32A329B5308}" srcOrd="2" destOrd="0" parTransId="{DAD9D1A8-8C80-446B-9A41-BB36EACFF1E9}" sibTransId="{914B5488-0E42-4945-AC1A-7263D3186F76}"/>
    <dgm:cxn modelId="{52712C7A-AFF4-4C26-90D7-EB7D308EBD28}" type="presOf" srcId="{B7FB559F-8AEF-4B1F-ABA1-97ABD0B8B09D}" destId="{41378FE4-946C-4A19-A380-27176CACE208}" srcOrd="0" destOrd="0" presId="urn:microsoft.com/office/officeart/2005/8/layout/hierarchy6"/>
    <dgm:cxn modelId="{B6210F86-CEDB-4B51-9F77-90A79F2A6987}" srcId="{B7FB559F-8AEF-4B1F-ABA1-97ABD0B8B09D}" destId="{A5634307-8442-4B74-82EE-222EC8F299F4}" srcOrd="1" destOrd="0" parTransId="{72A05D3E-5212-40D8-AF8A-182AC15639F8}" sibTransId="{2CEC588B-B1B8-497D-A84A-D047BF2DDA7F}"/>
    <dgm:cxn modelId="{3763BFA8-3AAB-4CD0-8980-D08DA6685A60}" srcId="{B7FB559F-8AEF-4B1F-ABA1-97ABD0B8B09D}" destId="{5ADA693D-9D7A-4077-BCAC-82798B08D47D}" srcOrd="0" destOrd="0" parTransId="{57D209F5-4DFA-4EE1-8DE2-AFB9FE826532}" sibTransId="{130D026C-4705-4058-8411-C8DAC1359A4D}"/>
    <dgm:cxn modelId="{42CBC307-3766-4462-9694-A2DED7DC15C4}" type="presOf" srcId="{A5634307-8442-4B74-82EE-222EC8F299F4}" destId="{8F4234E2-557A-45C4-BCD0-36350EAA23D3}" srcOrd="0" destOrd="0" presId="urn:microsoft.com/office/officeart/2005/8/layout/hierarchy6"/>
    <dgm:cxn modelId="{DBC80B46-B3D1-4790-BAEE-112C81A2C5A3}" type="presOf" srcId="{57D209F5-4DFA-4EE1-8DE2-AFB9FE826532}" destId="{E019C79A-F7C4-4CDB-A59F-6B54579CB636}" srcOrd="0" destOrd="0" presId="urn:microsoft.com/office/officeart/2005/8/layout/hierarchy6"/>
    <dgm:cxn modelId="{81676EDC-4C66-4737-97A5-E17BBE50CF39}" srcId="{91EF7717-2450-481A-B736-BFD695AAC8B9}" destId="{B7FB559F-8AEF-4B1F-ABA1-97ABD0B8B09D}" srcOrd="0" destOrd="0" parTransId="{E5D39665-971E-4E5D-85BB-6F5B5D8D1A3B}" sibTransId="{4A26AA2C-B999-412C-B3C7-ACB1307EFE0B}"/>
    <dgm:cxn modelId="{6BD17402-A6C7-4F59-A7C1-D6A9D5D96D7B}" type="presOf" srcId="{91EF7717-2450-481A-B736-BFD695AAC8B9}" destId="{B05F301B-A828-481E-BBE9-0E570C528E1F}" srcOrd="0" destOrd="0" presId="urn:microsoft.com/office/officeart/2005/8/layout/hierarchy6"/>
    <dgm:cxn modelId="{5A8A8BD8-D3B9-4DDF-85B6-6167B3781272}" type="presOf" srcId="{5ADA693D-9D7A-4077-BCAC-82798B08D47D}" destId="{A86795B5-E4C6-48DC-B35F-5A00B1D41558}" srcOrd="0" destOrd="0" presId="urn:microsoft.com/office/officeart/2005/8/layout/hierarchy6"/>
    <dgm:cxn modelId="{3EF9CE33-8CA5-42F7-AE9D-1CBA9C8C32F1}" type="presParOf" srcId="{B05F301B-A828-481E-BBE9-0E570C528E1F}" destId="{5CB10507-B32F-472C-A8D2-8707086E2DA4}" srcOrd="0" destOrd="0" presId="urn:microsoft.com/office/officeart/2005/8/layout/hierarchy6"/>
    <dgm:cxn modelId="{9D7C900A-9759-4A0F-8B0A-D8EF36A1D445}" type="presParOf" srcId="{5CB10507-B32F-472C-A8D2-8707086E2DA4}" destId="{A9B1BF0C-68E1-468E-9105-03F7AC1FDA6C}" srcOrd="0" destOrd="0" presId="urn:microsoft.com/office/officeart/2005/8/layout/hierarchy6"/>
    <dgm:cxn modelId="{2F06F300-6293-43B3-A100-EE3D9570C104}" type="presParOf" srcId="{A9B1BF0C-68E1-468E-9105-03F7AC1FDA6C}" destId="{FDF57E14-4102-46B1-9129-34693A12E70C}" srcOrd="0" destOrd="0" presId="urn:microsoft.com/office/officeart/2005/8/layout/hierarchy6"/>
    <dgm:cxn modelId="{F12FA043-C006-4D8E-A6B9-F4D3941BAB7F}" type="presParOf" srcId="{FDF57E14-4102-46B1-9129-34693A12E70C}" destId="{41378FE4-946C-4A19-A380-27176CACE208}" srcOrd="0" destOrd="0" presId="urn:microsoft.com/office/officeart/2005/8/layout/hierarchy6"/>
    <dgm:cxn modelId="{DA69A5A9-7D48-4DC9-9214-C281D342A222}" type="presParOf" srcId="{FDF57E14-4102-46B1-9129-34693A12E70C}" destId="{962FA9D9-5B23-48F3-BA65-DC351D151C51}" srcOrd="1" destOrd="0" presId="urn:microsoft.com/office/officeart/2005/8/layout/hierarchy6"/>
    <dgm:cxn modelId="{E17394CC-F8CB-4361-AF06-AC0E0753EAB8}" type="presParOf" srcId="{962FA9D9-5B23-48F3-BA65-DC351D151C51}" destId="{E019C79A-F7C4-4CDB-A59F-6B54579CB636}" srcOrd="0" destOrd="0" presId="urn:microsoft.com/office/officeart/2005/8/layout/hierarchy6"/>
    <dgm:cxn modelId="{DF975333-FB9F-44AE-890E-65C87D81A3FF}" type="presParOf" srcId="{962FA9D9-5B23-48F3-BA65-DC351D151C51}" destId="{67B2E667-A966-4333-9601-21D5BB6B7393}" srcOrd="1" destOrd="0" presId="urn:microsoft.com/office/officeart/2005/8/layout/hierarchy6"/>
    <dgm:cxn modelId="{61A2D948-21F2-4393-B984-053472085826}" type="presParOf" srcId="{67B2E667-A966-4333-9601-21D5BB6B7393}" destId="{A86795B5-E4C6-48DC-B35F-5A00B1D41558}" srcOrd="0" destOrd="0" presId="urn:microsoft.com/office/officeart/2005/8/layout/hierarchy6"/>
    <dgm:cxn modelId="{687DE1F8-633C-4A54-B604-562DA1E1AB2E}" type="presParOf" srcId="{67B2E667-A966-4333-9601-21D5BB6B7393}" destId="{71F9B221-E824-4693-BD6C-DED4FD7D815F}" srcOrd="1" destOrd="0" presId="urn:microsoft.com/office/officeart/2005/8/layout/hierarchy6"/>
    <dgm:cxn modelId="{37B58F7F-78D4-4419-9B0E-CC2EDDF44ED9}" type="presParOf" srcId="{962FA9D9-5B23-48F3-BA65-DC351D151C51}" destId="{DDECE11E-F2B0-440F-A050-5A837B537AB0}" srcOrd="2" destOrd="0" presId="urn:microsoft.com/office/officeart/2005/8/layout/hierarchy6"/>
    <dgm:cxn modelId="{DCE69660-9F30-4758-A3F1-B46872A52173}" type="presParOf" srcId="{962FA9D9-5B23-48F3-BA65-DC351D151C51}" destId="{0D34D721-47D4-4714-A1DB-38238704762A}" srcOrd="3" destOrd="0" presId="urn:microsoft.com/office/officeart/2005/8/layout/hierarchy6"/>
    <dgm:cxn modelId="{832AAECD-99A6-46D1-A3EA-3AA2FF060026}" type="presParOf" srcId="{0D34D721-47D4-4714-A1DB-38238704762A}" destId="{8F4234E2-557A-45C4-BCD0-36350EAA23D3}" srcOrd="0" destOrd="0" presId="urn:microsoft.com/office/officeart/2005/8/layout/hierarchy6"/>
    <dgm:cxn modelId="{33D0C727-CBED-4F37-A7EB-072DBEE2430A}" type="presParOf" srcId="{0D34D721-47D4-4714-A1DB-38238704762A}" destId="{5EF33C1D-09E0-4DC1-985A-6B07D5B0FCE9}" srcOrd="1" destOrd="0" presId="urn:microsoft.com/office/officeart/2005/8/layout/hierarchy6"/>
    <dgm:cxn modelId="{9B5C6262-869E-462C-9BE3-DBCAA830BC79}" type="presParOf" srcId="{962FA9D9-5B23-48F3-BA65-DC351D151C51}" destId="{8ECEDC0A-1907-46E2-8D5C-FE3023854B66}" srcOrd="4" destOrd="0" presId="urn:microsoft.com/office/officeart/2005/8/layout/hierarchy6"/>
    <dgm:cxn modelId="{6662E3C1-F727-45BB-BE24-1FCC8BF4A8FC}" type="presParOf" srcId="{962FA9D9-5B23-48F3-BA65-DC351D151C51}" destId="{AB651BE3-994A-4A89-862B-C9ED3A85200F}" srcOrd="5" destOrd="0" presId="urn:microsoft.com/office/officeart/2005/8/layout/hierarchy6"/>
    <dgm:cxn modelId="{06BA0943-B0C3-4847-BD24-19BF1959B11B}" type="presParOf" srcId="{AB651BE3-994A-4A89-862B-C9ED3A85200F}" destId="{C4EDB155-A9F6-49DE-8B1D-D3B402CEF107}" srcOrd="0" destOrd="0" presId="urn:microsoft.com/office/officeart/2005/8/layout/hierarchy6"/>
    <dgm:cxn modelId="{6A120F8C-DBE3-426B-9AEB-6800DC4FA74C}" type="presParOf" srcId="{AB651BE3-994A-4A89-862B-C9ED3A85200F}" destId="{37E0D53C-BF10-4BC9-A9E8-5249637A8AC6}" srcOrd="1" destOrd="0" presId="urn:microsoft.com/office/officeart/2005/8/layout/hierarchy6"/>
    <dgm:cxn modelId="{1BDD21EF-EFB7-475B-B1AF-5C1DC9F9DD3A}" type="presParOf" srcId="{B05F301B-A828-481E-BBE9-0E570C528E1F}" destId="{6FB55406-E967-43C3-857E-2BBEEFD593B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378FE4-946C-4A19-A380-27176CACE208}">
      <dsp:nvSpPr>
        <dsp:cNvPr id="0" name=""/>
        <dsp:cNvSpPr/>
      </dsp:nvSpPr>
      <dsp:spPr>
        <a:xfrm>
          <a:off x="8217" y="0"/>
          <a:ext cx="6087782" cy="2374632"/>
        </a:xfrm>
        <a:prstGeom prst="flowChart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У наш час </a:t>
          </a:r>
          <a:r>
            <a:rPr lang="ru-RU" sz="1800" b="0" i="0" kern="1200" dirty="0" err="1" smtClean="0"/>
            <a:t>найбільш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руйнівний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потенціал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має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зброя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масового</a:t>
          </a:r>
          <a:r>
            <a:rPr lang="ru-RU" sz="1800" b="0" i="0" kern="1200" dirty="0" smtClean="0"/>
            <a:t> </a:t>
          </a:r>
          <a:r>
            <a:rPr lang="ru-RU" sz="1800" b="0" i="0" kern="1200" dirty="0" err="1" smtClean="0"/>
            <a:t>знищення</a:t>
          </a:r>
          <a:r>
            <a:rPr lang="ru-RU" sz="1800" b="0" i="0" kern="1200" dirty="0" smtClean="0"/>
            <a:t> ,</a:t>
          </a:r>
          <a:r>
            <a:rPr lang="ru-RU" sz="1800" b="0" i="0" kern="1200" dirty="0" err="1" smtClean="0"/>
            <a:t>це</a:t>
          </a:r>
          <a:r>
            <a:rPr lang="ru-RU" sz="1800" b="0" i="0" kern="1200" dirty="0" smtClean="0"/>
            <a:t>:</a:t>
          </a:r>
          <a:endParaRPr lang="ru-RU" sz="1800" kern="1200" dirty="0"/>
        </a:p>
      </dsp:txBody>
      <dsp:txXfrm>
        <a:off x="8217" y="0"/>
        <a:ext cx="6087782" cy="2374632"/>
      </dsp:txXfrm>
    </dsp:sp>
    <dsp:sp modelId="{E019C79A-F7C4-4CDB-A59F-6B54579CB636}">
      <dsp:nvSpPr>
        <dsp:cNvPr id="0" name=""/>
        <dsp:cNvSpPr/>
      </dsp:nvSpPr>
      <dsp:spPr>
        <a:xfrm>
          <a:off x="750953" y="2374632"/>
          <a:ext cx="2301155" cy="656707"/>
        </a:xfrm>
        <a:custGeom>
          <a:avLst/>
          <a:gdLst/>
          <a:ahLst/>
          <a:cxnLst/>
          <a:rect l="0" t="0" r="0" b="0"/>
          <a:pathLst>
            <a:path>
              <a:moveTo>
                <a:pt x="2301155" y="0"/>
              </a:moveTo>
              <a:lnTo>
                <a:pt x="2301155" y="328353"/>
              </a:lnTo>
              <a:lnTo>
                <a:pt x="0" y="328353"/>
              </a:lnTo>
              <a:lnTo>
                <a:pt x="0" y="65670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795B5-E4C6-48DC-B35F-5A00B1D41558}">
      <dsp:nvSpPr>
        <dsp:cNvPr id="0" name=""/>
        <dsp:cNvSpPr/>
      </dsp:nvSpPr>
      <dsp:spPr>
        <a:xfrm>
          <a:off x="0" y="3031340"/>
          <a:ext cx="1501907" cy="1305373"/>
        </a:xfrm>
        <a:prstGeom prst="flowChart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Ядерна</a:t>
          </a:r>
          <a:endParaRPr lang="ru-RU" sz="1800" b="1" kern="1200" dirty="0"/>
        </a:p>
      </dsp:txBody>
      <dsp:txXfrm>
        <a:off x="0" y="3031340"/>
        <a:ext cx="1501907" cy="1305373"/>
      </dsp:txXfrm>
    </dsp:sp>
    <dsp:sp modelId="{DDECE11E-F2B0-440F-A050-5A837B537AB0}">
      <dsp:nvSpPr>
        <dsp:cNvPr id="0" name=""/>
        <dsp:cNvSpPr/>
      </dsp:nvSpPr>
      <dsp:spPr>
        <a:xfrm>
          <a:off x="3052108" y="2374632"/>
          <a:ext cx="292938" cy="656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353"/>
              </a:lnTo>
              <a:lnTo>
                <a:pt x="292938" y="328353"/>
              </a:lnTo>
              <a:lnTo>
                <a:pt x="292938" y="65670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234E2-557A-45C4-BCD0-36350EAA23D3}">
      <dsp:nvSpPr>
        <dsp:cNvPr id="0" name=""/>
        <dsp:cNvSpPr/>
      </dsp:nvSpPr>
      <dsp:spPr>
        <a:xfrm>
          <a:off x="2368267" y="3031340"/>
          <a:ext cx="1953560" cy="1554697"/>
        </a:xfrm>
        <a:prstGeom prst="flowChart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0" i="0" kern="1200" dirty="0" smtClean="0"/>
            <a:t>Хі</a:t>
          </a:r>
          <a:r>
            <a:rPr lang="uk-UA" sz="1800" b="0" kern="1200" dirty="0" smtClean="0"/>
            <a:t>мічна</a:t>
          </a:r>
          <a:endParaRPr lang="ru-RU" sz="1800" b="0" kern="1200" dirty="0"/>
        </a:p>
      </dsp:txBody>
      <dsp:txXfrm>
        <a:off x="2368267" y="3031340"/>
        <a:ext cx="1953560" cy="1554697"/>
      </dsp:txXfrm>
    </dsp:sp>
    <dsp:sp modelId="{8ECEDC0A-1907-46E2-8D5C-FE3023854B66}">
      <dsp:nvSpPr>
        <dsp:cNvPr id="0" name=""/>
        <dsp:cNvSpPr/>
      </dsp:nvSpPr>
      <dsp:spPr>
        <a:xfrm>
          <a:off x="3052108" y="2374632"/>
          <a:ext cx="1991089" cy="656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353"/>
              </a:lnTo>
              <a:lnTo>
                <a:pt x="1991089" y="328353"/>
              </a:lnTo>
              <a:lnTo>
                <a:pt x="1991089" y="65670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DB155-A9F6-49DE-8B1D-D3B402CEF107}">
      <dsp:nvSpPr>
        <dsp:cNvPr id="0" name=""/>
        <dsp:cNvSpPr/>
      </dsp:nvSpPr>
      <dsp:spPr>
        <a:xfrm>
          <a:off x="3990395" y="3031340"/>
          <a:ext cx="2105604" cy="1241712"/>
        </a:xfrm>
        <a:prstGeom prst="flowChart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Бактеріологічна (біологічна)</a:t>
          </a:r>
          <a:endParaRPr lang="ru-RU" sz="1900" b="1" kern="1200" dirty="0"/>
        </a:p>
      </dsp:txBody>
      <dsp:txXfrm>
        <a:off x="3990395" y="3031340"/>
        <a:ext cx="2105604" cy="1241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F1F73E-51E8-4EBD-8BEC-5A8EC3B86FA2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869140-9862-48D5-A4FD-232683B69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Проблема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війни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миру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s-The-Iraq-War-Unwinnable-Like-Vietnam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772816"/>
            <a:ext cx="4427984" cy="3096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26064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Запобігання</a:t>
            </a:r>
            <a:r>
              <a:rPr lang="ru-RU" sz="2000" dirty="0"/>
              <a:t> </a:t>
            </a:r>
            <a:r>
              <a:rPr lang="ru-RU" sz="2000" dirty="0" err="1"/>
              <a:t>світовій</a:t>
            </a:r>
            <a:r>
              <a:rPr lang="ru-RU" sz="2000" dirty="0"/>
              <a:t> </a:t>
            </a:r>
            <a:r>
              <a:rPr lang="ru-RU" sz="2000" dirty="0" err="1"/>
              <a:t>війні</a:t>
            </a:r>
            <a:r>
              <a:rPr lang="ru-RU" sz="2000" dirty="0"/>
              <a:t> </a:t>
            </a:r>
            <a:r>
              <a:rPr lang="ru-RU" sz="2000" dirty="0" err="1"/>
              <a:t>залишається</a:t>
            </a:r>
            <a:r>
              <a:rPr lang="ru-RU" sz="2000" dirty="0"/>
              <a:t> </a:t>
            </a:r>
            <a:r>
              <a:rPr lang="ru-RU" sz="2000" dirty="0" err="1"/>
              <a:t>найважливішою</a:t>
            </a:r>
            <a:r>
              <a:rPr lang="ru-RU" sz="2000" dirty="0"/>
              <a:t> глобальною проблемою </a:t>
            </a:r>
            <a:r>
              <a:rPr lang="ru-RU" sz="2000" dirty="0" err="1"/>
              <a:t>людства</a:t>
            </a:r>
            <a:r>
              <a:rPr lang="ru-RU" sz="2000" dirty="0"/>
              <a:t>. І для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підстави</a:t>
            </a:r>
            <a:r>
              <a:rPr lang="ru-RU" sz="2000" dirty="0"/>
              <a:t>. </a:t>
            </a:r>
            <a:r>
              <a:rPr lang="ru-RU" sz="2000" dirty="0" err="1"/>
              <a:t>Вченими</a:t>
            </a:r>
            <a:r>
              <a:rPr lang="ru-RU" sz="2000" dirty="0"/>
              <a:t> </a:t>
            </a:r>
            <a:r>
              <a:rPr lang="ru-RU" sz="2000" dirty="0" err="1"/>
              <a:t>підраховано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за </a:t>
            </a:r>
            <a:r>
              <a:rPr lang="ru-RU" sz="2000" dirty="0" err="1"/>
              <a:t>останні</a:t>
            </a:r>
            <a:r>
              <a:rPr lang="ru-RU" sz="2000" dirty="0"/>
              <a:t> 6 тис. </a:t>
            </a:r>
            <a:r>
              <a:rPr lang="ru-RU" sz="2000" dirty="0" err="1"/>
              <a:t>років</a:t>
            </a:r>
            <a:r>
              <a:rPr lang="ru-RU" sz="2000" dirty="0"/>
              <a:t> люди пережили </a:t>
            </a:r>
            <a:r>
              <a:rPr lang="ru-RU" sz="2000" dirty="0" err="1"/>
              <a:t>понад</a:t>
            </a:r>
            <a:r>
              <a:rPr lang="ru-RU" sz="2000" dirty="0"/>
              <a:t> 14, 5 тис. </a:t>
            </a:r>
            <a:r>
              <a:rPr lang="ru-RU" sz="2000" dirty="0" err="1"/>
              <a:t>воєн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загинуло</a:t>
            </a:r>
            <a:r>
              <a:rPr lang="ru-RU" sz="2000" dirty="0"/>
              <a:t> 3 </a:t>
            </a:r>
            <a:r>
              <a:rPr lang="ru-RU" sz="2000" dirty="0" err="1"/>
              <a:t>млрд</a:t>
            </a:r>
            <a:r>
              <a:rPr lang="ru-RU" sz="2000" dirty="0"/>
              <a:t> 640 </a:t>
            </a:r>
            <a:r>
              <a:rPr lang="ru-RU" sz="2000" dirty="0" err="1"/>
              <a:t>млн</a:t>
            </a:r>
            <a:r>
              <a:rPr lang="ru-RU" sz="2000" dirty="0"/>
              <a:t> людей.</a:t>
            </a:r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780928"/>
            <a:ext cx="4392488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75656" y="692696"/>
          <a:ext cx="609600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Ядерна зброя характеризується великою потужністю і різною </a:t>
            </a:r>
            <a:r>
              <a:rPr lang="uk-UA" sz="2000" dirty="0" smtClean="0"/>
              <a:t>вражаючою </a:t>
            </a:r>
            <a:r>
              <a:rPr lang="uk-UA" sz="2000" dirty="0"/>
              <a:t>дією, яка визначається впливами на навколишнє </a:t>
            </a:r>
            <a:r>
              <a:rPr lang="uk-UA" sz="2000" dirty="0" smtClean="0"/>
              <a:t>середовище </a:t>
            </a:r>
            <a:r>
              <a:rPr lang="uk-UA" sz="2000" dirty="0"/>
              <a:t>ударної хвилі, світлового випромінювання, проникаючої радіації, радіоактивного зараження і електромагнітного імпульсу. Ударна </a:t>
            </a:r>
            <a:r>
              <a:rPr lang="uk-UA" sz="2000" dirty="0" smtClean="0"/>
              <a:t>хвиля </a:t>
            </a:r>
            <a:r>
              <a:rPr lang="uk-UA" sz="2000" dirty="0"/>
              <a:t>при ядерному вибуху має колосальну руйнівну силу, яка наносить незахищеним людям і тваринам важкі травми, аж до їх загибелі.</a:t>
            </a:r>
            <a:endParaRPr lang="ru-RU" sz="2000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36912"/>
            <a:ext cx="3024336" cy="1944216"/>
          </a:xfrm>
          <a:prstGeom prst="rect">
            <a:avLst/>
          </a:prstGeom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420888"/>
            <a:ext cx="4536504" cy="2232248"/>
          </a:xfrm>
          <a:prstGeom prst="rect">
            <a:avLst/>
          </a:prstGeom>
        </p:spPr>
      </p:pic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797152"/>
            <a:ext cx="3607296" cy="2060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Хімічна зброя призначена для отруєння людини і біоти за допомогою бойових отруйних речовин — газів, рідини або твердих речовин. Засоби їх застосування: ракети, міни, снаряди, бомби або розпилення з літаків. Хімічні отруйні речовини здатні укорінюватися і пересуватися по </a:t>
            </a:r>
            <a:r>
              <a:rPr lang="uk-UA" dirty="0" smtClean="0"/>
              <a:t>трофічних </a:t>
            </a:r>
            <a:r>
              <a:rPr lang="uk-UA" dirty="0"/>
              <a:t>ланцюгах, створюючи високу токсичну небезпеку для </a:t>
            </a:r>
            <a:r>
              <a:rPr lang="uk-UA" dirty="0" smtClean="0"/>
              <a:t>життєдіяльності </a:t>
            </a:r>
            <a:r>
              <a:rPr lang="uk-UA" dirty="0"/>
              <a:t>організмів. </a:t>
            </a:r>
            <a:endParaRPr lang="ru-RU" dirty="0"/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2204864"/>
            <a:ext cx="3382888" cy="2194173"/>
          </a:xfrm>
          <a:prstGeom prst="rect">
            <a:avLst/>
          </a:prstGeom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492896"/>
            <a:ext cx="2880320" cy="2088232"/>
          </a:xfrm>
          <a:prstGeom prst="rect">
            <a:avLst/>
          </a:prstGeom>
        </p:spPr>
      </p:pic>
      <p:pic>
        <p:nvPicPr>
          <p:cNvPr id="7" name="Рисунок 6" descr="загруженное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797152"/>
            <a:ext cx="4104456" cy="2060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Бактеріологічною (біологічною) зброєю називають бактеріальні </a:t>
            </a:r>
            <a:r>
              <a:rPr lang="uk-UA" dirty="0" smtClean="0"/>
              <a:t>засоби </a:t>
            </a:r>
            <a:r>
              <a:rPr lang="uk-UA" dirty="0"/>
              <a:t>(бактерії, віруси), отрути (токсини), призначені для масового </a:t>
            </a:r>
            <a:r>
              <a:rPr lang="uk-UA" dirty="0" smtClean="0"/>
              <a:t>ураження </a:t>
            </a:r>
            <a:r>
              <a:rPr lang="uk-UA" dirty="0"/>
              <a:t>людей. Використовуються за допомогою живих переносників </a:t>
            </a:r>
            <a:r>
              <a:rPr lang="uk-UA" dirty="0" smtClean="0"/>
              <a:t>захворювань </a:t>
            </a:r>
            <a:r>
              <a:rPr lang="uk-UA" dirty="0"/>
              <a:t>(гризунів, комах тощо), або у вигляді боєприпасів, начинених зараженими порошками або рідиною. Бактеріологічна зброя може </a:t>
            </a:r>
            <a:r>
              <a:rPr lang="uk-UA" dirty="0" smtClean="0"/>
              <a:t>викликати </a:t>
            </a:r>
            <a:r>
              <a:rPr lang="uk-UA" dirty="0"/>
              <a:t>масові інфекційні захворювання людей і тварин чумою, </a:t>
            </a:r>
            <a:r>
              <a:rPr lang="uk-UA" dirty="0" smtClean="0"/>
              <a:t>холерою</a:t>
            </a:r>
            <a:r>
              <a:rPr lang="uk-UA" dirty="0"/>
              <a:t>, сибіркою та іншими хворобами, навіть попадаючи в їх організм у малих кількостях.</a:t>
            </a:r>
            <a:endParaRPr lang="ru-RU" dirty="0"/>
          </a:p>
        </p:txBody>
      </p:sp>
      <p:pic>
        <p:nvPicPr>
          <p:cNvPr id="3" name="Рисунок 2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348880"/>
            <a:ext cx="3024336" cy="2160240"/>
          </a:xfrm>
          <a:prstGeom prst="rect">
            <a:avLst/>
          </a:prstGeom>
        </p:spPr>
      </p:pic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420888"/>
            <a:ext cx="3641576" cy="2016224"/>
          </a:xfrm>
          <a:prstGeom prst="rect">
            <a:avLst/>
          </a:prstGeom>
        </p:spPr>
      </p:pic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797152"/>
            <a:ext cx="3024336" cy="1887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Зараз зброя масового знищення загрожує самому існуванню планети. Потужність </a:t>
            </a:r>
            <a:r>
              <a:rPr lang="uk-UA" sz="2400" dirty="0" smtClean="0"/>
              <a:t>накопичених </a:t>
            </a:r>
            <a:r>
              <a:rPr lang="uk-UA" sz="2400" dirty="0"/>
              <a:t>запасів ядерної зброї в 80-ті </a:t>
            </a:r>
            <a:r>
              <a:rPr lang="en-TT" sz="2400" dirty="0"/>
              <a:t>pp. XX </a:t>
            </a:r>
            <a:r>
              <a:rPr lang="uk-UA" sz="2400" dirty="0"/>
              <a:t>ст. оцінювалася в 3,5 т </a:t>
            </a:r>
            <a:r>
              <a:rPr lang="uk-UA" sz="2400" dirty="0" smtClean="0"/>
              <a:t>тротилового </a:t>
            </a:r>
            <a:r>
              <a:rPr lang="uk-UA" sz="2400" dirty="0"/>
              <a:t>еквіваленту на кожного жителя Землі. Як і раніше на гонку озброєнь витрачається до 1 трлн дол. на рік, в арміях держав світу зайнято понад 25 </a:t>
            </a:r>
            <a:r>
              <a:rPr lang="uk-UA" sz="2400" dirty="0" err="1"/>
              <a:t>млн</a:t>
            </a:r>
            <a:r>
              <a:rPr lang="uk-UA" sz="2400" dirty="0"/>
              <a:t> людей.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90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Проблема війни та миру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війни та миру</dc:title>
  <dc:creator>марина</dc:creator>
  <cp:lastModifiedBy>марина</cp:lastModifiedBy>
  <cp:revision>10</cp:revision>
  <dcterms:created xsi:type="dcterms:W3CDTF">2012-11-18T14:33:21Z</dcterms:created>
  <dcterms:modified xsi:type="dcterms:W3CDTF">2012-11-18T16:08:28Z</dcterms:modified>
</cp:coreProperties>
</file>