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7" r:id="rId2"/>
    <p:sldId id="259" r:id="rId3"/>
    <p:sldId id="258" r:id="rId4"/>
    <p:sldId id="260" r:id="rId5"/>
    <p:sldId id="261" r:id="rId6"/>
    <p:sldId id="262" r:id="rId7"/>
    <p:sldId id="263"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1" d="100"/>
          <a:sy n="71" d="100"/>
        </p:scale>
        <p:origin x="-120"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FB61DE-E497-4D26-BC1E-40C13BB0FE3C}" type="datetimeFigureOut">
              <a:rPr lang="ru-RU" smtClean="0"/>
              <a:t>07.05.2014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93FD5-A819-49C1-BFA8-487B6C12F4EA}"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07.05.2014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07.05.2014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07.05.2014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med">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07.05.2014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07.05.2014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07.05.2014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07.05.2014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07.05.2014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07.05.2014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spd="med">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07.05.2014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wheel spokes="8"/>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1736" y="1785926"/>
            <a:ext cx="4000528" cy="2862322"/>
          </a:xfrm>
          <a:prstGeom prst="rect">
            <a:avLst/>
          </a:prstGeom>
          <a:solidFill>
            <a:schemeClr val="accent2"/>
          </a:solidFill>
        </p:spPr>
        <p:txBody>
          <a:bodyPr wrap="square" rtlCol="0">
            <a:spAutoFit/>
          </a:bodyPr>
          <a:lstStyle/>
          <a:p>
            <a:r>
              <a:rPr lang="en-US" b="1" dirty="0" smtClean="0"/>
              <a:t>FORMS OF ART means the type of artwork such as drawing, painting, sculpture (carving, modelling, assemblage and construction) architecture, printmaking, electronic media such as computer and digital graphics, ceramics, Visual Design, Graphic Design, collage, photography and Post Modern appropriation and recontextualisation.</a:t>
            </a:r>
            <a:endParaRPr lang="ru-RU" b="1" dirty="0"/>
          </a:p>
        </p:txBody>
      </p:sp>
      <p:pic>
        <p:nvPicPr>
          <p:cNvPr id="3" name="Рисунок 2" descr="4.jpg"/>
          <p:cNvPicPr>
            <a:picLocks noChangeAspect="1"/>
          </p:cNvPicPr>
          <p:nvPr/>
        </p:nvPicPr>
        <p:blipFill>
          <a:blip r:embed="rId2"/>
          <a:stretch>
            <a:fillRect/>
          </a:stretch>
        </p:blipFill>
        <p:spPr>
          <a:xfrm>
            <a:off x="0" y="0"/>
            <a:ext cx="2571736" cy="2786058"/>
          </a:xfrm>
          <a:prstGeom prst="rect">
            <a:avLst/>
          </a:prstGeom>
        </p:spPr>
      </p:pic>
      <p:pic>
        <p:nvPicPr>
          <p:cNvPr id="4" name="Рисунок 3" descr="44.jpg"/>
          <p:cNvPicPr>
            <a:picLocks noChangeAspect="1"/>
          </p:cNvPicPr>
          <p:nvPr/>
        </p:nvPicPr>
        <p:blipFill>
          <a:blip r:embed="rId3"/>
          <a:stretch>
            <a:fillRect/>
          </a:stretch>
        </p:blipFill>
        <p:spPr>
          <a:xfrm>
            <a:off x="6546487" y="0"/>
            <a:ext cx="2597512" cy="3929066"/>
          </a:xfrm>
          <a:prstGeom prst="rect">
            <a:avLst/>
          </a:prstGeom>
        </p:spPr>
      </p:pic>
      <p:pic>
        <p:nvPicPr>
          <p:cNvPr id="5" name="Рисунок 4" descr="2705850_orig.jpeg"/>
          <p:cNvPicPr>
            <a:picLocks noChangeAspect="1"/>
          </p:cNvPicPr>
          <p:nvPr/>
        </p:nvPicPr>
        <p:blipFill>
          <a:blip r:embed="rId4"/>
          <a:stretch>
            <a:fillRect/>
          </a:stretch>
        </p:blipFill>
        <p:spPr>
          <a:xfrm>
            <a:off x="2571736" y="0"/>
            <a:ext cx="4000528" cy="1785926"/>
          </a:xfrm>
          <a:prstGeom prst="rect">
            <a:avLst/>
          </a:prstGeom>
        </p:spPr>
      </p:pic>
      <p:pic>
        <p:nvPicPr>
          <p:cNvPr id="7" name="Рисунок 6" descr="royalty-free-photos-cinema-clapboard-film-12464885.jpg"/>
          <p:cNvPicPr>
            <a:picLocks noChangeAspect="1"/>
          </p:cNvPicPr>
          <p:nvPr/>
        </p:nvPicPr>
        <p:blipFill>
          <a:blip r:embed="rId5"/>
          <a:stretch>
            <a:fillRect/>
          </a:stretch>
        </p:blipFill>
        <p:spPr>
          <a:xfrm>
            <a:off x="6500826" y="3929066"/>
            <a:ext cx="2643174" cy="2928934"/>
          </a:xfrm>
          <a:prstGeom prst="rect">
            <a:avLst/>
          </a:prstGeom>
        </p:spPr>
      </p:pic>
      <p:pic>
        <p:nvPicPr>
          <p:cNvPr id="8" name="Рисунок 7" descr="ГРАФ ДИЗАЙН.jpg"/>
          <p:cNvPicPr>
            <a:picLocks noChangeAspect="1"/>
          </p:cNvPicPr>
          <p:nvPr/>
        </p:nvPicPr>
        <p:blipFill>
          <a:blip r:embed="rId6"/>
          <a:stretch>
            <a:fillRect/>
          </a:stretch>
        </p:blipFill>
        <p:spPr>
          <a:xfrm>
            <a:off x="2357422" y="4675339"/>
            <a:ext cx="4214842" cy="2182661"/>
          </a:xfrm>
          <a:prstGeom prst="rect">
            <a:avLst/>
          </a:prstGeom>
        </p:spPr>
      </p:pic>
      <p:pic>
        <p:nvPicPr>
          <p:cNvPr id="9" name="Рисунок 8" descr="музыка.jpg"/>
          <p:cNvPicPr>
            <a:picLocks noChangeAspect="1"/>
          </p:cNvPicPr>
          <p:nvPr/>
        </p:nvPicPr>
        <p:blipFill>
          <a:blip r:embed="rId7"/>
          <a:stretch>
            <a:fillRect/>
          </a:stretch>
        </p:blipFill>
        <p:spPr>
          <a:xfrm>
            <a:off x="0" y="2643182"/>
            <a:ext cx="2571735" cy="4214818"/>
          </a:xfrm>
          <a:prstGeom prst="rect">
            <a:avLst/>
          </a:prstGeom>
        </p:spPr>
      </p:pic>
    </p:spTree>
  </p:cSld>
  <p:clrMapOvr>
    <a:masterClrMapping/>
  </p:clrMapOvr>
  <p:transition spd="med">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5214942" cy="2923877"/>
          </a:xfrm>
          <a:prstGeom prst="rect">
            <a:avLst/>
          </a:prstGeom>
          <a:noFill/>
        </p:spPr>
        <p:txBody>
          <a:bodyPr wrap="square" rtlCol="0">
            <a:spAutoFit/>
          </a:bodyPr>
          <a:lstStyle/>
          <a:p>
            <a:r>
              <a:rPr lang="en-US" sz="4000" b="1" dirty="0" smtClean="0">
                <a:effectLst>
                  <a:glow rad="228600">
                    <a:schemeClr val="accent3">
                      <a:satMod val="175000"/>
                      <a:alpha val="40000"/>
                    </a:schemeClr>
                  </a:glow>
                </a:effectLst>
              </a:rPr>
              <a:t>Drawing </a:t>
            </a:r>
            <a:r>
              <a:rPr lang="en-US" b="1" dirty="0" smtClean="0">
                <a:solidFill>
                  <a:schemeClr val="accent4">
                    <a:lumMod val="75000"/>
                  </a:schemeClr>
                </a:solidFill>
              </a:rPr>
              <a:t>is a form of visual art that makes use of any number of drawing instruments to mark a two-dimensional medium. Instruments used include graphite pencils, pen and ink, inked brushes, wax color pencils, crayons, charcoal, chalk, pastels, various kinds of erasers, markers, styluses, and various metals (such as silverpoint). An artist who practices or works in drawing may be called a draftsman or draughtsman</a:t>
            </a:r>
            <a:endParaRPr lang="ru-RU" b="1" dirty="0">
              <a:solidFill>
                <a:schemeClr val="accent4">
                  <a:lumMod val="75000"/>
                </a:schemeClr>
              </a:solidFill>
            </a:endParaRPr>
          </a:p>
        </p:txBody>
      </p:sp>
      <p:pic>
        <p:nvPicPr>
          <p:cNvPr id="3" name="Рисунок 2" descr="fazzino-work-place-art-dentist-Mouth-Under-Construction.jpg"/>
          <p:cNvPicPr>
            <a:picLocks noChangeAspect="1"/>
          </p:cNvPicPr>
          <p:nvPr/>
        </p:nvPicPr>
        <p:blipFill>
          <a:blip r:embed="rId2"/>
          <a:stretch>
            <a:fillRect/>
          </a:stretch>
        </p:blipFill>
        <p:spPr>
          <a:xfrm>
            <a:off x="0" y="2857496"/>
            <a:ext cx="5846895" cy="4000504"/>
          </a:xfrm>
          <a:prstGeom prst="rect">
            <a:avLst/>
          </a:prstGeom>
        </p:spPr>
      </p:pic>
      <p:pic>
        <p:nvPicPr>
          <p:cNvPr id="4" name="Рисунок 3" descr="tumblr_static_art-black-bones-drawing-favim.com-597459_large.jpg"/>
          <p:cNvPicPr>
            <a:picLocks noChangeAspect="1"/>
          </p:cNvPicPr>
          <p:nvPr/>
        </p:nvPicPr>
        <p:blipFill>
          <a:blip r:embed="rId3"/>
          <a:stretch>
            <a:fillRect/>
          </a:stretch>
        </p:blipFill>
        <p:spPr>
          <a:xfrm>
            <a:off x="5857884" y="0"/>
            <a:ext cx="3286116" cy="4357694"/>
          </a:xfrm>
          <a:prstGeom prst="rect">
            <a:avLst/>
          </a:prstGeom>
        </p:spPr>
      </p:pic>
      <p:pic>
        <p:nvPicPr>
          <p:cNvPr id="5" name="Рисунок 4" descr="beautiful_eyes_by_francoclun-d4yleg7.jpg"/>
          <p:cNvPicPr>
            <a:picLocks noChangeAspect="1"/>
          </p:cNvPicPr>
          <p:nvPr/>
        </p:nvPicPr>
        <p:blipFill>
          <a:blip r:embed="rId4"/>
          <a:stretch>
            <a:fillRect/>
          </a:stretch>
        </p:blipFill>
        <p:spPr>
          <a:xfrm>
            <a:off x="5857884" y="4005266"/>
            <a:ext cx="3286116" cy="2852734"/>
          </a:xfrm>
          <a:prstGeom prst="rect">
            <a:avLst/>
          </a:prstGeom>
        </p:spPr>
      </p:pic>
    </p:spTree>
  </p:cSld>
  <p:clrMapOvr>
    <a:masterClrMapping/>
  </p:clrMapOvr>
  <p:transition spd="med">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spd="med">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071802" cy="6247864"/>
          </a:xfrm>
          <a:prstGeom prst="rect">
            <a:avLst/>
          </a:prstGeom>
          <a:noFill/>
        </p:spPr>
        <p:txBody>
          <a:bodyPr wrap="square" rtlCol="0">
            <a:spAutoFit/>
          </a:bodyPr>
          <a:lstStyle/>
          <a:p>
            <a:r>
              <a:rPr lang="en-US" sz="4000" dirty="0" smtClean="0"/>
              <a:t>Theatre </a:t>
            </a:r>
            <a:r>
              <a:rPr lang="en-US" b="1" dirty="0" smtClean="0">
                <a:solidFill>
                  <a:srgbClr val="0070C0"/>
                </a:solidFill>
              </a:rPr>
              <a:t>or theateris a collaborative form of fine art that uses live performers to present the experience of a real or imagined event before a live audience in a specific place. The performers may communicate this experience to the audience through combinations of gesture, speech, song, music, and dance. Elements of design and stagecraft are used to enhance the physicality, presence and immediacy of the experience. The specific place of the performance is also named by the word "theatre" as derived from the Ancient Greek (theatron, "a place for viewing</a:t>
            </a:r>
            <a:r>
              <a:rPr lang="en-US" b="1" dirty="0" smtClean="0">
                <a:solidFill>
                  <a:srgbClr val="0070C0"/>
                </a:solidFill>
              </a:rPr>
              <a:t>")</a:t>
            </a:r>
            <a:endParaRPr lang="ru-RU" b="1" dirty="0">
              <a:solidFill>
                <a:srgbClr val="0070C0"/>
              </a:solidFill>
            </a:endParaRPr>
          </a:p>
        </p:txBody>
      </p:sp>
      <p:pic>
        <p:nvPicPr>
          <p:cNvPr id="3" name="Рисунок 2" descr="minor.jpg"/>
          <p:cNvPicPr>
            <a:picLocks noChangeAspect="1"/>
          </p:cNvPicPr>
          <p:nvPr/>
        </p:nvPicPr>
        <p:blipFill>
          <a:blip r:embed="rId2"/>
          <a:stretch>
            <a:fillRect/>
          </a:stretch>
        </p:blipFill>
        <p:spPr>
          <a:xfrm>
            <a:off x="3048000" y="0"/>
            <a:ext cx="6096000" cy="4267200"/>
          </a:xfrm>
          <a:prstGeom prst="rect">
            <a:avLst/>
          </a:prstGeom>
        </p:spPr>
      </p:pic>
      <p:pic>
        <p:nvPicPr>
          <p:cNvPr id="4" name="Рисунок 3" descr="theatre_arts02.jpg"/>
          <p:cNvPicPr>
            <a:picLocks noChangeAspect="1"/>
          </p:cNvPicPr>
          <p:nvPr/>
        </p:nvPicPr>
        <p:blipFill>
          <a:blip r:embed="rId3"/>
          <a:stretch>
            <a:fillRect/>
          </a:stretch>
        </p:blipFill>
        <p:spPr>
          <a:xfrm>
            <a:off x="3071802" y="3048000"/>
            <a:ext cx="6072198" cy="3810000"/>
          </a:xfrm>
          <a:prstGeom prst="rect">
            <a:avLst/>
          </a:prstGeom>
        </p:spPr>
      </p:pic>
    </p:spTree>
  </p:cSld>
  <p:clrMapOvr>
    <a:masterClrMapping/>
  </p:clrMapOvr>
  <p:transition spd="med">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6282" y="0"/>
            <a:ext cx="4357718" cy="2739211"/>
          </a:xfrm>
          <a:prstGeom prst="rect">
            <a:avLst/>
          </a:prstGeom>
          <a:noFill/>
        </p:spPr>
        <p:txBody>
          <a:bodyPr wrap="square" rtlCol="0">
            <a:spAutoFit/>
          </a:bodyPr>
          <a:lstStyle/>
          <a:p>
            <a:r>
              <a:rPr lang="en-US" sz="2800" b="1" dirty="0" smtClean="0"/>
              <a:t>Classical music </a:t>
            </a:r>
            <a:r>
              <a:rPr lang="en-US" b="1" i="1" dirty="0" smtClean="0"/>
              <a:t>is art music produced or rooted in the traditions of Western music (both liturgical and secular). It encompasses a broad period from roughly the 11th century to the present </a:t>
            </a:r>
            <a:r>
              <a:rPr lang="en-US" b="1" i="1" dirty="0" smtClean="0"/>
              <a:t>day.</a:t>
            </a:r>
            <a:r>
              <a:rPr lang="ru-RU" b="1" i="1" dirty="0" smtClean="0"/>
              <a:t> </a:t>
            </a:r>
            <a:r>
              <a:rPr lang="en-US" b="1" i="1" dirty="0" smtClean="0"/>
              <a:t>The </a:t>
            </a:r>
            <a:r>
              <a:rPr lang="en-US" b="1" i="1" dirty="0" smtClean="0"/>
              <a:t>central norms of this tradition became codified between 1550 and 1900, which is known as the common practice period.</a:t>
            </a:r>
            <a:endParaRPr lang="ru-RU" b="1" i="1" dirty="0"/>
          </a:p>
        </p:txBody>
      </p:sp>
      <p:pic>
        <p:nvPicPr>
          <p:cNvPr id="3" name="Рисунок 2" descr="ClassicalMusicAllTimeClassi.jpg"/>
          <p:cNvPicPr>
            <a:picLocks noChangeAspect="1"/>
          </p:cNvPicPr>
          <p:nvPr/>
        </p:nvPicPr>
        <p:blipFill>
          <a:blip r:embed="rId2"/>
          <a:stretch>
            <a:fillRect/>
          </a:stretch>
        </p:blipFill>
        <p:spPr>
          <a:xfrm>
            <a:off x="0" y="0"/>
            <a:ext cx="4762500" cy="3810000"/>
          </a:xfrm>
          <a:prstGeom prst="rect">
            <a:avLst/>
          </a:prstGeom>
        </p:spPr>
      </p:pic>
      <p:pic>
        <p:nvPicPr>
          <p:cNvPr id="4" name="Рисунок 3" descr="classical-period-string-quartet-1349964413-article-0.jpg"/>
          <p:cNvPicPr>
            <a:picLocks noChangeAspect="1"/>
          </p:cNvPicPr>
          <p:nvPr/>
        </p:nvPicPr>
        <p:blipFill>
          <a:blip r:embed="rId3"/>
          <a:stretch>
            <a:fillRect/>
          </a:stretch>
        </p:blipFill>
        <p:spPr>
          <a:xfrm>
            <a:off x="3500430" y="3786190"/>
            <a:ext cx="5643570" cy="3071810"/>
          </a:xfrm>
          <a:prstGeom prst="rect">
            <a:avLst/>
          </a:prstGeom>
        </p:spPr>
      </p:pic>
      <p:pic>
        <p:nvPicPr>
          <p:cNvPr id="5" name="Рисунок 4" descr="classical-violin_446.jpg"/>
          <p:cNvPicPr>
            <a:picLocks noChangeAspect="1"/>
          </p:cNvPicPr>
          <p:nvPr/>
        </p:nvPicPr>
        <p:blipFill>
          <a:blip r:embed="rId4"/>
          <a:stretch>
            <a:fillRect/>
          </a:stretch>
        </p:blipFill>
        <p:spPr>
          <a:xfrm>
            <a:off x="0" y="3786190"/>
            <a:ext cx="3500430" cy="3071810"/>
          </a:xfrm>
          <a:prstGeom prst="rect">
            <a:avLst/>
          </a:prstGeom>
        </p:spPr>
      </p:pic>
    </p:spTree>
  </p:cSld>
  <p:clrMapOvr>
    <a:masterClrMapping/>
  </p:clrMapOvr>
  <p:transition spd="med">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41790"/>
            <a:ext cx="4857784" cy="3016210"/>
          </a:xfrm>
          <a:prstGeom prst="rect">
            <a:avLst/>
          </a:prstGeom>
          <a:noFill/>
        </p:spPr>
        <p:txBody>
          <a:bodyPr wrap="square" rtlCol="0">
            <a:spAutoFit/>
          </a:bodyPr>
          <a:lstStyle/>
          <a:p>
            <a:r>
              <a:rPr lang="en-US" sz="2800" dirty="0" smtClean="0">
                <a:solidFill>
                  <a:srgbClr val="002060"/>
                </a:solidFill>
              </a:rPr>
              <a:t>Art </a:t>
            </a:r>
            <a:r>
              <a:rPr lang="en-US" sz="2800" dirty="0" smtClean="0">
                <a:solidFill>
                  <a:srgbClr val="002060"/>
                </a:solidFill>
              </a:rPr>
              <a:t>film </a:t>
            </a:r>
            <a:r>
              <a:rPr lang="en-US" dirty="0" smtClean="0">
                <a:solidFill>
                  <a:srgbClr val="002060"/>
                </a:solidFill>
              </a:rPr>
              <a:t>(also known as art movie, specialty film, art house film, or in the collective sense as art cinema) is typically a serious, independent film aimed at a niche market rather than a mass market audience. An art film is "intended to be a serious artistic work, often experimental and not designed for mass appeal";[they are "made primarily for aesthetic reasons rather than commercial profit</a:t>
            </a:r>
            <a:r>
              <a:rPr lang="en-US" dirty="0" smtClean="0">
                <a:solidFill>
                  <a:srgbClr val="002060"/>
                </a:solidFill>
              </a:rPr>
              <a:t>", and </a:t>
            </a:r>
            <a:r>
              <a:rPr lang="en-US" dirty="0" smtClean="0">
                <a:solidFill>
                  <a:srgbClr val="002060"/>
                </a:solidFill>
              </a:rPr>
              <a:t>they contain "unconventional or highly symbolic content. </a:t>
            </a:r>
            <a:endParaRPr lang="ru-RU" dirty="0">
              <a:solidFill>
                <a:srgbClr val="002060"/>
              </a:solidFill>
            </a:endParaRPr>
          </a:p>
        </p:txBody>
      </p:sp>
      <p:pic>
        <p:nvPicPr>
          <p:cNvPr id="3" name="Рисунок 2" descr="marilyn-monroe-cinema-3d-1339665325_org.jpg"/>
          <p:cNvPicPr>
            <a:picLocks noChangeAspect="1"/>
          </p:cNvPicPr>
          <p:nvPr/>
        </p:nvPicPr>
        <p:blipFill>
          <a:blip r:embed="rId2"/>
          <a:stretch>
            <a:fillRect/>
          </a:stretch>
        </p:blipFill>
        <p:spPr>
          <a:xfrm>
            <a:off x="4857752" y="0"/>
            <a:ext cx="4286248" cy="6858000"/>
          </a:xfrm>
          <a:prstGeom prst="rect">
            <a:avLst/>
          </a:prstGeom>
          <a:ln>
            <a:noFill/>
          </a:ln>
          <a:effectLst>
            <a:softEdge rad="112500"/>
          </a:effectLst>
        </p:spPr>
      </p:pic>
      <p:pic>
        <p:nvPicPr>
          <p:cNvPr id="4" name="Рисунок 3" descr="загруженное.jpg"/>
          <p:cNvPicPr>
            <a:picLocks noChangeAspect="1"/>
          </p:cNvPicPr>
          <p:nvPr/>
        </p:nvPicPr>
        <p:blipFill>
          <a:blip r:embed="rId3"/>
          <a:stretch>
            <a:fillRect/>
          </a:stretch>
        </p:blipFill>
        <p:spPr>
          <a:xfrm>
            <a:off x="571472" y="214290"/>
            <a:ext cx="3462429" cy="2428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357718" cy="646331"/>
          </a:xfrm>
          <a:prstGeom prst="rect">
            <a:avLst/>
          </a:prstGeom>
          <a:noFill/>
        </p:spPr>
        <p:txBody>
          <a:bodyPr wrap="square" rtlCol="0">
            <a:spAutoFit/>
          </a:bodyPr>
          <a:lstStyle/>
          <a:p>
            <a:r>
              <a:rPr lang="en-US" dirty="0" smtClean="0">
                <a:solidFill>
                  <a:schemeClr val="accent6">
                    <a:lumMod val="50000"/>
                  </a:schemeClr>
                </a:solidFill>
              </a:rPr>
              <a:t>I like painting and painting is inspiring me . Arts is developing our cognition</a:t>
            </a:r>
            <a:endParaRPr lang="ru-RU" dirty="0">
              <a:solidFill>
                <a:schemeClr val="accent6">
                  <a:lumMod val="50000"/>
                </a:schemeClr>
              </a:solidFill>
            </a:endParaRPr>
          </a:p>
        </p:txBody>
      </p:sp>
      <p:sp>
        <p:nvSpPr>
          <p:cNvPr id="3" name="TextBox 2"/>
          <p:cNvSpPr txBox="1"/>
          <p:nvPr/>
        </p:nvSpPr>
        <p:spPr>
          <a:xfrm>
            <a:off x="6286512" y="0"/>
            <a:ext cx="2285984" cy="461665"/>
          </a:xfrm>
          <a:prstGeom prst="rect">
            <a:avLst/>
          </a:prstGeom>
          <a:noFill/>
        </p:spPr>
        <p:txBody>
          <a:bodyPr wrap="square" rtlCol="0">
            <a:spAutoFit/>
          </a:bodyPr>
          <a:lstStyle/>
          <a:p>
            <a:r>
              <a:rPr lang="en-US" sz="2400" dirty="0" smtClean="0">
                <a:effectLst>
                  <a:glow rad="63500">
                    <a:schemeClr val="accent5">
                      <a:satMod val="175000"/>
                      <a:alpha val="40000"/>
                    </a:schemeClr>
                  </a:glow>
                </a:effectLst>
              </a:rPr>
              <a:t>My works</a:t>
            </a:r>
            <a:endParaRPr lang="ru-RU" sz="2400" dirty="0">
              <a:effectLst>
                <a:glow rad="63500">
                  <a:schemeClr val="accent5">
                    <a:satMod val="175000"/>
                    <a:alpha val="40000"/>
                  </a:schemeClr>
                </a:glow>
              </a:effectLst>
            </a:endParaRPr>
          </a:p>
        </p:txBody>
      </p:sp>
      <p:pic>
        <p:nvPicPr>
          <p:cNvPr id="4" name="Рисунок 3" descr="13913655383.jpg"/>
          <p:cNvPicPr>
            <a:picLocks noChangeAspect="1"/>
          </p:cNvPicPr>
          <p:nvPr/>
        </p:nvPicPr>
        <p:blipFill>
          <a:blip r:embed="rId2"/>
          <a:stretch>
            <a:fillRect/>
          </a:stretch>
        </p:blipFill>
        <p:spPr>
          <a:xfrm>
            <a:off x="5286375" y="428604"/>
            <a:ext cx="3857625" cy="6429396"/>
          </a:xfrm>
          <a:prstGeom prst="rect">
            <a:avLst/>
          </a:prstGeom>
          <a:ln>
            <a:noFill/>
          </a:ln>
          <a:effectLst>
            <a:softEdge rad="112500"/>
          </a:effectLst>
        </p:spPr>
      </p:pic>
      <p:pic>
        <p:nvPicPr>
          <p:cNvPr id="6" name="Рисунок 5" descr="IMAG0879.jpg"/>
          <p:cNvPicPr>
            <a:picLocks noChangeAspect="1"/>
          </p:cNvPicPr>
          <p:nvPr/>
        </p:nvPicPr>
        <p:blipFill>
          <a:blip r:embed="rId3"/>
          <a:stretch>
            <a:fillRect/>
          </a:stretch>
        </p:blipFill>
        <p:spPr>
          <a:xfrm>
            <a:off x="0" y="875418"/>
            <a:ext cx="4357686" cy="5982582"/>
          </a:xfrm>
          <a:prstGeom prst="rect">
            <a:avLst/>
          </a:prstGeom>
          <a:ln>
            <a:noFill/>
          </a:ln>
          <a:effectLst>
            <a:softEdge rad="112500"/>
          </a:effectLst>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37</TotalTime>
  <Words>400</Words>
  <PresentationFormat>Экран (4:3)</PresentationFormat>
  <Paragraphs>7</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Трек</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яна</cp:lastModifiedBy>
  <cp:revision>5</cp:revision>
  <dcterms:modified xsi:type="dcterms:W3CDTF">2014-05-07T18:48:20Z</dcterms:modified>
</cp:coreProperties>
</file>