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4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3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3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3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7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0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21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3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7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9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2943" y="1885977"/>
            <a:ext cx="7374577" cy="1771620"/>
          </a:xfrm>
        </p:spPr>
        <p:txBody>
          <a:bodyPr/>
          <a:lstStyle/>
          <a:p>
            <a:r>
              <a:rPr lang="ru-RU" sz="6600" dirty="0" err="1" smtClean="0"/>
              <a:t>Бертольт</a:t>
            </a:r>
            <a:r>
              <a:rPr lang="ru-RU" sz="6600" dirty="0" smtClean="0"/>
              <a:t> Брехт. </a:t>
            </a:r>
            <a:r>
              <a:rPr lang="ru-RU" sz="6600" dirty="0" err="1" smtClean="0"/>
              <a:t>Життя</a:t>
            </a:r>
            <a:r>
              <a:rPr lang="ru-RU" sz="6600" dirty="0" smtClean="0"/>
              <a:t> </a:t>
            </a:r>
            <a:r>
              <a:rPr lang="ru-RU" sz="6600" dirty="0" err="1" smtClean="0"/>
              <a:t>Гал</a:t>
            </a:r>
            <a:r>
              <a:rPr lang="uk-UA" sz="6600" dirty="0" err="1" smtClean="0"/>
              <a:t>ілея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</a:t>
            </a:r>
            <a:r>
              <a:rPr lang="uk-UA" dirty="0" err="1" smtClean="0"/>
              <a:t>Котенко</a:t>
            </a:r>
            <a:r>
              <a:rPr lang="uk-UA" dirty="0" smtClean="0"/>
              <a:t> Роман, 11-В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49209" cy="1303867"/>
          </a:xfrm>
        </p:spPr>
        <p:txBody>
          <a:bodyPr/>
          <a:lstStyle/>
          <a:p>
            <a:r>
              <a:rPr lang="uk-UA" dirty="0" err="1" smtClean="0"/>
              <a:t>Бертольт</a:t>
            </a:r>
            <a:r>
              <a:rPr lang="uk-UA" dirty="0" smtClean="0"/>
              <a:t> Брехт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145" y="2560321"/>
            <a:ext cx="6249210" cy="331012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Народився 10 лютого 1898 року в німецькому місті </a:t>
            </a:r>
            <a:r>
              <a:rPr lang="uk-UA" dirty="0" err="1" smtClean="0"/>
              <a:t>Ауґсбурґ</a:t>
            </a:r>
            <a:r>
              <a:rPr lang="uk-UA" dirty="0" smtClean="0"/>
              <a:t> у заможній буржуазній родині.</a:t>
            </a:r>
          </a:p>
          <a:p>
            <a:pPr algn="just"/>
            <a:r>
              <a:rPr lang="uk-UA" dirty="0" smtClean="0"/>
              <a:t>Закінчив Мюнхенський університет, почав літературну діяльність 1918 року.</a:t>
            </a:r>
          </a:p>
          <a:p>
            <a:pPr algn="just"/>
            <a:r>
              <a:rPr lang="uk-UA" dirty="0" smtClean="0"/>
              <a:t>Створив власну концепцію «епічного», або «діалектичного» театру.</a:t>
            </a:r>
          </a:p>
          <a:p>
            <a:pPr algn="just"/>
            <a:r>
              <a:rPr lang="uk-UA" dirty="0" smtClean="0"/>
              <a:t>Помер 14 серпня 1956 року в Берліні у віці 58 років.</a:t>
            </a:r>
          </a:p>
          <a:p>
            <a:pPr algn="just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11" y="982133"/>
            <a:ext cx="3351988" cy="4888316"/>
          </a:xfrm>
        </p:spPr>
      </p:pic>
    </p:spTree>
    <p:extLst>
      <p:ext uri="{BB962C8B-B14F-4D97-AF65-F5344CB8AC3E}">
        <p14:creationId xmlns:p14="http://schemas.microsoft.com/office/powerpoint/2010/main" val="33819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148863" cy="1303867"/>
          </a:xfrm>
        </p:spPr>
        <p:txBody>
          <a:bodyPr>
            <a:noAutofit/>
          </a:bodyPr>
          <a:lstStyle/>
          <a:p>
            <a:r>
              <a:rPr lang="uk-UA" sz="6000" dirty="0" smtClean="0"/>
              <a:t>Життя Галілея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7523" y="2560320"/>
            <a:ext cx="5427022" cy="3496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«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Галілея</a:t>
            </a:r>
            <a:r>
              <a:rPr lang="ru-RU" sz="3200" dirty="0" smtClean="0"/>
              <a:t>» </a:t>
            </a:r>
            <a:r>
              <a:rPr lang="ru-RU" sz="3200" dirty="0"/>
              <a:t>(нем. </a:t>
            </a:r>
            <a:r>
              <a:rPr lang="ru-RU" sz="3200" dirty="0" err="1"/>
              <a:t>Leben</a:t>
            </a:r>
            <a:r>
              <a:rPr lang="ru-RU" sz="3200" dirty="0"/>
              <a:t> </a:t>
            </a:r>
            <a:r>
              <a:rPr lang="ru-RU" sz="3200" dirty="0" err="1"/>
              <a:t>des</a:t>
            </a:r>
            <a:r>
              <a:rPr lang="ru-RU" sz="3200" dirty="0"/>
              <a:t> </a:t>
            </a:r>
            <a:r>
              <a:rPr lang="ru-RU" sz="3200" dirty="0" err="1"/>
              <a:t>Galilei</a:t>
            </a:r>
            <a:r>
              <a:rPr lang="ru-RU" sz="3200" dirty="0" smtClean="0"/>
              <a:t>) – </a:t>
            </a:r>
            <a:r>
              <a:rPr lang="ru-RU" sz="3200" dirty="0" err="1" smtClean="0"/>
              <a:t>п’єса</a:t>
            </a:r>
            <a:r>
              <a:rPr lang="ru-RU" sz="3200" dirty="0" smtClean="0"/>
              <a:t> </a:t>
            </a:r>
            <a:r>
              <a:rPr lang="ru-RU" sz="3200" dirty="0" err="1" smtClean="0"/>
              <a:t>німецького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поета</a:t>
            </a:r>
            <a:r>
              <a:rPr lang="ru-RU" sz="3200" dirty="0" smtClean="0"/>
              <a:t> і драматурга </a:t>
            </a:r>
            <a:r>
              <a:rPr lang="ru-RU" sz="3200" dirty="0" err="1" smtClean="0"/>
              <a:t>Бертольта</a:t>
            </a:r>
            <a:r>
              <a:rPr lang="ru-RU" sz="3200" dirty="0" smtClean="0"/>
              <a:t> Брехта, один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найзначніших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творів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5" y="941803"/>
            <a:ext cx="4879846" cy="4928645"/>
          </a:xfrm>
        </p:spPr>
      </p:pic>
    </p:spTree>
    <p:extLst>
      <p:ext uri="{BB962C8B-B14F-4D97-AF65-F5344CB8AC3E}">
        <p14:creationId xmlns:p14="http://schemas.microsoft.com/office/powerpoint/2010/main" val="2414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/>
              <a:t>Діючі особи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ru-RU" sz="1600" dirty="0"/>
              <a:t>Галилео Галилей</a:t>
            </a:r>
          </a:p>
          <a:p>
            <a:r>
              <a:rPr lang="ru-RU" sz="1600" dirty="0" err="1"/>
              <a:t>Андреа</a:t>
            </a:r>
            <a:r>
              <a:rPr lang="ru-RU" sz="1600" dirty="0"/>
              <a:t> </a:t>
            </a:r>
            <a:r>
              <a:rPr lang="ru-RU" sz="1600" dirty="0" err="1"/>
              <a:t>Сарти</a:t>
            </a:r>
            <a:endParaRPr lang="ru-RU" sz="1600" dirty="0"/>
          </a:p>
          <a:p>
            <a:r>
              <a:rPr lang="ru-RU" sz="1600" dirty="0"/>
              <a:t>Госпожа </a:t>
            </a:r>
            <a:r>
              <a:rPr lang="ru-RU" sz="1600" dirty="0" err="1"/>
              <a:t>Сарти</a:t>
            </a:r>
            <a:r>
              <a:rPr lang="ru-RU" sz="1600" dirty="0"/>
              <a:t>, экономка Галилея, мать </a:t>
            </a:r>
            <a:r>
              <a:rPr lang="ru-RU" sz="1600" dirty="0" err="1"/>
              <a:t>Андреа</a:t>
            </a:r>
            <a:endParaRPr lang="ru-RU" sz="1600" dirty="0"/>
          </a:p>
          <a:p>
            <a:r>
              <a:rPr lang="ru-RU" sz="1600" dirty="0" err="1"/>
              <a:t>Людовико</a:t>
            </a:r>
            <a:r>
              <a:rPr lang="ru-RU" sz="1600" dirty="0"/>
              <a:t> </a:t>
            </a:r>
            <a:r>
              <a:rPr lang="ru-RU" sz="1600" dirty="0" err="1"/>
              <a:t>Марсили</a:t>
            </a:r>
            <a:r>
              <a:rPr lang="ru-RU" sz="1600" dirty="0"/>
              <a:t>, богатый молодой человек</a:t>
            </a:r>
          </a:p>
          <a:p>
            <a:r>
              <a:rPr lang="ru-RU" sz="1600" dirty="0" err="1"/>
              <a:t>Приули</a:t>
            </a:r>
            <a:r>
              <a:rPr lang="ru-RU" sz="1600" dirty="0"/>
              <a:t>, куратор университета в Падуе</a:t>
            </a:r>
          </a:p>
          <a:p>
            <a:r>
              <a:rPr lang="ru-RU" sz="1600" dirty="0" err="1"/>
              <a:t>Сагредо</a:t>
            </a:r>
            <a:r>
              <a:rPr lang="ru-RU" sz="1600" dirty="0"/>
              <a:t>, друг Галилея</a:t>
            </a:r>
          </a:p>
          <a:p>
            <a:r>
              <a:rPr lang="ru-RU" sz="1600" dirty="0"/>
              <a:t>Вирджиния, дочь Галилея</a:t>
            </a:r>
          </a:p>
          <a:p>
            <a:r>
              <a:rPr lang="ru-RU" sz="1600" dirty="0" err="1"/>
              <a:t>Федерцони</a:t>
            </a:r>
            <a:r>
              <a:rPr lang="ru-RU" sz="1600" dirty="0"/>
              <a:t>, шлифовальщик линз, помощник Галилея</a:t>
            </a:r>
          </a:p>
          <a:p>
            <a:r>
              <a:rPr lang="ru-RU" sz="1600" dirty="0" err="1"/>
              <a:t>Козимо</a:t>
            </a:r>
            <a:r>
              <a:rPr lang="ru-RU" sz="1600" dirty="0"/>
              <a:t> Медичи, великий герцог Флоренции</a:t>
            </a:r>
          </a:p>
          <a:p>
            <a:r>
              <a:rPr lang="ru-RU" sz="1600" dirty="0"/>
              <a:t>Патер Кристофер </a:t>
            </a:r>
            <a:r>
              <a:rPr lang="ru-RU" sz="1600" dirty="0" err="1"/>
              <a:t>Клавиус</a:t>
            </a:r>
            <a:r>
              <a:rPr lang="ru-RU" sz="1600" dirty="0"/>
              <a:t>, астроном</a:t>
            </a:r>
          </a:p>
          <a:p>
            <a:r>
              <a:rPr lang="ru-RU" sz="1600" dirty="0"/>
              <a:t>Маленький монах</a:t>
            </a:r>
          </a:p>
          <a:p>
            <a:r>
              <a:rPr lang="ru-RU" sz="1600" dirty="0"/>
              <a:t>Кардинал-инквизитор</a:t>
            </a:r>
          </a:p>
          <a:p>
            <a:r>
              <a:rPr lang="ru-RU" sz="1600" dirty="0"/>
              <a:t>Кардинал </a:t>
            </a:r>
            <a:r>
              <a:rPr lang="ru-RU" sz="1600" dirty="0" err="1"/>
              <a:t>Барберини</a:t>
            </a:r>
            <a:r>
              <a:rPr lang="ru-RU" sz="1600" dirty="0"/>
              <a:t>, он же — папа Урбан VIII</a:t>
            </a:r>
          </a:p>
          <a:p>
            <a:r>
              <a:rPr lang="ru-RU" sz="1600" dirty="0"/>
              <a:t>Кардинал </a:t>
            </a:r>
            <a:r>
              <a:rPr lang="ru-RU" sz="1600" dirty="0" err="1"/>
              <a:t>Беллармин</a:t>
            </a:r>
            <a:endParaRPr lang="ru-RU" sz="1600" dirty="0"/>
          </a:p>
          <a:p>
            <a:r>
              <a:rPr lang="ru-RU" sz="1600" dirty="0" err="1"/>
              <a:t>Филиппо</a:t>
            </a:r>
            <a:r>
              <a:rPr lang="ru-RU" sz="1600" dirty="0"/>
              <a:t> </a:t>
            </a:r>
            <a:r>
              <a:rPr lang="ru-RU" sz="1600" dirty="0" err="1"/>
              <a:t>Муциус</a:t>
            </a:r>
            <a:r>
              <a:rPr lang="ru-RU" sz="1600" dirty="0"/>
              <a:t>, ученый</a:t>
            </a:r>
          </a:p>
          <a:p>
            <a:r>
              <a:rPr lang="ru-RU" sz="1600" dirty="0" err="1"/>
              <a:t>Гаффоне</a:t>
            </a:r>
            <a:r>
              <a:rPr lang="ru-RU" sz="1600" dirty="0"/>
              <a:t>, ректор университета в </a:t>
            </a:r>
            <a:r>
              <a:rPr lang="ru-RU" sz="1600" dirty="0" smtClean="0"/>
              <a:t>Пизе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02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2250"/>
            <a:ext cx="5688281" cy="79033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0" y="-392251"/>
            <a:ext cx="6503720" cy="9630139"/>
          </a:xfrm>
        </p:spPr>
      </p:pic>
    </p:spTree>
    <p:extLst>
      <p:ext uri="{BB962C8B-B14F-4D97-AF65-F5344CB8AC3E}">
        <p14:creationId xmlns:p14="http://schemas.microsoft.com/office/powerpoint/2010/main" val="37061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10800000">
            <a:off x="2671947" y="2749905"/>
            <a:ext cx="6824243" cy="1572714"/>
          </a:xfrm>
        </p:spPr>
        <p:txBody>
          <a:bodyPr/>
          <a:lstStyle/>
          <a:p>
            <a:r>
              <a:rPr lang="ru-RU" dirty="0" smtClean="0"/>
              <a:t>ДЯКУЮ ЗА УВАГУ!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274</TotalTime>
  <Words>92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Бертольт Брехт. Життя Галілея</vt:lpstr>
      <vt:lpstr>Бертольт Брехт</vt:lpstr>
      <vt:lpstr>Життя Галілея</vt:lpstr>
      <vt:lpstr>Діючі особи</vt:lpstr>
      <vt:lpstr>PowerPoint Presentation</vt:lpstr>
      <vt:lpstr>ДЯКУЮ ЗА УВАГУ!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Бертольд Брехт. Життя Галілея</dc:title>
  <dc:creator>Roman</dc:creator>
  <cp:lastModifiedBy>Roman</cp:lastModifiedBy>
  <cp:revision>6</cp:revision>
  <dcterms:created xsi:type="dcterms:W3CDTF">2014-01-25T06:19:32Z</dcterms:created>
  <dcterms:modified xsi:type="dcterms:W3CDTF">2014-01-25T10:54:13Z</dcterms:modified>
</cp:coreProperties>
</file>