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70" r:id="rId5"/>
    <p:sldId id="271" r:id="rId6"/>
    <p:sldId id="272" r:id="rId7"/>
    <p:sldId id="274" r:id="rId8"/>
    <p:sldId id="275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918648" cy="1827634"/>
          </a:xfrm>
        </p:spPr>
        <p:txBody>
          <a:bodyPr>
            <a:noAutofit/>
          </a:bodyPr>
          <a:lstStyle/>
          <a:p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most famous love </a:t>
            </a:r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stories</a:t>
            </a:r>
            <a:endParaRPr lang="ru-RU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Made by: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Liz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Prishchepa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1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0880" cy="998984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Shan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Jahan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Mumtaz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Mahal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2880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story takes place in 17th century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India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Prince Shan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Jahan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met beautiful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Arjumand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Bano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Begum and a glance in love with her. The girl was not only the most important love Prince, but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Mumtaz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Mahal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that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Chosen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Palace. As in all fairy tales, they were married and they had many children.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77474"/>
            <a:ext cx="5760640" cy="37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13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Unfortunately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during childbirth 14 child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Mumtaz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died. Before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her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death, Shan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Jahan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promised her not to have more children and to build a palace for the glory of their love. So there was the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Taj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Mahal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the universal symbol of eternal love, where their bodies are buried.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95934"/>
            <a:ext cx="5760640" cy="412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21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Duke of Windsor and Wallis Simpson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7533"/>
            <a:ext cx="7776864" cy="511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3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40668"/>
            <a:ext cx="4330824" cy="59766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After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death of King George V in 1936 the King of the British Empire was his eldest son, Edward VIII. At that time, he met Thelma Furness , the English aristocrat . One day she invited him to a party where he met with the American couple, The Simpsons. Four became very good friends. When Lady Furness went on a trip , she asked his American girlfriend Wallis " look after " the King . Thus began their love story . At the court of scandal : the king with American , besides married ! Members of Parliament urged the monarch to leave Wallis 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92" y="620688"/>
            <a:ext cx="4338228" cy="578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8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404664"/>
            <a:ext cx="3960440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But the heart has a will of its own … and in the official statement Edward VIII declared that abdicates to be with the beloved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woman.Leaving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throne , losing his title , he became the Duke of Windsor and leave home, and the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next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year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marry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Wallis . Despite this alliance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Wallis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Simpson never had the rights to the title " Royal Highness ." King was proclaimed George VI, the father of the British Queen Elizabeth II.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97" y="3524992"/>
            <a:ext cx="4413003" cy="304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9" y="575284"/>
            <a:ext cx="4378731" cy="278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6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75240" cy="778098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Tristan and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Isolde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55052"/>
            <a:ext cx="4618856" cy="54262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tragic love story of Tristan and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Isolde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has been retold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rewritten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numerous times.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Isolde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was the daughter of the King of Ireland, and only betrothed to King Mark of Cornwall . King Mark sent his nephew Tristan to Ireland to he escorted his bride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Isolde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to Cornwall. During the trip, Tristan and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Isolde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fall in love 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Isolde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marries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Mark, however, the love affair continues after her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marriage.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55052"/>
            <a:ext cx="4173149" cy="56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6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Mark finally learned about the change, he forgave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Isolde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but Tristan forever banished from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Kornuolla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Tristan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Brittany.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There he met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Isolde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Brittany. He was attracted to her because she looked like his true love. He married her , but the marriage was unsuccessful because of its genuine true love for another woman. After he became ill , he sent for his beloved in the hope that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she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will be able to come and cure him 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47776"/>
            <a:ext cx="5904656" cy="380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3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620688"/>
            <a:ext cx="3888432" cy="564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 the captain of a ship was sent to an arrangement that if she would agree to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come,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ship sails on the return will be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white,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if not, then black . Tristan's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wife,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seeing the white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sails,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told him that black sails . He died of grief before his love could get to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shortly thereafter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Isolde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died of a broken heart 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58992"/>
            <a:ext cx="4431215" cy="5274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6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95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The most famous love stories</vt:lpstr>
      <vt:lpstr>Shan Jahan and Mumtaz Mahal</vt:lpstr>
      <vt:lpstr>Презентация PowerPoint</vt:lpstr>
      <vt:lpstr>The Duke of Windsor and Wallis Simpson</vt:lpstr>
      <vt:lpstr>Презентация PowerPoint</vt:lpstr>
      <vt:lpstr>Презентация PowerPoint</vt:lpstr>
      <vt:lpstr>Tristan and Isolde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famous love story</dc:title>
  <cp:lastModifiedBy>qwery</cp:lastModifiedBy>
  <cp:revision>13</cp:revision>
  <dcterms:modified xsi:type="dcterms:W3CDTF">2014-02-18T19:43:54Z</dcterms:modified>
</cp:coreProperties>
</file>