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8" r:id="rId9"/>
    <p:sldId id="269" r:id="rId10"/>
    <p:sldId id="259" r:id="rId11"/>
    <p:sldId id="260" r:id="rId12"/>
    <p:sldId id="267" r:id="rId13"/>
    <p:sldId id="261" r:id="rId14"/>
    <p:sldId id="262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6" autoAdjust="0"/>
    <p:restoredTop sz="94660"/>
  </p:normalViewPr>
  <p:slideViewPr>
    <p:cSldViewPr>
      <p:cViewPr varScale="1">
        <p:scale>
          <a:sx n="93" d="100"/>
          <a:sy n="93" d="100"/>
        </p:scale>
        <p:origin x="-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ЮЛЯ\уроки\Труды\34621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37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992888" cy="2088232"/>
          </a:xfrm>
        </p:spPr>
        <p:txBody>
          <a:bodyPr>
            <a:noAutofit/>
          </a:bodyPr>
          <a:lstStyle/>
          <a:p>
            <a:r>
              <a:rPr lang="uk-UA" sz="4000" dirty="0" smtClean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Екологічні і техногенні проблеми в перетворювальній діяльності людини </a:t>
            </a:r>
            <a:endParaRPr lang="ru-RU" sz="4000" dirty="0">
              <a:ln w="18415" cmpd="sng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ЮЛЯ\уроки\Труды\1170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133056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водна й вітрова ерозія ґрунту зменшує площу ріллі, знижує родючість ґрунту, утрудняє обробку полів, руйнує дороги та інші спорудження, замулює канали й водоймища; машинна деградація ґрунтів під впливом руху тракторів і впливів сільськогосподарської техніки призводить до руйнування структури й погіршення якостей ґрунту; забруднення ґрунту в результаті застосування великої кількості добрив (пестицидів) знижує здатність бактерій розкладати органічний матеріал ґрунту й виробляти необхідні рослинам живильні речовини.</a:t>
            </a:r>
          </a:p>
          <a:p>
            <a:endParaRPr lang="ru-RU" dirty="0"/>
          </a:p>
        </p:txBody>
      </p:sp>
      <p:pic>
        <p:nvPicPr>
          <p:cNvPr id="4100" name="Picture 4" descr="D:\ЮЛЯ\уроки\Труды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8"/>
            <a:ext cx="3960440" cy="28340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ЮЛЯ\уроки\Труды\131054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408712" cy="692696"/>
          </a:xfrm>
        </p:spPr>
        <p:txBody>
          <a:bodyPr>
            <a:normAutofit/>
          </a:bodyPr>
          <a:lstStyle/>
          <a:p>
            <a:r>
              <a:rPr lang="uk-UA" sz="3200" u="sng" dirty="0" smtClean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Глобальні проблеми людства </a:t>
            </a:r>
            <a:endParaRPr lang="ru-RU" sz="3200" u="sng" dirty="0">
              <a:ln w="18415" cmpd="sng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Глобальні проблеми людства — комплекс проблем і ситуацій, що зачіпають життєві інтереси всіх народів світу,характеризуються динамізмом і вимагають для свого розв'язання колективних зусиль світової громадськості,від вирішення яких залежить подальший прогрес людства і збереження цивілізації.</a:t>
            </a:r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  <a:p>
            <a:pPr>
              <a:buNone/>
            </a:pPr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6" name="Рисунок 5" descr="global-ny-e-problemy-chelovechest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852936"/>
            <a:ext cx="3566170" cy="3677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92088"/>
          </a:xfrm>
        </p:spPr>
        <p:txBody>
          <a:bodyPr>
            <a:normAutofit/>
          </a:bodyPr>
          <a:lstStyle/>
          <a:p>
            <a:r>
              <a:rPr lang="uk-UA" u="sng" dirty="0" smtClean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Глобальні проблеми людства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7"/>
            <a:ext cx="8496944" cy="237626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Глобальні проблеми людства взаємопов'язані охоплюють всі сторони життя людей,стосуються всіх країн народів та верств населення,стосуються як поверхні землі, так і Світового океану, атмосфери планети, навколоземного та космічного простору. Вони призводять до великих економічних та соціальних збитків.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ЮЛЯ\уроки\Труды\88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2736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Constantia" pitchFamily="18" charset="0"/>
              </a:rPr>
              <a:t/>
            </a:r>
            <a:br>
              <a:rPr lang="uk-UA" sz="2800" dirty="0" smtClean="0">
                <a:latin typeface="Constantia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3528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600" dirty="0" smtClean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Глобальні проблеми людства є наслідком протистояння з одного боку природи, а з іншого — людської практики, культури людства, а також невідповідності або несумісності різноспрямованих тенденцій в ході розвитку самої людської культури. Природа існує за принципом негативного зворотного зв'язку, тоді як людська культура — за принципом позитивного зворотного зв'язку.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Геоглобалістика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— міждисциплінарний науковий підхід, спрямований на комплексний розгляд глобальних проблем людства та пошук шляхів їх вирішення.</a:t>
            </a:r>
          </a:p>
          <a:p>
            <a:endParaRPr lang="ru-RU" dirty="0"/>
          </a:p>
        </p:txBody>
      </p:sp>
      <p:pic>
        <p:nvPicPr>
          <p:cNvPr id="5" name="Рисунок 4" descr="0011-012-Predlozhite-puti-reshenija-ekologicheskoj-proble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284984"/>
            <a:ext cx="5121859" cy="2995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980728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Демографічна ситуація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1656184"/>
          </a:xfrm>
        </p:spPr>
        <p:txBody>
          <a:bodyPr>
            <a:normAutofit/>
          </a:bodyPr>
          <a:lstStyle/>
          <a:p>
            <a:r>
              <a:rPr lang="uk-UA" dirty="0" smtClean="0"/>
              <a:t>До чинників, які призвели до глобальних проблем можна віднести швидке зростання чисельності населення.</a:t>
            </a:r>
            <a:endParaRPr lang="ru-RU" dirty="0"/>
          </a:p>
        </p:txBody>
      </p:sp>
      <p:pic>
        <p:nvPicPr>
          <p:cNvPr id="5" name="Рисунок 4" descr="485de320dabd59c3e1a8df075f48b00a86d88df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564904"/>
            <a:ext cx="5472608" cy="4104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850106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Демографічна ситуація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124744"/>
            <a:ext cx="6480720" cy="5472608"/>
          </a:xfrm>
        </p:spPr>
        <p:txBody>
          <a:bodyPr/>
          <a:lstStyle/>
          <a:p>
            <a:r>
              <a:rPr lang="uk-UA" dirty="0" smtClean="0"/>
              <a:t>Для країн третього світу характерний </a:t>
            </a:r>
            <a:r>
              <a:rPr lang="uk-UA" dirty="0" err="1" smtClean="0"/>
              <a:t>“демографічний</a:t>
            </a:r>
            <a:r>
              <a:rPr lang="uk-UA" dirty="0" smtClean="0"/>
              <a:t> </a:t>
            </a:r>
            <a:r>
              <a:rPr lang="uk-UA" dirty="0" err="1" smtClean="0"/>
              <a:t>вибух”</a:t>
            </a:r>
            <a:r>
              <a:rPr lang="uk-UA" dirty="0" smtClean="0"/>
              <a:t>, а в розвинених країнах спостерігається  старіння і депопуляція населення. До 2025 року населення країн, що розвиваються зросте ще на 3 </a:t>
            </a:r>
            <a:r>
              <a:rPr lang="uk-UA" dirty="0" err="1" smtClean="0"/>
              <a:t>млрд</a:t>
            </a:r>
            <a:r>
              <a:rPr lang="uk-UA" dirty="0" smtClean="0"/>
              <a:t> осіб, що становитиме 95% приросту населення світу.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864096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Демографічна ситуація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86797970_4171694_afrikanskie_deti_fot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299697"/>
            <a:ext cx="7128792" cy="528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Демографічна ситуація</a:t>
            </a:r>
            <a:endParaRPr lang="ru-RU" dirty="0"/>
          </a:p>
        </p:txBody>
      </p:sp>
      <p:pic>
        <p:nvPicPr>
          <p:cNvPr id="4" name="Содержимое 3" descr="201211152352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5901258" cy="4287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pryrodni-resyrsy_350_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7213" y="3573016"/>
            <a:ext cx="3938617" cy="2813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Демографічна ситуація</a:t>
            </a:r>
            <a:endParaRPr lang="ru-RU" dirty="0"/>
          </a:p>
        </p:txBody>
      </p:sp>
      <p:pic>
        <p:nvPicPr>
          <p:cNvPr id="4" name="Содержимое 3" descr="діти-китайці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7852" y="1196751"/>
            <a:ext cx="7146515" cy="476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:\ЮЛЯ\уроки\Труды\eco_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3240360"/>
          </a:xfr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Екологічна проблема </a:t>
            </a:r>
            <a:r>
              <a:rPr lang="uk-UA" sz="28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— глобальна проблема людства, що виникла з початком індустріальної діяльності людства й особливо загострилася в другій половині XX ст. Крім індустріалізації, поглибленню екологічної проблеми сприяли ядерні випробування, проведені в трьох середовищах географічної оболонки Землі (повітря, вода, земля). </a:t>
            </a:r>
            <a:endParaRPr lang="uk-UA" sz="28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620688"/>
            <a:ext cx="4464496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uk-UA" sz="3200" b="1" u="sng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Екологічна проблема </a:t>
            </a:r>
            <a:endParaRPr lang="ru-RU" sz="3200" b="1" u="sng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Демографічна ситуація</a:t>
            </a:r>
            <a:endParaRPr lang="ru-RU" dirty="0"/>
          </a:p>
        </p:txBody>
      </p:sp>
      <p:pic>
        <p:nvPicPr>
          <p:cNvPr id="4" name="Содержимое 3" descr="1227719000_1559289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454" y="1412776"/>
            <a:ext cx="8555827" cy="48245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78098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Переробка відходів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328592"/>
          </a:xfrm>
        </p:spPr>
        <p:txBody>
          <a:bodyPr>
            <a:normAutofit fontScale="77500" lnSpcReduction="20000"/>
          </a:bodyPr>
          <a:lstStyle/>
          <a:p>
            <a:r>
              <a:rPr lang="vi-V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Переро́бка— здійснення будь-яких технологічних операцій, пов'язаних зі зміною фізичних, хімічних або біологічних властивостей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vi-V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відходів, з метою підготовки їх до екологічно безпечного зберігання, перевезення, утилізації чи видалення. Повторне використання або повернення в обіг відходів виробництва чи сміття. Найпоширеніша вторинна, третинна, інші переробки різними масштабами таких матеріалів, як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vi-V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скло, папір, алюміній, асфальт, залізо, тканини та різних видів пластику. Також спрадавна використовують в сільському господарстві органічні господарські та побутові відходи.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124744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Переробка відходів</a:t>
            </a:r>
            <a:endParaRPr lang="ru-RU" dirty="0"/>
          </a:p>
        </p:txBody>
      </p:sp>
      <p:pic>
        <p:nvPicPr>
          <p:cNvPr id="4" name="Содержимое 3" descr="загруженное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73183" y="1124744"/>
            <a:ext cx="7195467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Переробка відходів</a:t>
            </a:r>
            <a:endParaRPr lang="ru-RU" dirty="0"/>
          </a:p>
        </p:txBody>
      </p:sp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7776864" cy="550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Переробка відходів</a:t>
            </a:r>
            <a:endParaRPr lang="ru-RU" dirty="0"/>
          </a:p>
        </p:txBody>
      </p:sp>
      <p:pic>
        <p:nvPicPr>
          <p:cNvPr id="4" name="Содержимое 3" descr="KMVR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082" y="1412776"/>
            <a:ext cx="8067373" cy="5204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ЮЛЯ\уроки\Труды\та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84" y="-171400"/>
            <a:ext cx="9194084" cy="702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764704"/>
            <a:ext cx="8712968" cy="67403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скорочення площі лісів у помірному й тропічному поясах, наслідком чого є скорочення джерел надходження кисню в атмосферу;</a:t>
            </a:r>
          </a:p>
          <a:p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спустелення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територій у результаті нераціональної господарської діяльності; зменшення біологічної розмаїтості рослин і тварин Землі через руйнування середовища їхнього перебування;</a:t>
            </a:r>
          </a:p>
          <a:p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забруднення водойм небезпечними забруднювачами промислового походження (важкими металами: кадмієм, свинцем і цинком, які потрапляють у водойми зі стічними водами). Інше серйозне джерело забруднення прісних вод — кислотні дощі, спричинені транспортно-промисловими викидами;</a:t>
            </a:r>
          </a:p>
          <a:p>
            <a:endParaRPr lang="uk-UA" sz="2400" dirty="0" smtClean="0">
              <a:ln w="18415" cmpd="sng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sz="2400" dirty="0" smtClean="0">
              <a:ln w="18415" cmpd="sng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endParaRPr lang="uk-UA" sz="2400" dirty="0" smtClean="0">
              <a:ln w="18415" cmpd="sng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u="sng" dirty="0" smtClean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екологічних проблем належать: </a:t>
            </a:r>
            <a:endParaRPr lang="ru-RU" sz="2800" u="sng" dirty="0">
              <a:ln w="18415" cmpd="sng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Еколог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ічні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проблеми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virubka_lesa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7581" y="1052512"/>
            <a:ext cx="7673982" cy="5112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Екологічні проблеми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vyrubka-leso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4286250" cy="2800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657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708920"/>
            <a:ext cx="5430180" cy="3620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908720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Екологічні проблеми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dirty-water-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3" y="1484784"/>
            <a:ext cx="8571574" cy="43924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792088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Екологічні проблеми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8424936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980728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Екологічні проблеми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wwd2003-paraguay1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8898" y="1124743"/>
            <a:ext cx="7883542" cy="526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908720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Екологічні проблеми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fig74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4560813" cy="457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efb2f192f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5635" y="1260695"/>
            <a:ext cx="3209823" cy="4904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408</Words>
  <Application>Microsoft Office PowerPoint</Application>
  <PresentationFormat>Экран (4:3)</PresentationFormat>
  <Paragraphs>37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Екологічні і техногенні проблеми в перетворювальній діяльності людини </vt:lpstr>
      <vt:lpstr>Слайд 2</vt:lpstr>
      <vt:lpstr>Слайд 3</vt:lpstr>
      <vt:lpstr>Екологічні проблеми</vt:lpstr>
      <vt:lpstr>Екологічні проблеми</vt:lpstr>
      <vt:lpstr>Екологічні проблеми</vt:lpstr>
      <vt:lpstr>Екологічні проблеми</vt:lpstr>
      <vt:lpstr>Екологічні проблеми</vt:lpstr>
      <vt:lpstr>Екологічні проблеми</vt:lpstr>
      <vt:lpstr>Слайд 10</vt:lpstr>
      <vt:lpstr>Глобальні проблеми людства </vt:lpstr>
      <vt:lpstr>Глобальні проблеми людства </vt:lpstr>
      <vt:lpstr> </vt:lpstr>
      <vt:lpstr>Слайд 14</vt:lpstr>
      <vt:lpstr>Демографічна ситуація</vt:lpstr>
      <vt:lpstr>Демографічна ситуація</vt:lpstr>
      <vt:lpstr>Демографічна ситуація</vt:lpstr>
      <vt:lpstr>Демографічна ситуація</vt:lpstr>
      <vt:lpstr>Демографічна ситуація</vt:lpstr>
      <vt:lpstr>Демографічна ситуація</vt:lpstr>
      <vt:lpstr>Переробка відходів</vt:lpstr>
      <vt:lpstr>Переробка відходів</vt:lpstr>
      <vt:lpstr>Переробка відходів</vt:lpstr>
      <vt:lpstr>Переробка відходів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і техногенні проблеми в перетворювальній діяльності людини </dc:title>
  <dc:creator>Администратор</dc:creator>
  <cp:lastModifiedBy>Пользователь Windows</cp:lastModifiedBy>
  <cp:revision>51</cp:revision>
  <dcterms:created xsi:type="dcterms:W3CDTF">2013-10-12T23:38:17Z</dcterms:created>
  <dcterms:modified xsi:type="dcterms:W3CDTF">2014-06-02T11:25:48Z</dcterms:modified>
</cp:coreProperties>
</file>