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230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5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17410" name="Shape 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1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5842" name="Shape 11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61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19458" name="Shape 6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6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1506" name="Shape 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75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3554" name="Shape 7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8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5602" name="Shape 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92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7650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01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9698" name="Shape 10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07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1746" name="Shape 10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11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3794" name="Shape 1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/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fld id="{AC002E58-B673-4111-A5CA-BBDF806741E5}" type="slidenum">
              <a:rPr lang="ru-RU" sz="1300"/>
              <a:pPr algn="r"/>
              <a:t>‹#›</a:t>
            </a:fld>
            <a:endParaRPr lang="ru-RU" sz="13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30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8195" name="Shape 31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Shape 48"/>
          <p:cNvPicPr preferRelativeResize="0">
            <a:picLocks noChangeAspect="1" noChangeArrowheads="1"/>
          </p:cNvPicPr>
          <p:nvPr/>
        </p:nvPicPr>
        <p:blipFill>
          <a:blip r:embed="rId3"/>
          <a:srcRect l="63824" b="54668"/>
          <a:stretch>
            <a:fillRect/>
          </a:stretch>
        </p:blipFill>
        <p:spPr bwMode="auto">
          <a:xfrm>
            <a:off x="4522788" y="0"/>
            <a:ext cx="46212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Shape 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927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Shape 50"/>
          <p:cNvSpPr txBox="1">
            <a:spLocks noChangeArrowheads="1"/>
          </p:cNvSpPr>
          <p:nvPr/>
        </p:nvSpPr>
        <p:spPr bwMode="auto">
          <a:xfrm>
            <a:off x="4124325" y="0"/>
            <a:ext cx="50196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6000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Френк   </a:t>
            </a:r>
          </a:p>
          <a:p>
            <a:r>
              <a:rPr lang="ru-RU" sz="6000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   Альберт </a:t>
            </a:r>
          </a:p>
          <a:p>
            <a:r>
              <a:rPr lang="ru-RU" sz="6000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        Сінатра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1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sz="3600" b="1" smtClean="0">
              <a:latin typeface="Arial" charset="0"/>
              <a:cs typeface="Arial" charset="0"/>
            </a:endParaRPr>
          </a:p>
        </p:txBody>
      </p:sp>
      <p:sp>
        <p:nvSpPr>
          <p:cNvPr id="34818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</a:pPr>
            <a:endParaRPr lang="ru-RU" sz="3000" smtClean="0">
              <a:latin typeface="Arial" charset="0"/>
              <a:cs typeface="Arial" charset="0"/>
            </a:endParaRPr>
          </a:p>
        </p:txBody>
      </p:sp>
      <p:pic>
        <p:nvPicPr>
          <p:cNvPr id="34819" name="Shape 1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25" y="-138113"/>
            <a:ext cx="10991850" cy="541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ChangeArrowheads="1"/>
          </p:cNvSpPr>
          <p:nvPr/>
        </p:nvSpPr>
        <p:spPr bwMode="auto">
          <a:xfrm>
            <a:off x="0" y="0"/>
            <a:ext cx="40941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500">
                <a:solidFill>
                  <a:srgbClr val="F4CCCC"/>
                </a:solidFill>
                <a:latin typeface="Trebuchet MS" pitchFamily="34" charset="0"/>
                <a:sym typeface="Trebuchet MS" pitchFamily="34" charset="0"/>
              </a:rPr>
              <a:t>Френк Сінатра з'явився на світ 12 грудня 1915 року в місті Хобокен, в родині італійських емігрантів. Його життя в ранньому дитинстві була звичайнісіньким. У ньому не було злиднів чи навмисного багатства. Єдиною яскравою плямою в його долі завжди була музика.</a:t>
            </a:r>
          </a:p>
        </p:txBody>
      </p:sp>
      <p:sp>
        <p:nvSpPr>
          <p:cNvPr id="57" name="Shape 57"/>
          <p:cNvSpPr txBox="1">
            <a:spLocks noChangeArrowheads="1"/>
          </p:cNvSpPr>
          <p:nvPr/>
        </p:nvSpPr>
        <p:spPr bwMode="auto">
          <a:xfrm>
            <a:off x="0" y="2652713"/>
            <a:ext cx="2536825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1500">
                <a:solidFill>
                  <a:srgbClr val="F4CCCC"/>
                </a:solidFill>
                <a:latin typeface="Trebuchet MS" pitchFamily="34" charset="0"/>
                <a:sym typeface="Trebuchet MS" pitchFamily="34" charset="0"/>
              </a:rPr>
              <a:t>Батько нашого сьогоднішнього героя був родом з італійського міста Палермо. За своє життя в Америці він був вантажником, барменом, пожежним і навіть боксером.</a:t>
            </a:r>
          </a:p>
        </p:txBody>
      </p:sp>
      <p:sp>
        <p:nvSpPr>
          <p:cNvPr id="58" name="Shape 58"/>
          <p:cNvSpPr txBox="1">
            <a:spLocks noChangeArrowheads="1"/>
          </p:cNvSpPr>
          <p:nvPr/>
        </p:nvSpPr>
        <p:spPr bwMode="auto">
          <a:xfrm>
            <a:off x="2536825" y="1762125"/>
            <a:ext cx="2998788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r>
              <a:rPr lang="ru-RU" sz="1500">
                <a:solidFill>
                  <a:srgbClr val="F4CCCC"/>
                </a:solidFill>
                <a:latin typeface="Trebuchet MS" pitchFamily="34" charset="0"/>
                <a:sym typeface="Trebuchet MS" pitchFamily="34" charset="0"/>
              </a:rPr>
              <a:t>Зовсім інша справа - мама майбутнього музиканта. Все своє життя вона вела тихе й розмірене життя. Довгий час була звичайною американської домогосподаркою, однак, поставивши сина на ноги, вирішила в один прекрасний момент побудувати кар'єру і стала працювати в якості голови міського осередку Демократичної партії. </a:t>
            </a:r>
          </a:p>
        </p:txBody>
      </p:sp>
      <p:pic>
        <p:nvPicPr>
          <p:cNvPr id="18437" name="Shape 5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1025" y="0"/>
            <a:ext cx="35258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Shape 6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-438150"/>
            <a:ext cx="90551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Shape 65"/>
          <p:cNvSpPr txBox="1">
            <a:spLocks noChangeArrowheads="1"/>
          </p:cNvSpPr>
          <p:nvPr/>
        </p:nvSpPr>
        <p:spPr bwMode="auto">
          <a:xfrm>
            <a:off x="96838" y="0"/>
            <a:ext cx="47021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600">
                <a:latin typeface="Trebuchet MS" pitchFamily="34" charset="0"/>
                <a:sym typeface="Trebuchet MS" pitchFamily="34" charset="0"/>
              </a:rPr>
              <a:t>Вже з тринадцяти років він заробляв співом, виступаючи в барах рідного міста. Спочатку все йшло досить звичайно, однак через якийсь час пішли перші виступи на радіо, які й дозволили майбутньому співакові визначитися з майбутньою професією. </a:t>
            </a:r>
          </a:p>
        </p:txBody>
      </p:sp>
      <p:sp>
        <p:nvSpPr>
          <p:cNvPr id="66" name="Shape 66"/>
          <p:cNvSpPr txBox="1">
            <a:spLocks noChangeArrowheads="1"/>
          </p:cNvSpPr>
          <p:nvPr/>
        </p:nvSpPr>
        <p:spPr bwMode="auto">
          <a:xfrm>
            <a:off x="4073525" y="3005138"/>
            <a:ext cx="50276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600">
                <a:solidFill>
                  <a:srgbClr val="CFE2F3"/>
                </a:solidFill>
                <a:latin typeface="Trebuchet MS" pitchFamily="34" charset="0"/>
                <a:sym typeface="Trebuchet MS" pitchFamily="34" charset="0"/>
              </a:rPr>
              <a:t>В середині тридцятих років Френк Сінатра разом зі своїми тодішніми приятелями створив гурт «The Hoboken Four», з якою дуже скоро постав на конкурсі молодих талантів. Виступ виявився вдалим, і вже наступного місяця вся команда вирушила в національне турне по містах США. Після цього деякий час Френк Сінатра працював в музичному кафе і виступав на радіо.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>
            <a:picLocks noChangeAspect="1" noChangeArrowheads="1"/>
          </p:cNvPicPr>
          <p:nvPr/>
        </p:nvPicPr>
        <p:blipFill>
          <a:blip r:embed="rId3"/>
          <a:srcRect b="8826"/>
          <a:stretch>
            <a:fillRect/>
          </a:stretch>
        </p:blipFill>
        <p:spPr bwMode="auto">
          <a:xfrm>
            <a:off x="0" y="0"/>
            <a:ext cx="42306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Shape 72"/>
          <p:cNvSpPr txBox="1">
            <a:spLocks noChangeArrowheads="1"/>
          </p:cNvSpPr>
          <p:nvPr/>
        </p:nvSpPr>
        <p:spPr bwMode="auto">
          <a:xfrm>
            <a:off x="4230688" y="0"/>
            <a:ext cx="49133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4000">
                <a:latin typeface="Trebuchet MS" pitchFamily="34" charset="0"/>
                <a:sym typeface="Trebuchet MS" pitchFamily="34" charset="0"/>
              </a:rPr>
              <a:t>«The Hoboken Four»</a:t>
            </a:r>
          </a:p>
        </p:txBody>
      </p:sp>
      <p:pic>
        <p:nvPicPr>
          <p:cNvPr id="73" name="Shape 7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0688" y="1136650"/>
            <a:ext cx="4913312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6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9110">
            <a:off x="6076950" y="203200"/>
            <a:ext cx="2894013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Shape 79"/>
          <p:cNvSpPr txBox="1">
            <a:spLocks noChangeArrowheads="1"/>
          </p:cNvSpPr>
          <p:nvPr/>
        </p:nvSpPr>
        <p:spPr bwMode="auto">
          <a:xfrm>
            <a:off x="0" y="0"/>
            <a:ext cx="3151188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600">
                <a:solidFill>
                  <a:srgbClr val="073763"/>
                </a:solidFill>
                <a:latin typeface="Trebuchet MS" pitchFamily="34" charset="0"/>
                <a:sym typeface="Trebuchet MS" pitchFamily="34" charset="0"/>
              </a:rPr>
              <a:t>Однак справжній успіх до нашого сьогоднішнього героя прийшов на початку сорокових років. У цей період він почав часто виступати з джазовими оркестрами Гаррі Джеймса і Томмі Дорсі. У цей період талановитий музикант привернув до себе увагу видатних діячів американського шоу-бізнесу. У 1946-му році Френк записав свій перший альбом «The Voice Of Frank Sinatra», а через два роки вийшов альбом  «Christmas Songs By Sinatra». </a:t>
            </a:r>
          </a:p>
        </p:txBody>
      </p:sp>
      <p:pic>
        <p:nvPicPr>
          <p:cNvPr id="80" name="Shape 8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85849">
            <a:off x="3916363" y="222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Shape 8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01057">
            <a:off x="6286500" y="2105025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Shape 8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47742">
            <a:off x="3211513" y="1935163"/>
            <a:ext cx="31972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Shape 8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8" y="0"/>
            <a:ext cx="4119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Shape 88"/>
          <p:cNvPicPr preferRelativeResize="0">
            <a:picLocks noChangeAspect="1" noChangeArrowheads="1"/>
          </p:cNvPicPr>
          <p:nvPr/>
        </p:nvPicPr>
        <p:blipFill>
          <a:blip r:embed="rId4"/>
          <a:srcRect b="27734"/>
          <a:stretch>
            <a:fillRect/>
          </a:stretch>
        </p:blipFill>
        <p:spPr bwMode="auto">
          <a:xfrm>
            <a:off x="0" y="0"/>
            <a:ext cx="50244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Shape 8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28850"/>
            <a:ext cx="49133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Shape 90"/>
          <p:cNvSpPr txBox="1"/>
          <p:nvPr/>
        </p:nvSpPr>
        <p:spPr>
          <a:xfrm>
            <a:off x="0" y="0"/>
            <a:ext cx="5000625" cy="2352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r>
              <a:rPr lang="ru-RU" sz="1300">
                <a:solidFill>
                  <a:srgbClr val="434343"/>
                </a:solidFill>
                <a:latin typeface="Trebuchet MS" pitchFamily="34" charset="0"/>
                <a:sym typeface="Trebuchet MS" pitchFamily="34" charset="0"/>
              </a:rPr>
              <a:t>Френка Сінатра був одружений чотири рази Справи йшли добре, але в якийсь момент все почало руйнуватися. Шлюб Френка з давньою подругою Ненсі Барбато розпався через роман з актрисою Авой Гарднер, але стосунки з нею теж скоро переросли у великий скандал. Через це були скасовані деякі концерти виконавця в Нью-Йорку. Френк впав у затяжну депресію, яка через якийсь час стала причиною його звільнення з радіо. На довершення всього в 1951-му році співак несподівано втратив голос через затяжну застуду. Придавлений вантажем проблем, великий музикант задумався про самогубство ... Але останній крок Френк Сінатра все-таки не зробив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Shape 95"/>
          <p:cNvPicPr preferRelativeResize="0">
            <a:picLocks noChangeAspect="1" noChangeArrowheads="1"/>
          </p:cNvPicPr>
          <p:nvPr/>
        </p:nvPicPr>
        <p:blipFill>
          <a:blip r:embed="rId3"/>
          <a:srcRect l="43636" b="20735"/>
          <a:stretch>
            <a:fillRect/>
          </a:stretch>
        </p:blipFill>
        <p:spPr bwMode="auto">
          <a:xfrm>
            <a:off x="5486400" y="0"/>
            <a:ext cx="3657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Shape 96"/>
          <p:cNvPicPr preferRelativeResize="0">
            <a:picLocks noChangeAspect="1" noChangeArrowheads="1"/>
          </p:cNvPicPr>
          <p:nvPr/>
        </p:nvPicPr>
        <p:blipFill>
          <a:blip r:embed="rId3"/>
          <a:srcRect b="20735"/>
          <a:stretch>
            <a:fillRect/>
          </a:stretch>
        </p:blipFill>
        <p:spPr bwMode="auto">
          <a:xfrm>
            <a:off x="0" y="0"/>
            <a:ext cx="64881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Shape 9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713" y="0"/>
            <a:ext cx="2935287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Shape 9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6325" y="549275"/>
            <a:ext cx="310356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Shape 99"/>
          <p:cNvSpPr txBox="1"/>
          <p:nvPr/>
        </p:nvSpPr>
        <p:spPr>
          <a:xfrm>
            <a:off x="0" y="0"/>
            <a:ext cx="3643313" cy="5143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r>
              <a:rPr lang="ru-RU">
                <a:solidFill>
                  <a:srgbClr val="1D405D"/>
                </a:solidFill>
                <a:latin typeface="Trebuchet MS" pitchFamily="34" charset="0"/>
                <a:sym typeface="Trebuchet MS" pitchFamily="34" charset="0"/>
              </a:rPr>
              <a:t>Але вже через якийсь час справи почали повільно налагоджуватися. Втративши голос, Френк звернув увагу на кінематограф і вже в 1953-му році виконав одну з ролей у картині «Відтепер і навіки вічні». За дану акторську роботу Френк Сінатра отримав «Оскар» як кращий актор другого плану. З цього моменту все поступово почало повертатися в свою колію. Проблеми з голосом виявилися тимчасовими і дуже скоро Френк почав знову виступати і працювати в студії. Нові альбоми музиканта виходили один за іншим. А незабаром шанувальники таланту великого музиканта отримали можливість також часто спостерігати його і в кіно. У період з 1954 по 1965 актор почав часто зніматися, відзначившись в дванадцяти фільмах. Найбільш яскравими серед них були стрічки «Вище суспільство» та «Маньчжурський кандидат».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ChangeArrowheads="1"/>
          </p:cNvSpPr>
          <p:nvPr/>
        </p:nvSpPr>
        <p:spPr bwMode="auto">
          <a:xfrm>
            <a:off x="0" y="0"/>
            <a:ext cx="38766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600">
                <a:solidFill>
                  <a:srgbClr val="FFE599"/>
                </a:solidFill>
                <a:latin typeface="Trebuchet MS" pitchFamily="34" charset="0"/>
                <a:sym typeface="Trebuchet MS" pitchFamily="34" charset="0"/>
              </a:rPr>
              <a:t>Зоряний шлях співака і актора тривав аж до кінця сімдесятих років. У 1979-му Френк Сінатра записав композицію «New York, New York» і тим самим немов би попрощався з американською сценою. Згодом він ще кілька разів з'являвся на естраді, проте подібні виступи були вже скоріше винятком, ніж правилом. У 1998-му році великий музикант і великий актор помер від серцевого нападу в своєму будинку. У цей день у всій Америці був оголошений національний траур. За рік до своєї смерті співак був удостоєний Золотої медалі Конгресу, яка вважається найвищою нагородою в США.</a:t>
            </a:r>
          </a:p>
        </p:txBody>
      </p:sp>
      <p:pic>
        <p:nvPicPr>
          <p:cNvPr id="105" name="Shape 10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6675" y="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564</Words>
  <PresentationFormat>Экран (16:9)</PresentationFormat>
  <Paragraphs>13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simple-light</vt:lpstr>
      <vt:lpstr>simple-light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Yfesrf</cp:lastModifiedBy>
  <cp:revision>2</cp:revision>
  <dcterms:modified xsi:type="dcterms:W3CDTF">2015-02-08T13:45:46Z</dcterms:modified>
</cp:coreProperties>
</file>