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8667" autoAdjust="0"/>
  </p:normalViewPr>
  <p:slideViewPr>
    <p:cSldViewPr>
      <p:cViewPr varScale="1">
        <p:scale>
          <a:sx n="72" d="100"/>
          <a:sy n="72" d="100"/>
        </p:scale>
        <p:origin x="-13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BE450-6374-4338-9F0B-E377D98D04AE}" type="doc">
      <dgm:prSet loTypeId="urn:microsoft.com/office/officeart/2005/8/layout/chart3" loCatId="cycle" qsTypeId="urn:microsoft.com/office/officeart/2005/8/quickstyle/simple1" qsCatId="simple" csTypeId="urn:microsoft.com/office/officeart/2005/8/colors/accent3_3" csCatId="accent3" phldr="1"/>
      <dgm:spPr/>
    </dgm:pt>
    <dgm:pt modelId="{11882044-B6D8-4416-8371-15C39CB2829A}">
      <dgm:prSet phldrT="[Текст]"/>
      <dgm:spPr/>
      <dgm:t>
        <a:bodyPr/>
        <a:lstStyle/>
        <a:p>
          <a:r>
            <a:rPr lang="uk-UA" smtClean="0">
              <a:latin typeface="+mn-lt"/>
              <a:ea typeface="+mn-ea"/>
              <a:cs typeface="+mn-cs"/>
            </a:rPr>
            <a:t>Особа</a:t>
          </a:r>
          <a:endParaRPr lang="uk-UA" dirty="0"/>
        </a:p>
      </dgm:t>
    </dgm:pt>
    <dgm:pt modelId="{C2633408-2E6A-4E73-94BA-F68DD0C803D8}" type="parTrans" cxnId="{C28560DA-25D7-4FDC-936D-5898FF28779D}">
      <dgm:prSet/>
      <dgm:spPr/>
      <dgm:t>
        <a:bodyPr/>
        <a:lstStyle/>
        <a:p>
          <a:endParaRPr lang="uk-UA"/>
        </a:p>
      </dgm:t>
    </dgm:pt>
    <dgm:pt modelId="{50F4E5CC-4C90-4C03-883F-7427A60D7B1F}" type="sibTrans" cxnId="{C28560DA-25D7-4FDC-936D-5898FF28779D}">
      <dgm:prSet/>
      <dgm:spPr/>
      <dgm:t>
        <a:bodyPr/>
        <a:lstStyle/>
        <a:p>
          <a:endParaRPr lang="uk-UA"/>
        </a:p>
      </dgm:t>
    </dgm:pt>
    <dgm:pt modelId="{E3F7CE2F-92FA-4EC4-A6D0-16CBE4329151}">
      <dgm:prSet phldrT="[Текст]"/>
      <dgm:spPr/>
      <dgm:t>
        <a:bodyPr/>
        <a:lstStyle/>
        <a:p>
          <a:r>
            <a:rPr lang="uk-UA" smtClean="0">
              <a:latin typeface="+mn-lt"/>
              <a:ea typeface="+mn-ea"/>
              <a:cs typeface="+mn-cs"/>
            </a:rPr>
            <a:t>сім'я</a:t>
          </a:r>
          <a:endParaRPr lang="uk-UA" dirty="0"/>
        </a:p>
      </dgm:t>
    </dgm:pt>
    <dgm:pt modelId="{930E2709-2AC6-4BEF-8E90-6FE071BADAD4}" type="parTrans" cxnId="{9FC19B26-0259-4044-B736-C1C185B88291}">
      <dgm:prSet/>
      <dgm:spPr/>
      <dgm:t>
        <a:bodyPr/>
        <a:lstStyle/>
        <a:p>
          <a:endParaRPr lang="uk-UA"/>
        </a:p>
      </dgm:t>
    </dgm:pt>
    <dgm:pt modelId="{238D8B3F-297A-4347-B068-6CF7B206EA28}" type="sibTrans" cxnId="{9FC19B26-0259-4044-B736-C1C185B88291}">
      <dgm:prSet/>
      <dgm:spPr/>
      <dgm:t>
        <a:bodyPr/>
        <a:lstStyle/>
        <a:p>
          <a:endParaRPr lang="uk-UA"/>
        </a:p>
      </dgm:t>
    </dgm:pt>
    <dgm:pt modelId="{F8A5195F-6F79-4232-B3FA-12B1C2897CD0}">
      <dgm:prSet phldrT="[Текст]"/>
      <dgm:spPr/>
      <dgm:t>
        <a:bodyPr/>
        <a:lstStyle/>
        <a:p>
          <a:r>
            <a:rPr lang="uk-UA" smtClean="0">
              <a:latin typeface="+mn-lt"/>
              <a:ea typeface="+mn-ea"/>
              <a:cs typeface="+mn-cs"/>
            </a:rPr>
            <a:t>клас</a:t>
          </a:r>
          <a:endParaRPr lang="uk-UA" dirty="0"/>
        </a:p>
      </dgm:t>
    </dgm:pt>
    <dgm:pt modelId="{B647C8E2-AEB2-4681-92C5-E0E0244470F2}" type="parTrans" cxnId="{151DF645-9A73-41BA-AC98-351FA188D4AB}">
      <dgm:prSet/>
      <dgm:spPr/>
      <dgm:t>
        <a:bodyPr/>
        <a:lstStyle/>
        <a:p>
          <a:endParaRPr lang="uk-UA"/>
        </a:p>
      </dgm:t>
    </dgm:pt>
    <dgm:pt modelId="{4FE29E47-21FC-492C-A24B-AFD16625727C}" type="sibTrans" cxnId="{151DF645-9A73-41BA-AC98-351FA188D4AB}">
      <dgm:prSet/>
      <dgm:spPr/>
      <dgm:t>
        <a:bodyPr/>
        <a:lstStyle/>
        <a:p>
          <a:endParaRPr lang="uk-UA"/>
        </a:p>
      </dgm:t>
    </dgm:pt>
    <dgm:pt modelId="{ED3C3F45-3FBA-418E-A865-189AD010CB06}">
      <dgm:prSet phldrT="[Текст]"/>
      <dgm:spPr/>
      <dgm:t>
        <a:bodyPr/>
        <a:lstStyle/>
        <a:p>
          <a:r>
            <a:rPr lang="uk-UA" smtClean="0">
              <a:latin typeface="+mn-lt"/>
              <a:ea typeface="+mn-ea"/>
              <a:cs typeface="+mn-cs"/>
            </a:rPr>
            <a:t>група</a:t>
          </a:r>
          <a:endParaRPr lang="uk-UA" dirty="0"/>
        </a:p>
      </dgm:t>
    </dgm:pt>
    <dgm:pt modelId="{B798E979-D8B3-4CBC-B532-C2413B5D082B}" type="parTrans" cxnId="{9C3F8F28-997F-467E-8B12-E4290267660D}">
      <dgm:prSet/>
      <dgm:spPr/>
      <dgm:t>
        <a:bodyPr/>
        <a:lstStyle/>
        <a:p>
          <a:endParaRPr lang="uk-UA"/>
        </a:p>
      </dgm:t>
    </dgm:pt>
    <dgm:pt modelId="{FF3EA8F0-023C-47D0-84C8-8F6F95F85B50}" type="sibTrans" cxnId="{9C3F8F28-997F-467E-8B12-E4290267660D}">
      <dgm:prSet/>
      <dgm:spPr/>
      <dgm:t>
        <a:bodyPr/>
        <a:lstStyle/>
        <a:p>
          <a:endParaRPr lang="uk-UA"/>
        </a:p>
      </dgm:t>
    </dgm:pt>
    <dgm:pt modelId="{AFA7AC52-75E7-4A86-9CCB-D7ED04122F1D}">
      <dgm:prSet phldrT="[Текст]"/>
      <dgm:spPr/>
      <dgm:t>
        <a:bodyPr/>
        <a:lstStyle/>
        <a:p>
          <a:r>
            <a:rPr lang="uk-UA" dirty="0" smtClean="0">
              <a:latin typeface="+mn-lt"/>
              <a:ea typeface="+mn-ea"/>
              <a:cs typeface="+mn-cs"/>
            </a:rPr>
            <a:t>нація</a:t>
          </a:r>
          <a:endParaRPr lang="uk-UA" dirty="0"/>
        </a:p>
      </dgm:t>
    </dgm:pt>
    <dgm:pt modelId="{ED3084C9-729E-4697-B603-C69670559E4B}" type="parTrans" cxnId="{3BAC043E-57DB-4613-8404-899DE3EB1CF8}">
      <dgm:prSet/>
      <dgm:spPr/>
      <dgm:t>
        <a:bodyPr/>
        <a:lstStyle/>
        <a:p>
          <a:endParaRPr lang="uk-UA"/>
        </a:p>
      </dgm:t>
    </dgm:pt>
    <dgm:pt modelId="{210310D2-6C15-45DE-986A-EDB7C0B6B81D}" type="sibTrans" cxnId="{3BAC043E-57DB-4613-8404-899DE3EB1CF8}">
      <dgm:prSet/>
      <dgm:spPr/>
      <dgm:t>
        <a:bodyPr/>
        <a:lstStyle/>
        <a:p>
          <a:endParaRPr lang="uk-UA"/>
        </a:p>
      </dgm:t>
    </dgm:pt>
    <dgm:pt modelId="{232F2F67-692B-447B-98D2-D43ABB4A4EF3}">
      <dgm:prSet phldrT="[Текст]"/>
      <dgm:spPr/>
      <dgm:t>
        <a:bodyPr/>
        <a:lstStyle/>
        <a:p>
          <a:r>
            <a:rPr lang="uk-UA" smtClean="0">
              <a:latin typeface="+mn-lt"/>
              <a:ea typeface="+mn-ea"/>
              <a:cs typeface="+mn-cs"/>
            </a:rPr>
            <a:t>держава та інші</a:t>
          </a:r>
          <a:endParaRPr lang="uk-UA" dirty="0"/>
        </a:p>
      </dgm:t>
    </dgm:pt>
    <dgm:pt modelId="{56F296D0-C052-41EB-B54B-C750A1CF5D9D}" type="parTrans" cxnId="{E18B7EDA-6282-4AC1-BD5C-7376C03E405D}">
      <dgm:prSet/>
      <dgm:spPr/>
      <dgm:t>
        <a:bodyPr/>
        <a:lstStyle/>
        <a:p>
          <a:endParaRPr lang="uk-UA"/>
        </a:p>
      </dgm:t>
    </dgm:pt>
    <dgm:pt modelId="{5F02ADE0-D5DF-4B8F-B272-11D224B319CE}" type="sibTrans" cxnId="{E18B7EDA-6282-4AC1-BD5C-7376C03E405D}">
      <dgm:prSet/>
      <dgm:spPr/>
      <dgm:t>
        <a:bodyPr/>
        <a:lstStyle/>
        <a:p>
          <a:endParaRPr lang="uk-UA"/>
        </a:p>
      </dgm:t>
    </dgm:pt>
    <dgm:pt modelId="{2B586075-E65A-4772-8B47-F11869AFA078}" type="pres">
      <dgm:prSet presAssocID="{4ACBE450-6374-4338-9F0B-E377D98D04AE}" presName="compositeShape" presStyleCnt="0">
        <dgm:presLayoutVars>
          <dgm:chMax val="7"/>
          <dgm:dir/>
          <dgm:resizeHandles val="exact"/>
        </dgm:presLayoutVars>
      </dgm:prSet>
      <dgm:spPr/>
    </dgm:pt>
    <dgm:pt modelId="{F15F5E6B-363B-4EA7-A5D5-DDE203075CC9}" type="pres">
      <dgm:prSet presAssocID="{4ACBE450-6374-4338-9F0B-E377D98D04AE}" presName="wedge1" presStyleLbl="node1" presStyleIdx="0" presStyleCnt="6"/>
      <dgm:spPr/>
      <dgm:t>
        <a:bodyPr/>
        <a:lstStyle/>
        <a:p>
          <a:endParaRPr lang="uk-UA"/>
        </a:p>
      </dgm:t>
    </dgm:pt>
    <dgm:pt modelId="{48273A57-5B6F-4B94-9FB9-31A0375A6014}" type="pres">
      <dgm:prSet presAssocID="{4ACBE450-6374-4338-9F0B-E377D98D04AE}" presName="wedge1Tx" presStyleLbl="node1" presStyleIdx="0" presStyleCnt="6">
        <dgm:presLayoutVars>
          <dgm:chMax val="0"/>
          <dgm:chPref val="0"/>
          <dgm:bulletEnabled val="1"/>
        </dgm:presLayoutVars>
      </dgm:prSet>
      <dgm:spPr/>
      <dgm:t>
        <a:bodyPr/>
        <a:lstStyle/>
        <a:p>
          <a:endParaRPr lang="uk-UA"/>
        </a:p>
      </dgm:t>
    </dgm:pt>
    <dgm:pt modelId="{4BEF0F7F-7589-4A29-AF8A-E996BED379EA}" type="pres">
      <dgm:prSet presAssocID="{4ACBE450-6374-4338-9F0B-E377D98D04AE}" presName="wedge2" presStyleLbl="node1" presStyleIdx="1" presStyleCnt="6"/>
      <dgm:spPr/>
      <dgm:t>
        <a:bodyPr/>
        <a:lstStyle/>
        <a:p>
          <a:endParaRPr lang="uk-UA"/>
        </a:p>
      </dgm:t>
    </dgm:pt>
    <dgm:pt modelId="{F570DC35-7FD7-4480-BBA8-4587283828A8}" type="pres">
      <dgm:prSet presAssocID="{4ACBE450-6374-4338-9F0B-E377D98D04AE}" presName="wedge2Tx" presStyleLbl="node1" presStyleIdx="1" presStyleCnt="6">
        <dgm:presLayoutVars>
          <dgm:chMax val="0"/>
          <dgm:chPref val="0"/>
          <dgm:bulletEnabled val="1"/>
        </dgm:presLayoutVars>
      </dgm:prSet>
      <dgm:spPr/>
      <dgm:t>
        <a:bodyPr/>
        <a:lstStyle/>
        <a:p>
          <a:endParaRPr lang="uk-UA"/>
        </a:p>
      </dgm:t>
    </dgm:pt>
    <dgm:pt modelId="{2A255FBD-7BCF-4AE0-9046-742EB8E8AFEA}" type="pres">
      <dgm:prSet presAssocID="{4ACBE450-6374-4338-9F0B-E377D98D04AE}" presName="wedge3" presStyleLbl="node1" presStyleIdx="2" presStyleCnt="6"/>
      <dgm:spPr/>
      <dgm:t>
        <a:bodyPr/>
        <a:lstStyle/>
        <a:p>
          <a:endParaRPr lang="uk-UA"/>
        </a:p>
      </dgm:t>
    </dgm:pt>
    <dgm:pt modelId="{30A9643C-32F8-4BB0-A22A-1983D3F2EED9}" type="pres">
      <dgm:prSet presAssocID="{4ACBE450-6374-4338-9F0B-E377D98D04AE}" presName="wedge3Tx" presStyleLbl="node1" presStyleIdx="2" presStyleCnt="6">
        <dgm:presLayoutVars>
          <dgm:chMax val="0"/>
          <dgm:chPref val="0"/>
          <dgm:bulletEnabled val="1"/>
        </dgm:presLayoutVars>
      </dgm:prSet>
      <dgm:spPr/>
      <dgm:t>
        <a:bodyPr/>
        <a:lstStyle/>
        <a:p>
          <a:endParaRPr lang="uk-UA"/>
        </a:p>
      </dgm:t>
    </dgm:pt>
    <dgm:pt modelId="{80216E7F-7169-493E-A506-E9AFEE7483AC}" type="pres">
      <dgm:prSet presAssocID="{4ACBE450-6374-4338-9F0B-E377D98D04AE}" presName="wedge4" presStyleLbl="node1" presStyleIdx="3" presStyleCnt="6"/>
      <dgm:spPr/>
      <dgm:t>
        <a:bodyPr/>
        <a:lstStyle/>
        <a:p>
          <a:endParaRPr lang="uk-UA"/>
        </a:p>
      </dgm:t>
    </dgm:pt>
    <dgm:pt modelId="{D2FE9615-EB3C-485A-9CAF-17B82DB8CEB3}" type="pres">
      <dgm:prSet presAssocID="{4ACBE450-6374-4338-9F0B-E377D98D04AE}" presName="wedge4Tx" presStyleLbl="node1" presStyleIdx="3" presStyleCnt="6">
        <dgm:presLayoutVars>
          <dgm:chMax val="0"/>
          <dgm:chPref val="0"/>
          <dgm:bulletEnabled val="1"/>
        </dgm:presLayoutVars>
      </dgm:prSet>
      <dgm:spPr/>
      <dgm:t>
        <a:bodyPr/>
        <a:lstStyle/>
        <a:p>
          <a:endParaRPr lang="uk-UA"/>
        </a:p>
      </dgm:t>
    </dgm:pt>
    <dgm:pt modelId="{F3FF8D48-2EC2-4100-B4C2-204A6632EDCE}" type="pres">
      <dgm:prSet presAssocID="{4ACBE450-6374-4338-9F0B-E377D98D04AE}" presName="wedge5" presStyleLbl="node1" presStyleIdx="4" presStyleCnt="6"/>
      <dgm:spPr/>
      <dgm:t>
        <a:bodyPr/>
        <a:lstStyle/>
        <a:p>
          <a:endParaRPr lang="uk-UA"/>
        </a:p>
      </dgm:t>
    </dgm:pt>
    <dgm:pt modelId="{E895889E-2E42-4CC2-9484-38A09EB7A7F4}" type="pres">
      <dgm:prSet presAssocID="{4ACBE450-6374-4338-9F0B-E377D98D04AE}" presName="wedge5Tx" presStyleLbl="node1" presStyleIdx="4" presStyleCnt="6">
        <dgm:presLayoutVars>
          <dgm:chMax val="0"/>
          <dgm:chPref val="0"/>
          <dgm:bulletEnabled val="1"/>
        </dgm:presLayoutVars>
      </dgm:prSet>
      <dgm:spPr/>
      <dgm:t>
        <a:bodyPr/>
        <a:lstStyle/>
        <a:p>
          <a:endParaRPr lang="uk-UA"/>
        </a:p>
      </dgm:t>
    </dgm:pt>
    <dgm:pt modelId="{634E8840-7015-47C5-9BD7-711647431684}" type="pres">
      <dgm:prSet presAssocID="{4ACBE450-6374-4338-9F0B-E377D98D04AE}" presName="wedge6" presStyleLbl="node1" presStyleIdx="5" presStyleCnt="6"/>
      <dgm:spPr/>
      <dgm:t>
        <a:bodyPr/>
        <a:lstStyle/>
        <a:p>
          <a:endParaRPr lang="uk-UA"/>
        </a:p>
      </dgm:t>
    </dgm:pt>
    <dgm:pt modelId="{40BBBEA8-B1DC-478D-A2FE-930E4DB0C618}" type="pres">
      <dgm:prSet presAssocID="{4ACBE450-6374-4338-9F0B-E377D98D04AE}" presName="wedge6Tx" presStyleLbl="node1" presStyleIdx="5" presStyleCnt="6">
        <dgm:presLayoutVars>
          <dgm:chMax val="0"/>
          <dgm:chPref val="0"/>
          <dgm:bulletEnabled val="1"/>
        </dgm:presLayoutVars>
      </dgm:prSet>
      <dgm:spPr/>
      <dgm:t>
        <a:bodyPr/>
        <a:lstStyle/>
        <a:p>
          <a:endParaRPr lang="uk-UA"/>
        </a:p>
      </dgm:t>
    </dgm:pt>
  </dgm:ptLst>
  <dgm:cxnLst>
    <dgm:cxn modelId="{51EA93EE-7529-498D-A35A-DA038E6A5855}" type="presOf" srcId="{F8A5195F-6F79-4232-B3FA-12B1C2897CD0}" destId="{2A255FBD-7BCF-4AE0-9046-742EB8E8AFEA}" srcOrd="0" destOrd="0" presId="urn:microsoft.com/office/officeart/2005/8/layout/chart3"/>
    <dgm:cxn modelId="{3BAC043E-57DB-4613-8404-899DE3EB1CF8}" srcId="{4ACBE450-6374-4338-9F0B-E377D98D04AE}" destId="{AFA7AC52-75E7-4A86-9CCB-D7ED04122F1D}" srcOrd="4" destOrd="0" parTransId="{ED3084C9-729E-4697-B603-C69670559E4B}" sibTransId="{210310D2-6C15-45DE-986A-EDB7C0B6B81D}"/>
    <dgm:cxn modelId="{8DD57D85-4AA0-4A0F-B05D-DBE8578C20C0}" type="presOf" srcId="{4ACBE450-6374-4338-9F0B-E377D98D04AE}" destId="{2B586075-E65A-4772-8B47-F11869AFA078}" srcOrd="0" destOrd="0" presId="urn:microsoft.com/office/officeart/2005/8/layout/chart3"/>
    <dgm:cxn modelId="{9F49E069-A450-4188-B5A8-AA9892943816}" type="presOf" srcId="{232F2F67-692B-447B-98D2-D43ABB4A4EF3}" destId="{40BBBEA8-B1DC-478D-A2FE-930E4DB0C618}" srcOrd="1" destOrd="0" presId="urn:microsoft.com/office/officeart/2005/8/layout/chart3"/>
    <dgm:cxn modelId="{2BBB6401-08FA-476A-AB9B-9F767231EF0E}" type="presOf" srcId="{11882044-B6D8-4416-8371-15C39CB2829A}" destId="{F15F5E6B-363B-4EA7-A5D5-DDE203075CC9}" srcOrd="0" destOrd="0" presId="urn:microsoft.com/office/officeart/2005/8/layout/chart3"/>
    <dgm:cxn modelId="{9C3F8F28-997F-467E-8B12-E4290267660D}" srcId="{4ACBE450-6374-4338-9F0B-E377D98D04AE}" destId="{ED3C3F45-3FBA-418E-A865-189AD010CB06}" srcOrd="3" destOrd="0" parTransId="{B798E979-D8B3-4CBC-B532-C2413B5D082B}" sibTransId="{FF3EA8F0-023C-47D0-84C8-8F6F95F85B50}"/>
    <dgm:cxn modelId="{8A80E49A-14D4-400B-AA82-67B5B48F0A0A}" type="presOf" srcId="{232F2F67-692B-447B-98D2-D43ABB4A4EF3}" destId="{634E8840-7015-47C5-9BD7-711647431684}" srcOrd="0" destOrd="0" presId="urn:microsoft.com/office/officeart/2005/8/layout/chart3"/>
    <dgm:cxn modelId="{1E509065-1C96-43EB-B085-07465BAC6CF7}" type="presOf" srcId="{E3F7CE2F-92FA-4EC4-A6D0-16CBE4329151}" destId="{F570DC35-7FD7-4480-BBA8-4587283828A8}" srcOrd="1" destOrd="0" presId="urn:microsoft.com/office/officeart/2005/8/layout/chart3"/>
    <dgm:cxn modelId="{9FC19B26-0259-4044-B736-C1C185B88291}" srcId="{4ACBE450-6374-4338-9F0B-E377D98D04AE}" destId="{E3F7CE2F-92FA-4EC4-A6D0-16CBE4329151}" srcOrd="1" destOrd="0" parTransId="{930E2709-2AC6-4BEF-8E90-6FE071BADAD4}" sibTransId="{238D8B3F-297A-4347-B068-6CF7B206EA28}"/>
    <dgm:cxn modelId="{B14A9519-420A-469E-B41A-53A728838477}" type="presOf" srcId="{ED3C3F45-3FBA-418E-A865-189AD010CB06}" destId="{80216E7F-7169-493E-A506-E9AFEE7483AC}" srcOrd="0" destOrd="0" presId="urn:microsoft.com/office/officeart/2005/8/layout/chart3"/>
    <dgm:cxn modelId="{45027F71-D6FE-4719-A78B-87AFED4C80E9}" type="presOf" srcId="{E3F7CE2F-92FA-4EC4-A6D0-16CBE4329151}" destId="{4BEF0F7F-7589-4A29-AF8A-E996BED379EA}" srcOrd="0" destOrd="0" presId="urn:microsoft.com/office/officeart/2005/8/layout/chart3"/>
    <dgm:cxn modelId="{14F2A4B9-9F54-4445-B41D-DDF1392EFDD3}" type="presOf" srcId="{11882044-B6D8-4416-8371-15C39CB2829A}" destId="{48273A57-5B6F-4B94-9FB9-31A0375A6014}" srcOrd="1" destOrd="0" presId="urn:microsoft.com/office/officeart/2005/8/layout/chart3"/>
    <dgm:cxn modelId="{151DF645-9A73-41BA-AC98-351FA188D4AB}" srcId="{4ACBE450-6374-4338-9F0B-E377D98D04AE}" destId="{F8A5195F-6F79-4232-B3FA-12B1C2897CD0}" srcOrd="2" destOrd="0" parTransId="{B647C8E2-AEB2-4681-92C5-E0E0244470F2}" sibTransId="{4FE29E47-21FC-492C-A24B-AFD16625727C}"/>
    <dgm:cxn modelId="{C28560DA-25D7-4FDC-936D-5898FF28779D}" srcId="{4ACBE450-6374-4338-9F0B-E377D98D04AE}" destId="{11882044-B6D8-4416-8371-15C39CB2829A}" srcOrd="0" destOrd="0" parTransId="{C2633408-2E6A-4E73-94BA-F68DD0C803D8}" sibTransId="{50F4E5CC-4C90-4C03-883F-7427A60D7B1F}"/>
    <dgm:cxn modelId="{5C1F25DA-930B-44E4-9D02-EE3480A5A52D}" type="presOf" srcId="{ED3C3F45-3FBA-418E-A865-189AD010CB06}" destId="{D2FE9615-EB3C-485A-9CAF-17B82DB8CEB3}" srcOrd="1" destOrd="0" presId="urn:microsoft.com/office/officeart/2005/8/layout/chart3"/>
    <dgm:cxn modelId="{E18B7EDA-6282-4AC1-BD5C-7376C03E405D}" srcId="{4ACBE450-6374-4338-9F0B-E377D98D04AE}" destId="{232F2F67-692B-447B-98D2-D43ABB4A4EF3}" srcOrd="5" destOrd="0" parTransId="{56F296D0-C052-41EB-B54B-C750A1CF5D9D}" sibTransId="{5F02ADE0-D5DF-4B8F-B272-11D224B319CE}"/>
    <dgm:cxn modelId="{09E9F2FB-0B0A-4B9E-AD36-7E9E716A033F}" type="presOf" srcId="{F8A5195F-6F79-4232-B3FA-12B1C2897CD0}" destId="{30A9643C-32F8-4BB0-A22A-1983D3F2EED9}" srcOrd="1" destOrd="0" presId="urn:microsoft.com/office/officeart/2005/8/layout/chart3"/>
    <dgm:cxn modelId="{83B508B6-425B-4C1C-92A1-7BD356DF59BE}" type="presOf" srcId="{AFA7AC52-75E7-4A86-9CCB-D7ED04122F1D}" destId="{E895889E-2E42-4CC2-9484-38A09EB7A7F4}" srcOrd="1" destOrd="0" presId="urn:microsoft.com/office/officeart/2005/8/layout/chart3"/>
    <dgm:cxn modelId="{88F581F1-C3EB-428B-908A-99DD51AF3C1D}" type="presOf" srcId="{AFA7AC52-75E7-4A86-9CCB-D7ED04122F1D}" destId="{F3FF8D48-2EC2-4100-B4C2-204A6632EDCE}" srcOrd="0" destOrd="0" presId="urn:microsoft.com/office/officeart/2005/8/layout/chart3"/>
    <dgm:cxn modelId="{1A4CA4CA-CF54-44E3-9650-B62B8541C22C}" type="presParOf" srcId="{2B586075-E65A-4772-8B47-F11869AFA078}" destId="{F15F5E6B-363B-4EA7-A5D5-DDE203075CC9}" srcOrd="0" destOrd="0" presId="urn:microsoft.com/office/officeart/2005/8/layout/chart3"/>
    <dgm:cxn modelId="{30245E7A-15AC-4006-AD48-755EE54B68FA}" type="presParOf" srcId="{2B586075-E65A-4772-8B47-F11869AFA078}" destId="{48273A57-5B6F-4B94-9FB9-31A0375A6014}" srcOrd="1" destOrd="0" presId="urn:microsoft.com/office/officeart/2005/8/layout/chart3"/>
    <dgm:cxn modelId="{3E6522F4-3198-4A69-A8AA-F70BFCA0EF5B}" type="presParOf" srcId="{2B586075-E65A-4772-8B47-F11869AFA078}" destId="{4BEF0F7F-7589-4A29-AF8A-E996BED379EA}" srcOrd="2" destOrd="0" presId="urn:microsoft.com/office/officeart/2005/8/layout/chart3"/>
    <dgm:cxn modelId="{B1DE83F4-2094-403F-80EF-97E52E673D18}" type="presParOf" srcId="{2B586075-E65A-4772-8B47-F11869AFA078}" destId="{F570DC35-7FD7-4480-BBA8-4587283828A8}" srcOrd="3" destOrd="0" presId="urn:microsoft.com/office/officeart/2005/8/layout/chart3"/>
    <dgm:cxn modelId="{DF84A070-DF2B-46BF-81C7-504D31BF2517}" type="presParOf" srcId="{2B586075-E65A-4772-8B47-F11869AFA078}" destId="{2A255FBD-7BCF-4AE0-9046-742EB8E8AFEA}" srcOrd="4" destOrd="0" presId="urn:microsoft.com/office/officeart/2005/8/layout/chart3"/>
    <dgm:cxn modelId="{C43F5590-5C32-4A5F-802A-0D4B2B21B510}" type="presParOf" srcId="{2B586075-E65A-4772-8B47-F11869AFA078}" destId="{30A9643C-32F8-4BB0-A22A-1983D3F2EED9}" srcOrd="5" destOrd="0" presId="urn:microsoft.com/office/officeart/2005/8/layout/chart3"/>
    <dgm:cxn modelId="{C4E9CF3A-ADBE-49D2-BDCB-147FE0042F1D}" type="presParOf" srcId="{2B586075-E65A-4772-8B47-F11869AFA078}" destId="{80216E7F-7169-493E-A506-E9AFEE7483AC}" srcOrd="6" destOrd="0" presId="urn:microsoft.com/office/officeart/2005/8/layout/chart3"/>
    <dgm:cxn modelId="{44E4336B-F3DF-4EDE-8B5D-5882218EDFD6}" type="presParOf" srcId="{2B586075-E65A-4772-8B47-F11869AFA078}" destId="{D2FE9615-EB3C-485A-9CAF-17B82DB8CEB3}" srcOrd="7" destOrd="0" presId="urn:microsoft.com/office/officeart/2005/8/layout/chart3"/>
    <dgm:cxn modelId="{4EF2963D-4D68-490D-90C3-501942042B17}" type="presParOf" srcId="{2B586075-E65A-4772-8B47-F11869AFA078}" destId="{F3FF8D48-2EC2-4100-B4C2-204A6632EDCE}" srcOrd="8" destOrd="0" presId="urn:microsoft.com/office/officeart/2005/8/layout/chart3"/>
    <dgm:cxn modelId="{C97275FB-C8D6-4155-BFA2-EC1BD6BCECFC}" type="presParOf" srcId="{2B586075-E65A-4772-8B47-F11869AFA078}" destId="{E895889E-2E42-4CC2-9484-38A09EB7A7F4}" srcOrd="9" destOrd="0" presId="urn:microsoft.com/office/officeart/2005/8/layout/chart3"/>
    <dgm:cxn modelId="{5930E266-BECF-4C55-9DD6-113A23F6D510}" type="presParOf" srcId="{2B586075-E65A-4772-8B47-F11869AFA078}" destId="{634E8840-7015-47C5-9BD7-711647431684}" srcOrd="10" destOrd="0" presId="urn:microsoft.com/office/officeart/2005/8/layout/chart3"/>
    <dgm:cxn modelId="{57BC4EBF-9D2D-458F-B717-F0B642BAA204}" type="presParOf" srcId="{2B586075-E65A-4772-8B47-F11869AFA078}" destId="{40BBBEA8-B1DC-478D-A2FE-930E4DB0C618}" srcOrd="11" destOrd="0" presId="urn:microsoft.com/office/officeart/2005/8/layout/chart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37EC36-9794-4851-9E07-CF4B28A6B7C5}" type="doc">
      <dgm:prSet loTypeId="urn:microsoft.com/office/officeart/2005/8/layout/pyramid2" loCatId="list" qsTypeId="urn:microsoft.com/office/officeart/2005/8/quickstyle/simple1" qsCatId="simple" csTypeId="urn:microsoft.com/office/officeart/2005/8/colors/accent4_5" csCatId="accent4" phldr="1"/>
      <dgm:spPr/>
    </dgm:pt>
    <dgm:pt modelId="{EA0F2D88-E5AB-49F9-9D0F-801B4A51A268}">
      <dgm:prSet phldrT="[Текст]"/>
      <dgm:spPr/>
      <dgm:t>
        <a:bodyPr/>
        <a:lstStyle/>
        <a:p>
          <a:r>
            <a:rPr lang="uk-UA" dirty="0" smtClean="0"/>
            <a:t>власність </a:t>
          </a:r>
          <a:endParaRPr lang="uk-UA" dirty="0"/>
        </a:p>
      </dgm:t>
    </dgm:pt>
    <dgm:pt modelId="{AB643805-855A-491C-A876-BCD67E999F59}" type="parTrans" cxnId="{BE77C0C9-F888-431A-83A4-7CF6037F819F}">
      <dgm:prSet/>
      <dgm:spPr/>
      <dgm:t>
        <a:bodyPr/>
        <a:lstStyle/>
        <a:p>
          <a:endParaRPr lang="uk-UA"/>
        </a:p>
      </dgm:t>
    </dgm:pt>
    <dgm:pt modelId="{E6D27AFC-D120-4E52-ABF9-F0C6A45BC34F}" type="sibTrans" cxnId="{BE77C0C9-F888-431A-83A4-7CF6037F819F}">
      <dgm:prSet/>
      <dgm:spPr/>
      <dgm:t>
        <a:bodyPr/>
        <a:lstStyle/>
        <a:p>
          <a:endParaRPr lang="uk-UA"/>
        </a:p>
      </dgm:t>
    </dgm:pt>
    <dgm:pt modelId="{E06B9BEF-934E-42FE-8E3A-B003FAAE03EA}">
      <dgm:prSet phldrT="[Текст]"/>
      <dgm:spPr/>
      <dgm:t>
        <a:bodyPr/>
        <a:lstStyle/>
        <a:p>
          <a:r>
            <a:rPr lang="uk-UA" dirty="0" smtClean="0"/>
            <a:t>праця </a:t>
          </a:r>
          <a:endParaRPr lang="uk-UA" dirty="0"/>
        </a:p>
      </dgm:t>
    </dgm:pt>
    <dgm:pt modelId="{531638DB-8925-4CB6-A835-DA0EBC8A4D3C}" type="parTrans" cxnId="{A760C5D6-7974-4EE2-8B0C-72A7218061AC}">
      <dgm:prSet/>
      <dgm:spPr/>
      <dgm:t>
        <a:bodyPr/>
        <a:lstStyle/>
        <a:p>
          <a:endParaRPr lang="uk-UA"/>
        </a:p>
      </dgm:t>
    </dgm:pt>
    <dgm:pt modelId="{BC9F963A-E97C-425E-B3E8-22A31F87638C}" type="sibTrans" cxnId="{A760C5D6-7974-4EE2-8B0C-72A7218061AC}">
      <dgm:prSet/>
      <dgm:spPr/>
      <dgm:t>
        <a:bodyPr/>
        <a:lstStyle/>
        <a:p>
          <a:endParaRPr lang="uk-UA"/>
        </a:p>
      </dgm:t>
    </dgm:pt>
    <dgm:pt modelId="{E94B4D1B-F11F-4623-8C07-E9622619818F}">
      <dgm:prSet phldrT="[Текст]"/>
      <dgm:spPr/>
      <dgm:t>
        <a:bodyPr/>
        <a:lstStyle/>
        <a:p>
          <a:r>
            <a:rPr lang="uk-UA" dirty="0" smtClean="0"/>
            <a:t>сім'я</a:t>
          </a:r>
          <a:endParaRPr lang="uk-UA" dirty="0"/>
        </a:p>
      </dgm:t>
    </dgm:pt>
    <dgm:pt modelId="{95D1EC4C-4428-47BF-A133-1DACB99439E6}" type="parTrans" cxnId="{79FB6EE1-0289-44FF-8027-DE85E8CBAF43}">
      <dgm:prSet/>
      <dgm:spPr/>
      <dgm:t>
        <a:bodyPr/>
        <a:lstStyle/>
        <a:p>
          <a:endParaRPr lang="uk-UA"/>
        </a:p>
      </dgm:t>
    </dgm:pt>
    <dgm:pt modelId="{EE33D4EA-DDE9-4BF6-AAF0-FD29D6A2EA43}" type="sibTrans" cxnId="{79FB6EE1-0289-44FF-8027-DE85E8CBAF43}">
      <dgm:prSet/>
      <dgm:spPr/>
      <dgm:t>
        <a:bodyPr/>
        <a:lstStyle/>
        <a:p>
          <a:endParaRPr lang="uk-UA"/>
        </a:p>
      </dgm:t>
    </dgm:pt>
    <dgm:pt modelId="{ABE8B525-EFBD-4772-8569-244A6E339EA0}" type="pres">
      <dgm:prSet presAssocID="{2437EC36-9794-4851-9E07-CF4B28A6B7C5}" presName="compositeShape" presStyleCnt="0">
        <dgm:presLayoutVars>
          <dgm:dir/>
          <dgm:resizeHandles/>
        </dgm:presLayoutVars>
      </dgm:prSet>
      <dgm:spPr/>
    </dgm:pt>
    <dgm:pt modelId="{79FE3A4A-3636-4243-B44B-F57C1A3DEA3B}" type="pres">
      <dgm:prSet presAssocID="{2437EC36-9794-4851-9E07-CF4B28A6B7C5}" presName="pyramid" presStyleLbl="node1" presStyleIdx="0" presStyleCnt="1"/>
      <dgm:spPr/>
    </dgm:pt>
    <dgm:pt modelId="{AC4358CF-0CB1-4FAB-89D6-3E418A41B9C3}" type="pres">
      <dgm:prSet presAssocID="{2437EC36-9794-4851-9E07-CF4B28A6B7C5}" presName="theList" presStyleCnt="0"/>
      <dgm:spPr/>
    </dgm:pt>
    <dgm:pt modelId="{B2D07FE1-4B69-4BF1-AB5D-D9EF69EB2234}" type="pres">
      <dgm:prSet presAssocID="{EA0F2D88-E5AB-49F9-9D0F-801B4A51A268}" presName="aNode" presStyleLbl="fgAcc1" presStyleIdx="0" presStyleCnt="3">
        <dgm:presLayoutVars>
          <dgm:bulletEnabled val="1"/>
        </dgm:presLayoutVars>
      </dgm:prSet>
      <dgm:spPr/>
      <dgm:t>
        <a:bodyPr/>
        <a:lstStyle/>
        <a:p>
          <a:endParaRPr lang="uk-UA"/>
        </a:p>
      </dgm:t>
    </dgm:pt>
    <dgm:pt modelId="{B9395896-699C-40F1-98B0-11C9EA6C2521}" type="pres">
      <dgm:prSet presAssocID="{EA0F2D88-E5AB-49F9-9D0F-801B4A51A268}" presName="aSpace" presStyleCnt="0"/>
      <dgm:spPr/>
    </dgm:pt>
    <dgm:pt modelId="{A72EACDB-314E-481A-AE64-7450779BBE94}" type="pres">
      <dgm:prSet presAssocID="{E06B9BEF-934E-42FE-8E3A-B003FAAE03EA}" presName="aNode" presStyleLbl="fgAcc1" presStyleIdx="1" presStyleCnt="3">
        <dgm:presLayoutVars>
          <dgm:bulletEnabled val="1"/>
        </dgm:presLayoutVars>
      </dgm:prSet>
      <dgm:spPr/>
      <dgm:t>
        <a:bodyPr/>
        <a:lstStyle/>
        <a:p>
          <a:endParaRPr lang="uk-UA"/>
        </a:p>
      </dgm:t>
    </dgm:pt>
    <dgm:pt modelId="{47EB4E89-93B8-4CBC-830B-CE0FCAD5765E}" type="pres">
      <dgm:prSet presAssocID="{E06B9BEF-934E-42FE-8E3A-B003FAAE03EA}" presName="aSpace" presStyleCnt="0"/>
      <dgm:spPr/>
    </dgm:pt>
    <dgm:pt modelId="{2515570F-DC6C-42C9-A7DE-C05A60C85B29}" type="pres">
      <dgm:prSet presAssocID="{E94B4D1B-F11F-4623-8C07-E9622619818F}" presName="aNode" presStyleLbl="fgAcc1" presStyleIdx="2" presStyleCnt="3">
        <dgm:presLayoutVars>
          <dgm:bulletEnabled val="1"/>
        </dgm:presLayoutVars>
      </dgm:prSet>
      <dgm:spPr/>
      <dgm:t>
        <a:bodyPr/>
        <a:lstStyle/>
        <a:p>
          <a:endParaRPr lang="uk-UA"/>
        </a:p>
      </dgm:t>
    </dgm:pt>
    <dgm:pt modelId="{7E2D696D-3602-44F2-8A00-B490F6C98664}" type="pres">
      <dgm:prSet presAssocID="{E94B4D1B-F11F-4623-8C07-E9622619818F}" presName="aSpace" presStyleCnt="0"/>
      <dgm:spPr/>
    </dgm:pt>
  </dgm:ptLst>
  <dgm:cxnLst>
    <dgm:cxn modelId="{D357DCCB-F476-4A27-991C-E759F161F9D3}" type="presOf" srcId="{EA0F2D88-E5AB-49F9-9D0F-801B4A51A268}" destId="{B2D07FE1-4B69-4BF1-AB5D-D9EF69EB2234}" srcOrd="0" destOrd="0" presId="urn:microsoft.com/office/officeart/2005/8/layout/pyramid2"/>
    <dgm:cxn modelId="{76BA8C3F-AF6A-40F3-9D16-B2CD2C981FD7}" type="presOf" srcId="{E94B4D1B-F11F-4623-8C07-E9622619818F}" destId="{2515570F-DC6C-42C9-A7DE-C05A60C85B29}" srcOrd="0" destOrd="0" presId="urn:microsoft.com/office/officeart/2005/8/layout/pyramid2"/>
    <dgm:cxn modelId="{79FB6EE1-0289-44FF-8027-DE85E8CBAF43}" srcId="{2437EC36-9794-4851-9E07-CF4B28A6B7C5}" destId="{E94B4D1B-F11F-4623-8C07-E9622619818F}" srcOrd="2" destOrd="0" parTransId="{95D1EC4C-4428-47BF-A133-1DACB99439E6}" sibTransId="{EE33D4EA-DDE9-4BF6-AAF0-FD29D6A2EA43}"/>
    <dgm:cxn modelId="{BE77C0C9-F888-431A-83A4-7CF6037F819F}" srcId="{2437EC36-9794-4851-9E07-CF4B28A6B7C5}" destId="{EA0F2D88-E5AB-49F9-9D0F-801B4A51A268}" srcOrd="0" destOrd="0" parTransId="{AB643805-855A-491C-A876-BCD67E999F59}" sibTransId="{E6D27AFC-D120-4E52-ABF9-F0C6A45BC34F}"/>
    <dgm:cxn modelId="{A760C5D6-7974-4EE2-8B0C-72A7218061AC}" srcId="{2437EC36-9794-4851-9E07-CF4B28A6B7C5}" destId="{E06B9BEF-934E-42FE-8E3A-B003FAAE03EA}" srcOrd="1" destOrd="0" parTransId="{531638DB-8925-4CB6-A835-DA0EBC8A4D3C}" sibTransId="{BC9F963A-E97C-425E-B3E8-22A31F87638C}"/>
    <dgm:cxn modelId="{50BC9AEA-256F-492F-9432-C50B30CCACDA}" type="presOf" srcId="{E06B9BEF-934E-42FE-8E3A-B003FAAE03EA}" destId="{A72EACDB-314E-481A-AE64-7450779BBE94}" srcOrd="0" destOrd="0" presId="urn:microsoft.com/office/officeart/2005/8/layout/pyramid2"/>
    <dgm:cxn modelId="{53335354-1559-4E4A-9BF3-977A3EE788FA}" type="presOf" srcId="{2437EC36-9794-4851-9E07-CF4B28A6B7C5}" destId="{ABE8B525-EFBD-4772-8569-244A6E339EA0}" srcOrd="0" destOrd="0" presId="urn:microsoft.com/office/officeart/2005/8/layout/pyramid2"/>
    <dgm:cxn modelId="{0A2FB90D-0BA0-49D0-9859-47216B75F79E}" type="presParOf" srcId="{ABE8B525-EFBD-4772-8569-244A6E339EA0}" destId="{79FE3A4A-3636-4243-B44B-F57C1A3DEA3B}" srcOrd="0" destOrd="0" presId="urn:microsoft.com/office/officeart/2005/8/layout/pyramid2"/>
    <dgm:cxn modelId="{2A6AAC5D-474E-47A2-90F1-5BB86D0494D5}" type="presParOf" srcId="{ABE8B525-EFBD-4772-8569-244A6E339EA0}" destId="{AC4358CF-0CB1-4FAB-89D6-3E418A41B9C3}" srcOrd="1" destOrd="0" presId="urn:microsoft.com/office/officeart/2005/8/layout/pyramid2"/>
    <dgm:cxn modelId="{CD4263A5-75B2-4EF7-99A4-4C375C65EF68}" type="presParOf" srcId="{AC4358CF-0CB1-4FAB-89D6-3E418A41B9C3}" destId="{B2D07FE1-4B69-4BF1-AB5D-D9EF69EB2234}" srcOrd="0" destOrd="0" presId="urn:microsoft.com/office/officeart/2005/8/layout/pyramid2"/>
    <dgm:cxn modelId="{253DE709-FA61-46B5-AEBD-5030BD768AEF}" type="presParOf" srcId="{AC4358CF-0CB1-4FAB-89D6-3E418A41B9C3}" destId="{B9395896-699C-40F1-98B0-11C9EA6C2521}" srcOrd="1" destOrd="0" presId="urn:microsoft.com/office/officeart/2005/8/layout/pyramid2"/>
    <dgm:cxn modelId="{9343B134-DB41-4802-BCE4-C0F67D06176E}" type="presParOf" srcId="{AC4358CF-0CB1-4FAB-89D6-3E418A41B9C3}" destId="{A72EACDB-314E-481A-AE64-7450779BBE94}" srcOrd="2" destOrd="0" presId="urn:microsoft.com/office/officeart/2005/8/layout/pyramid2"/>
    <dgm:cxn modelId="{2D0575BF-A12D-4B8D-9B0A-D1BFF86C5C98}" type="presParOf" srcId="{AC4358CF-0CB1-4FAB-89D6-3E418A41B9C3}" destId="{47EB4E89-93B8-4CBC-830B-CE0FCAD5765E}" srcOrd="3" destOrd="0" presId="urn:microsoft.com/office/officeart/2005/8/layout/pyramid2"/>
    <dgm:cxn modelId="{F6A6EA7C-7CC4-4DFF-9084-F2FF3CCAA956}" type="presParOf" srcId="{AC4358CF-0CB1-4FAB-89D6-3E418A41B9C3}" destId="{2515570F-DC6C-42C9-A7DE-C05A60C85B29}" srcOrd="4" destOrd="0" presId="urn:microsoft.com/office/officeart/2005/8/layout/pyramid2"/>
    <dgm:cxn modelId="{90BE0687-639B-490F-A387-3DF8A30B4316}" type="presParOf" srcId="{AC4358CF-0CB1-4FAB-89D6-3E418A41B9C3}" destId="{7E2D696D-3602-44F2-8A00-B490F6C98664}" srcOrd="5"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32C94-1796-4569-8FA9-503E33346A3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uk-UA"/>
        </a:p>
      </dgm:t>
    </dgm:pt>
    <dgm:pt modelId="{C86B5BC6-D07D-417C-8F52-5326A4A5C968}">
      <dgm:prSet phldrT="[Текст]"/>
      <dgm:spPr/>
      <dgm:t>
        <a:bodyPr/>
        <a:lstStyle/>
        <a:p>
          <a:r>
            <a:rPr lang="uk-UA" dirty="0" smtClean="0"/>
            <a:t>рабство</a:t>
          </a:r>
          <a:endParaRPr lang="uk-UA" dirty="0"/>
        </a:p>
      </dgm:t>
    </dgm:pt>
    <dgm:pt modelId="{3787EDCF-B4C7-47CE-B66E-9AE0B01CAF13}" type="parTrans" cxnId="{ADE3EA88-2AFA-436C-8C98-BC189D6BA9A0}">
      <dgm:prSet/>
      <dgm:spPr/>
      <dgm:t>
        <a:bodyPr/>
        <a:lstStyle/>
        <a:p>
          <a:endParaRPr lang="uk-UA"/>
        </a:p>
      </dgm:t>
    </dgm:pt>
    <dgm:pt modelId="{7A276DA7-C747-4937-B6AB-A53AC819D824}" type="sibTrans" cxnId="{ADE3EA88-2AFA-436C-8C98-BC189D6BA9A0}">
      <dgm:prSet/>
      <dgm:spPr/>
      <dgm:t>
        <a:bodyPr/>
        <a:lstStyle/>
        <a:p>
          <a:endParaRPr lang="uk-UA"/>
        </a:p>
      </dgm:t>
    </dgm:pt>
    <dgm:pt modelId="{1B16954E-C1B5-43BA-822C-746FB31CFAF1}">
      <dgm:prSet phldrT="[Текст]"/>
      <dgm:spPr/>
      <dgm:t>
        <a:bodyPr/>
        <a:lstStyle/>
        <a:p>
          <a:r>
            <a:rPr lang="uk-UA" dirty="0" smtClean="0"/>
            <a:t>стани</a:t>
          </a:r>
          <a:endParaRPr lang="uk-UA" dirty="0"/>
        </a:p>
      </dgm:t>
    </dgm:pt>
    <dgm:pt modelId="{E6566314-94D9-447A-AF5F-4213DCB1E250}" type="parTrans" cxnId="{91F87ECA-9C54-4BA3-95A2-1B1B5C55275F}">
      <dgm:prSet/>
      <dgm:spPr/>
      <dgm:t>
        <a:bodyPr/>
        <a:lstStyle/>
        <a:p>
          <a:endParaRPr lang="uk-UA"/>
        </a:p>
      </dgm:t>
    </dgm:pt>
    <dgm:pt modelId="{5807AD14-6318-4613-A529-71777B8202FE}" type="sibTrans" cxnId="{91F87ECA-9C54-4BA3-95A2-1B1B5C55275F}">
      <dgm:prSet/>
      <dgm:spPr/>
      <dgm:t>
        <a:bodyPr/>
        <a:lstStyle/>
        <a:p>
          <a:endParaRPr lang="uk-UA"/>
        </a:p>
      </dgm:t>
    </dgm:pt>
    <dgm:pt modelId="{C31BAD0C-21C7-4678-B6F3-83D526AEEC9A}">
      <dgm:prSet phldrT="[Текст]"/>
      <dgm:spPr/>
      <dgm:t>
        <a:bodyPr/>
        <a:lstStyle/>
        <a:p>
          <a:r>
            <a:rPr lang="uk-UA" dirty="0" smtClean="0"/>
            <a:t>класи</a:t>
          </a:r>
          <a:endParaRPr lang="uk-UA" dirty="0"/>
        </a:p>
      </dgm:t>
    </dgm:pt>
    <dgm:pt modelId="{C9DB1145-1AFB-46D4-88D4-860F8099DCA4}" type="parTrans" cxnId="{E2EE669C-675C-4708-B462-32B795862D63}">
      <dgm:prSet/>
      <dgm:spPr/>
      <dgm:t>
        <a:bodyPr/>
        <a:lstStyle/>
        <a:p>
          <a:endParaRPr lang="uk-UA"/>
        </a:p>
      </dgm:t>
    </dgm:pt>
    <dgm:pt modelId="{BEFD5941-BBC6-4AB0-9775-398EB5752B47}" type="sibTrans" cxnId="{E2EE669C-675C-4708-B462-32B795862D63}">
      <dgm:prSet/>
      <dgm:spPr/>
      <dgm:t>
        <a:bodyPr/>
        <a:lstStyle/>
        <a:p>
          <a:endParaRPr lang="uk-UA"/>
        </a:p>
      </dgm:t>
    </dgm:pt>
    <dgm:pt modelId="{C3B426B7-6354-4695-A214-EDE4F526AEA6}">
      <dgm:prSet phldrT="[Текст]"/>
      <dgm:spPr/>
      <dgm:t>
        <a:bodyPr/>
        <a:lstStyle/>
        <a:p>
          <a:r>
            <a:rPr lang="uk-UA" dirty="0" smtClean="0"/>
            <a:t>касти</a:t>
          </a:r>
          <a:endParaRPr lang="uk-UA" dirty="0"/>
        </a:p>
      </dgm:t>
    </dgm:pt>
    <dgm:pt modelId="{2C98D231-ADFC-41BC-85A6-36142D4117FB}" type="parTrans" cxnId="{7FB4902C-907C-4448-B49F-07ECD4E4A0C5}">
      <dgm:prSet/>
      <dgm:spPr/>
    </dgm:pt>
    <dgm:pt modelId="{5BC07498-FF11-40EA-9CB2-E1357C415A14}" type="sibTrans" cxnId="{7FB4902C-907C-4448-B49F-07ECD4E4A0C5}">
      <dgm:prSet/>
      <dgm:spPr/>
    </dgm:pt>
    <dgm:pt modelId="{E8071E5D-9FF3-4BE5-9219-D9DB17F9A41D}" type="pres">
      <dgm:prSet presAssocID="{3B132C94-1796-4569-8FA9-503E33346A3D}" presName="linear" presStyleCnt="0">
        <dgm:presLayoutVars>
          <dgm:dir/>
          <dgm:animLvl val="lvl"/>
          <dgm:resizeHandles val="exact"/>
        </dgm:presLayoutVars>
      </dgm:prSet>
      <dgm:spPr/>
      <dgm:t>
        <a:bodyPr/>
        <a:lstStyle/>
        <a:p>
          <a:endParaRPr lang="uk-UA"/>
        </a:p>
      </dgm:t>
    </dgm:pt>
    <dgm:pt modelId="{91EC65BA-4E99-4BC1-BDD4-E6F168A24B32}" type="pres">
      <dgm:prSet presAssocID="{C86B5BC6-D07D-417C-8F52-5326A4A5C968}" presName="parentLin" presStyleCnt="0"/>
      <dgm:spPr/>
    </dgm:pt>
    <dgm:pt modelId="{CF2C6605-9D48-48D4-8CA6-2200146373E5}" type="pres">
      <dgm:prSet presAssocID="{C86B5BC6-D07D-417C-8F52-5326A4A5C968}" presName="parentLeftMargin" presStyleLbl="node1" presStyleIdx="0" presStyleCnt="4"/>
      <dgm:spPr/>
      <dgm:t>
        <a:bodyPr/>
        <a:lstStyle/>
        <a:p>
          <a:endParaRPr lang="uk-UA"/>
        </a:p>
      </dgm:t>
    </dgm:pt>
    <dgm:pt modelId="{0E560888-A8CD-4A21-9A0A-8C5732F9541E}" type="pres">
      <dgm:prSet presAssocID="{C86B5BC6-D07D-417C-8F52-5326A4A5C968}" presName="parentText" presStyleLbl="node1" presStyleIdx="0" presStyleCnt="4">
        <dgm:presLayoutVars>
          <dgm:chMax val="0"/>
          <dgm:bulletEnabled val="1"/>
        </dgm:presLayoutVars>
      </dgm:prSet>
      <dgm:spPr/>
      <dgm:t>
        <a:bodyPr/>
        <a:lstStyle/>
        <a:p>
          <a:endParaRPr lang="uk-UA"/>
        </a:p>
      </dgm:t>
    </dgm:pt>
    <dgm:pt modelId="{3194261C-6324-4A76-858D-29C5BCB414E8}" type="pres">
      <dgm:prSet presAssocID="{C86B5BC6-D07D-417C-8F52-5326A4A5C968}" presName="negativeSpace" presStyleCnt="0"/>
      <dgm:spPr/>
    </dgm:pt>
    <dgm:pt modelId="{2C88AA17-1F8C-43CB-A295-53394BB64E0C}" type="pres">
      <dgm:prSet presAssocID="{C86B5BC6-D07D-417C-8F52-5326A4A5C968}" presName="childText" presStyleLbl="conFgAcc1" presStyleIdx="0" presStyleCnt="4">
        <dgm:presLayoutVars>
          <dgm:bulletEnabled val="1"/>
        </dgm:presLayoutVars>
      </dgm:prSet>
      <dgm:spPr/>
    </dgm:pt>
    <dgm:pt modelId="{183EFAC7-57DA-40F4-AC39-468949C00CFD}" type="pres">
      <dgm:prSet presAssocID="{7A276DA7-C747-4937-B6AB-A53AC819D824}" presName="spaceBetweenRectangles" presStyleCnt="0"/>
      <dgm:spPr/>
    </dgm:pt>
    <dgm:pt modelId="{3BD8AAAB-6847-4E8F-8260-83368F2DF32A}" type="pres">
      <dgm:prSet presAssocID="{C3B426B7-6354-4695-A214-EDE4F526AEA6}" presName="parentLin" presStyleCnt="0"/>
      <dgm:spPr/>
    </dgm:pt>
    <dgm:pt modelId="{C5CAC20D-F138-4673-801A-F1292C94F4AA}" type="pres">
      <dgm:prSet presAssocID="{C3B426B7-6354-4695-A214-EDE4F526AEA6}" presName="parentLeftMargin" presStyleLbl="node1" presStyleIdx="0" presStyleCnt="4"/>
      <dgm:spPr/>
      <dgm:t>
        <a:bodyPr/>
        <a:lstStyle/>
        <a:p>
          <a:endParaRPr lang="uk-UA"/>
        </a:p>
      </dgm:t>
    </dgm:pt>
    <dgm:pt modelId="{60358C3F-D6D3-40EA-86A6-363232EC84A6}" type="pres">
      <dgm:prSet presAssocID="{C3B426B7-6354-4695-A214-EDE4F526AEA6}" presName="parentText" presStyleLbl="node1" presStyleIdx="1" presStyleCnt="4">
        <dgm:presLayoutVars>
          <dgm:chMax val="0"/>
          <dgm:bulletEnabled val="1"/>
        </dgm:presLayoutVars>
      </dgm:prSet>
      <dgm:spPr/>
      <dgm:t>
        <a:bodyPr/>
        <a:lstStyle/>
        <a:p>
          <a:endParaRPr lang="uk-UA"/>
        </a:p>
      </dgm:t>
    </dgm:pt>
    <dgm:pt modelId="{0433514C-410C-4E8C-AF12-2613367CEF10}" type="pres">
      <dgm:prSet presAssocID="{C3B426B7-6354-4695-A214-EDE4F526AEA6}" presName="negativeSpace" presStyleCnt="0"/>
      <dgm:spPr/>
    </dgm:pt>
    <dgm:pt modelId="{4D703D7D-904C-4341-9A82-3831EDCB291C}" type="pres">
      <dgm:prSet presAssocID="{C3B426B7-6354-4695-A214-EDE4F526AEA6}" presName="childText" presStyleLbl="conFgAcc1" presStyleIdx="1" presStyleCnt="4">
        <dgm:presLayoutVars>
          <dgm:bulletEnabled val="1"/>
        </dgm:presLayoutVars>
      </dgm:prSet>
      <dgm:spPr/>
    </dgm:pt>
    <dgm:pt modelId="{805EA6C8-9AFE-4E83-B4FD-0B77607271E0}" type="pres">
      <dgm:prSet presAssocID="{5BC07498-FF11-40EA-9CB2-E1357C415A14}" presName="spaceBetweenRectangles" presStyleCnt="0"/>
      <dgm:spPr/>
    </dgm:pt>
    <dgm:pt modelId="{B699721D-91DD-48BD-AF52-054C9C2E0E03}" type="pres">
      <dgm:prSet presAssocID="{1B16954E-C1B5-43BA-822C-746FB31CFAF1}" presName="parentLin" presStyleCnt="0"/>
      <dgm:spPr/>
    </dgm:pt>
    <dgm:pt modelId="{6C4F0668-5790-4934-8E5D-3659BBB7D9BB}" type="pres">
      <dgm:prSet presAssocID="{1B16954E-C1B5-43BA-822C-746FB31CFAF1}" presName="parentLeftMargin" presStyleLbl="node1" presStyleIdx="1" presStyleCnt="4"/>
      <dgm:spPr/>
      <dgm:t>
        <a:bodyPr/>
        <a:lstStyle/>
        <a:p>
          <a:endParaRPr lang="uk-UA"/>
        </a:p>
      </dgm:t>
    </dgm:pt>
    <dgm:pt modelId="{A759D57F-70F3-4037-A66B-E4C97547ED3B}" type="pres">
      <dgm:prSet presAssocID="{1B16954E-C1B5-43BA-822C-746FB31CFAF1}" presName="parentText" presStyleLbl="node1" presStyleIdx="2" presStyleCnt="4">
        <dgm:presLayoutVars>
          <dgm:chMax val="0"/>
          <dgm:bulletEnabled val="1"/>
        </dgm:presLayoutVars>
      </dgm:prSet>
      <dgm:spPr/>
      <dgm:t>
        <a:bodyPr/>
        <a:lstStyle/>
        <a:p>
          <a:endParaRPr lang="uk-UA"/>
        </a:p>
      </dgm:t>
    </dgm:pt>
    <dgm:pt modelId="{2E820CDC-535E-44B0-851E-4C808B874EF2}" type="pres">
      <dgm:prSet presAssocID="{1B16954E-C1B5-43BA-822C-746FB31CFAF1}" presName="negativeSpace" presStyleCnt="0"/>
      <dgm:spPr/>
    </dgm:pt>
    <dgm:pt modelId="{1405A854-0325-46E5-876D-7BB0E381D05D}" type="pres">
      <dgm:prSet presAssocID="{1B16954E-C1B5-43BA-822C-746FB31CFAF1}" presName="childText" presStyleLbl="conFgAcc1" presStyleIdx="2" presStyleCnt="4">
        <dgm:presLayoutVars>
          <dgm:bulletEnabled val="1"/>
        </dgm:presLayoutVars>
      </dgm:prSet>
      <dgm:spPr/>
    </dgm:pt>
    <dgm:pt modelId="{664269F5-E3D4-44AE-B00C-2D2D60E83C21}" type="pres">
      <dgm:prSet presAssocID="{5807AD14-6318-4613-A529-71777B8202FE}" presName="spaceBetweenRectangles" presStyleCnt="0"/>
      <dgm:spPr/>
    </dgm:pt>
    <dgm:pt modelId="{7E615F5E-B2CE-4341-9B88-30C07F2D1FAF}" type="pres">
      <dgm:prSet presAssocID="{C31BAD0C-21C7-4678-B6F3-83D526AEEC9A}" presName="parentLin" presStyleCnt="0"/>
      <dgm:spPr/>
    </dgm:pt>
    <dgm:pt modelId="{A8296C58-F37B-4B5B-A6A4-5BC365A7A689}" type="pres">
      <dgm:prSet presAssocID="{C31BAD0C-21C7-4678-B6F3-83D526AEEC9A}" presName="parentLeftMargin" presStyleLbl="node1" presStyleIdx="2" presStyleCnt="4"/>
      <dgm:spPr/>
      <dgm:t>
        <a:bodyPr/>
        <a:lstStyle/>
        <a:p>
          <a:endParaRPr lang="uk-UA"/>
        </a:p>
      </dgm:t>
    </dgm:pt>
    <dgm:pt modelId="{2299652D-E7AC-46C8-A3FF-E3FFFF62E9F7}" type="pres">
      <dgm:prSet presAssocID="{C31BAD0C-21C7-4678-B6F3-83D526AEEC9A}" presName="parentText" presStyleLbl="node1" presStyleIdx="3" presStyleCnt="4">
        <dgm:presLayoutVars>
          <dgm:chMax val="0"/>
          <dgm:bulletEnabled val="1"/>
        </dgm:presLayoutVars>
      </dgm:prSet>
      <dgm:spPr/>
      <dgm:t>
        <a:bodyPr/>
        <a:lstStyle/>
        <a:p>
          <a:endParaRPr lang="uk-UA"/>
        </a:p>
      </dgm:t>
    </dgm:pt>
    <dgm:pt modelId="{6CCC659D-C10B-4E4D-94A3-914548784820}" type="pres">
      <dgm:prSet presAssocID="{C31BAD0C-21C7-4678-B6F3-83D526AEEC9A}" presName="negativeSpace" presStyleCnt="0"/>
      <dgm:spPr/>
    </dgm:pt>
    <dgm:pt modelId="{3CBAD15D-79C6-4E7D-B450-840DF7570072}" type="pres">
      <dgm:prSet presAssocID="{C31BAD0C-21C7-4678-B6F3-83D526AEEC9A}" presName="childText" presStyleLbl="conFgAcc1" presStyleIdx="3" presStyleCnt="4">
        <dgm:presLayoutVars>
          <dgm:bulletEnabled val="1"/>
        </dgm:presLayoutVars>
      </dgm:prSet>
      <dgm:spPr/>
    </dgm:pt>
  </dgm:ptLst>
  <dgm:cxnLst>
    <dgm:cxn modelId="{91F87ECA-9C54-4BA3-95A2-1B1B5C55275F}" srcId="{3B132C94-1796-4569-8FA9-503E33346A3D}" destId="{1B16954E-C1B5-43BA-822C-746FB31CFAF1}" srcOrd="2" destOrd="0" parTransId="{E6566314-94D9-447A-AF5F-4213DCB1E250}" sibTransId="{5807AD14-6318-4613-A529-71777B8202FE}"/>
    <dgm:cxn modelId="{EEBF6B66-3EA1-4917-AA1F-E6D74B219C47}" type="presOf" srcId="{3B132C94-1796-4569-8FA9-503E33346A3D}" destId="{E8071E5D-9FF3-4BE5-9219-D9DB17F9A41D}" srcOrd="0" destOrd="0" presId="urn:microsoft.com/office/officeart/2005/8/layout/list1"/>
    <dgm:cxn modelId="{0E77A4BE-E097-45AF-8D06-C62CCDBBD2E2}" type="presOf" srcId="{C86B5BC6-D07D-417C-8F52-5326A4A5C968}" destId="{CF2C6605-9D48-48D4-8CA6-2200146373E5}" srcOrd="0" destOrd="0" presId="urn:microsoft.com/office/officeart/2005/8/layout/list1"/>
    <dgm:cxn modelId="{E2EE669C-675C-4708-B462-32B795862D63}" srcId="{3B132C94-1796-4569-8FA9-503E33346A3D}" destId="{C31BAD0C-21C7-4678-B6F3-83D526AEEC9A}" srcOrd="3" destOrd="0" parTransId="{C9DB1145-1AFB-46D4-88D4-860F8099DCA4}" sibTransId="{BEFD5941-BBC6-4AB0-9775-398EB5752B47}"/>
    <dgm:cxn modelId="{2CC3A86B-A6C4-4CA8-B3A2-25F002FE3BCF}" type="presOf" srcId="{C3B426B7-6354-4695-A214-EDE4F526AEA6}" destId="{60358C3F-D6D3-40EA-86A6-363232EC84A6}" srcOrd="1" destOrd="0" presId="urn:microsoft.com/office/officeart/2005/8/layout/list1"/>
    <dgm:cxn modelId="{B225AFD3-F503-4ACA-9348-2A7380123CED}" type="presOf" srcId="{C3B426B7-6354-4695-A214-EDE4F526AEA6}" destId="{C5CAC20D-F138-4673-801A-F1292C94F4AA}" srcOrd="0" destOrd="0" presId="urn:microsoft.com/office/officeart/2005/8/layout/list1"/>
    <dgm:cxn modelId="{59DC6BA9-0C3B-4A8C-B4F1-41AA5C3EAB5B}" type="presOf" srcId="{C31BAD0C-21C7-4678-B6F3-83D526AEEC9A}" destId="{2299652D-E7AC-46C8-A3FF-E3FFFF62E9F7}" srcOrd="1" destOrd="0" presId="urn:microsoft.com/office/officeart/2005/8/layout/list1"/>
    <dgm:cxn modelId="{1738F2F5-1B07-48EF-9BCF-89055ECAAF01}" type="presOf" srcId="{C86B5BC6-D07D-417C-8F52-5326A4A5C968}" destId="{0E560888-A8CD-4A21-9A0A-8C5732F9541E}" srcOrd="1" destOrd="0" presId="urn:microsoft.com/office/officeart/2005/8/layout/list1"/>
    <dgm:cxn modelId="{ADE3EA88-2AFA-436C-8C98-BC189D6BA9A0}" srcId="{3B132C94-1796-4569-8FA9-503E33346A3D}" destId="{C86B5BC6-D07D-417C-8F52-5326A4A5C968}" srcOrd="0" destOrd="0" parTransId="{3787EDCF-B4C7-47CE-B66E-9AE0B01CAF13}" sibTransId="{7A276DA7-C747-4937-B6AB-A53AC819D824}"/>
    <dgm:cxn modelId="{A8883B51-B7F9-405A-B7EB-D795D9DE398A}" type="presOf" srcId="{C31BAD0C-21C7-4678-B6F3-83D526AEEC9A}" destId="{A8296C58-F37B-4B5B-A6A4-5BC365A7A689}" srcOrd="0" destOrd="0" presId="urn:microsoft.com/office/officeart/2005/8/layout/list1"/>
    <dgm:cxn modelId="{7FB4902C-907C-4448-B49F-07ECD4E4A0C5}" srcId="{3B132C94-1796-4569-8FA9-503E33346A3D}" destId="{C3B426B7-6354-4695-A214-EDE4F526AEA6}" srcOrd="1" destOrd="0" parTransId="{2C98D231-ADFC-41BC-85A6-36142D4117FB}" sibTransId="{5BC07498-FF11-40EA-9CB2-E1357C415A14}"/>
    <dgm:cxn modelId="{30345B06-D722-41D8-B856-B8DA11E219FD}" type="presOf" srcId="{1B16954E-C1B5-43BA-822C-746FB31CFAF1}" destId="{6C4F0668-5790-4934-8E5D-3659BBB7D9BB}" srcOrd="0" destOrd="0" presId="urn:microsoft.com/office/officeart/2005/8/layout/list1"/>
    <dgm:cxn modelId="{2C504C80-1643-4C59-8B81-51401919D4D9}" type="presOf" srcId="{1B16954E-C1B5-43BA-822C-746FB31CFAF1}" destId="{A759D57F-70F3-4037-A66B-E4C97547ED3B}" srcOrd="1" destOrd="0" presId="urn:microsoft.com/office/officeart/2005/8/layout/list1"/>
    <dgm:cxn modelId="{6C6F4F6E-4B76-4099-A6C2-D3C617358581}" type="presParOf" srcId="{E8071E5D-9FF3-4BE5-9219-D9DB17F9A41D}" destId="{91EC65BA-4E99-4BC1-BDD4-E6F168A24B32}" srcOrd="0" destOrd="0" presId="urn:microsoft.com/office/officeart/2005/8/layout/list1"/>
    <dgm:cxn modelId="{A490321F-CCD2-4600-871A-02EB3E1862D5}" type="presParOf" srcId="{91EC65BA-4E99-4BC1-BDD4-E6F168A24B32}" destId="{CF2C6605-9D48-48D4-8CA6-2200146373E5}" srcOrd="0" destOrd="0" presId="urn:microsoft.com/office/officeart/2005/8/layout/list1"/>
    <dgm:cxn modelId="{8D2780EB-6717-4943-A157-72EA9637C61B}" type="presParOf" srcId="{91EC65BA-4E99-4BC1-BDD4-E6F168A24B32}" destId="{0E560888-A8CD-4A21-9A0A-8C5732F9541E}" srcOrd="1" destOrd="0" presId="urn:microsoft.com/office/officeart/2005/8/layout/list1"/>
    <dgm:cxn modelId="{36125525-FC79-4BAF-861F-3AB2886195E8}" type="presParOf" srcId="{E8071E5D-9FF3-4BE5-9219-D9DB17F9A41D}" destId="{3194261C-6324-4A76-858D-29C5BCB414E8}" srcOrd="1" destOrd="0" presId="urn:microsoft.com/office/officeart/2005/8/layout/list1"/>
    <dgm:cxn modelId="{9D1B2DA3-49B7-4BD0-88B0-61015D7977D3}" type="presParOf" srcId="{E8071E5D-9FF3-4BE5-9219-D9DB17F9A41D}" destId="{2C88AA17-1F8C-43CB-A295-53394BB64E0C}" srcOrd="2" destOrd="0" presId="urn:microsoft.com/office/officeart/2005/8/layout/list1"/>
    <dgm:cxn modelId="{5E6365C3-CC0B-4377-BD2D-DCDB0ED4CEEA}" type="presParOf" srcId="{E8071E5D-9FF3-4BE5-9219-D9DB17F9A41D}" destId="{183EFAC7-57DA-40F4-AC39-468949C00CFD}" srcOrd="3" destOrd="0" presId="urn:microsoft.com/office/officeart/2005/8/layout/list1"/>
    <dgm:cxn modelId="{8F299D43-E15C-4232-AD87-5640B73969E0}" type="presParOf" srcId="{E8071E5D-9FF3-4BE5-9219-D9DB17F9A41D}" destId="{3BD8AAAB-6847-4E8F-8260-83368F2DF32A}" srcOrd="4" destOrd="0" presId="urn:microsoft.com/office/officeart/2005/8/layout/list1"/>
    <dgm:cxn modelId="{77A9FA63-BC43-4BA5-A50B-0EC9FCBB2EE9}" type="presParOf" srcId="{3BD8AAAB-6847-4E8F-8260-83368F2DF32A}" destId="{C5CAC20D-F138-4673-801A-F1292C94F4AA}" srcOrd="0" destOrd="0" presId="urn:microsoft.com/office/officeart/2005/8/layout/list1"/>
    <dgm:cxn modelId="{093282A9-D904-4093-BD46-9EE7BCB9AD8D}" type="presParOf" srcId="{3BD8AAAB-6847-4E8F-8260-83368F2DF32A}" destId="{60358C3F-D6D3-40EA-86A6-363232EC84A6}" srcOrd="1" destOrd="0" presId="urn:microsoft.com/office/officeart/2005/8/layout/list1"/>
    <dgm:cxn modelId="{CE9FA503-266B-48A3-8594-C16B306CD09B}" type="presParOf" srcId="{E8071E5D-9FF3-4BE5-9219-D9DB17F9A41D}" destId="{0433514C-410C-4E8C-AF12-2613367CEF10}" srcOrd="5" destOrd="0" presId="urn:microsoft.com/office/officeart/2005/8/layout/list1"/>
    <dgm:cxn modelId="{F9F22C1F-6155-4629-A7ED-15A267D86A56}" type="presParOf" srcId="{E8071E5D-9FF3-4BE5-9219-D9DB17F9A41D}" destId="{4D703D7D-904C-4341-9A82-3831EDCB291C}" srcOrd="6" destOrd="0" presId="urn:microsoft.com/office/officeart/2005/8/layout/list1"/>
    <dgm:cxn modelId="{FE66787E-37E7-4D09-BFD5-B303EA68831D}" type="presParOf" srcId="{E8071E5D-9FF3-4BE5-9219-D9DB17F9A41D}" destId="{805EA6C8-9AFE-4E83-B4FD-0B77607271E0}" srcOrd="7" destOrd="0" presId="urn:microsoft.com/office/officeart/2005/8/layout/list1"/>
    <dgm:cxn modelId="{8252AD59-9CB9-4B5C-A0AC-CA9DA9042DAE}" type="presParOf" srcId="{E8071E5D-9FF3-4BE5-9219-D9DB17F9A41D}" destId="{B699721D-91DD-48BD-AF52-054C9C2E0E03}" srcOrd="8" destOrd="0" presId="urn:microsoft.com/office/officeart/2005/8/layout/list1"/>
    <dgm:cxn modelId="{F8EA49E0-A5FB-4D2A-8754-2E15C055986B}" type="presParOf" srcId="{B699721D-91DD-48BD-AF52-054C9C2E0E03}" destId="{6C4F0668-5790-4934-8E5D-3659BBB7D9BB}" srcOrd="0" destOrd="0" presId="urn:microsoft.com/office/officeart/2005/8/layout/list1"/>
    <dgm:cxn modelId="{3FECFF30-C3BA-495E-9FC0-451759913ABE}" type="presParOf" srcId="{B699721D-91DD-48BD-AF52-054C9C2E0E03}" destId="{A759D57F-70F3-4037-A66B-E4C97547ED3B}" srcOrd="1" destOrd="0" presId="urn:microsoft.com/office/officeart/2005/8/layout/list1"/>
    <dgm:cxn modelId="{ABFFC7D7-8AC7-4D1A-A89E-2C4B9851B6FA}" type="presParOf" srcId="{E8071E5D-9FF3-4BE5-9219-D9DB17F9A41D}" destId="{2E820CDC-535E-44B0-851E-4C808B874EF2}" srcOrd="9" destOrd="0" presId="urn:microsoft.com/office/officeart/2005/8/layout/list1"/>
    <dgm:cxn modelId="{BE19458D-78B5-4B3C-9784-FB4831C74815}" type="presParOf" srcId="{E8071E5D-9FF3-4BE5-9219-D9DB17F9A41D}" destId="{1405A854-0325-46E5-876D-7BB0E381D05D}" srcOrd="10" destOrd="0" presId="urn:microsoft.com/office/officeart/2005/8/layout/list1"/>
    <dgm:cxn modelId="{42EE9039-0FEB-4B43-A32A-ED1B340C4CAC}" type="presParOf" srcId="{E8071E5D-9FF3-4BE5-9219-D9DB17F9A41D}" destId="{664269F5-E3D4-44AE-B00C-2D2D60E83C21}" srcOrd="11" destOrd="0" presId="urn:microsoft.com/office/officeart/2005/8/layout/list1"/>
    <dgm:cxn modelId="{C7A1624C-5963-4A43-95BD-AC4B0684140E}" type="presParOf" srcId="{E8071E5D-9FF3-4BE5-9219-D9DB17F9A41D}" destId="{7E615F5E-B2CE-4341-9B88-30C07F2D1FAF}" srcOrd="12" destOrd="0" presId="urn:microsoft.com/office/officeart/2005/8/layout/list1"/>
    <dgm:cxn modelId="{E514F2A6-73F0-4719-8B83-604C7B666132}" type="presParOf" srcId="{7E615F5E-B2CE-4341-9B88-30C07F2D1FAF}" destId="{A8296C58-F37B-4B5B-A6A4-5BC365A7A689}" srcOrd="0" destOrd="0" presId="urn:microsoft.com/office/officeart/2005/8/layout/list1"/>
    <dgm:cxn modelId="{3F698D27-460F-4857-8294-0D3E4FE4112C}" type="presParOf" srcId="{7E615F5E-B2CE-4341-9B88-30C07F2D1FAF}" destId="{2299652D-E7AC-46C8-A3FF-E3FFFF62E9F7}" srcOrd="1" destOrd="0" presId="urn:microsoft.com/office/officeart/2005/8/layout/list1"/>
    <dgm:cxn modelId="{FE5E7566-0471-4242-B8F7-DF367236A38A}" type="presParOf" srcId="{E8071E5D-9FF3-4BE5-9219-D9DB17F9A41D}" destId="{6CCC659D-C10B-4E4D-94A3-914548784820}" srcOrd="13" destOrd="0" presId="urn:microsoft.com/office/officeart/2005/8/layout/list1"/>
    <dgm:cxn modelId="{B2FCE14E-B29A-40F2-9EEF-158377E131A1}" type="presParOf" srcId="{E8071E5D-9FF3-4BE5-9219-D9DB17F9A41D}" destId="{3CBAD15D-79C6-4E7D-B450-840DF7570072}" srcOrd="14"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5F5E6B-363B-4EA7-A5D5-DDE203075CC9}">
      <dsp:nvSpPr>
        <dsp:cNvPr id="0" name=""/>
        <dsp:cNvSpPr/>
      </dsp:nvSpPr>
      <dsp:spPr>
        <a:xfrm>
          <a:off x="1978651" y="299238"/>
          <a:ext cx="4307808" cy="4307808"/>
        </a:xfrm>
        <a:prstGeom prst="pie">
          <a:avLst>
            <a:gd name="adj1" fmla="val 16200000"/>
            <a:gd name="adj2" fmla="val 1980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smtClean="0">
              <a:latin typeface="+mn-lt"/>
              <a:ea typeface="+mn-ea"/>
              <a:cs typeface="+mn-cs"/>
            </a:rPr>
            <a:t>Особа</a:t>
          </a:r>
          <a:endParaRPr lang="uk-UA" sz="2500" kern="1200" dirty="0"/>
        </a:p>
      </dsp:txBody>
      <dsp:txXfrm>
        <a:off x="4178711" y="760789"/>
        <a:ext cx="1256444" cy="923101"/>
      </dsp:txXfrm>
    </dsp:sp>
    <dsp:sp modelId="{4BEF0F7F-7589-4A29-AF8A-E996BED379EA}">
      <dsp:nvSpPr>
        <dsp:cNvPr id="0" name=""/>
        <dsp:cNvSpPr/>
      </dsp:nvSpPr>
      <dsp:spPr>
        <a:xfrm>
          <a:off x="1850443" y="521296"/>
          <a:ext cx="4307808" cy="4307808"/>
        </a:xfrm>
        <a:prstGeom prst="pie">
          <a:avLst>
            <a:gd name="adj1" fmla="val 19800000"/>
            <a:gd name="adj2" fmla="val 1800000"/>
          </a:avLst>
        </a:prstGeom>
        <a:solidFill>
          <a:schemeClr val="accent3">
            <a:shade val="80000"/>
            <a:hueOff val="2944"/>
            <a:satOff val="-3839"/>
            <a:lumOff val="59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smtClean="0">
              <a:latin typeface="+mn-lt"/>
              <a:ea typeface="+mn-ea"/>
              <a:cs typeface="+mn-cs"/>
            </a:rPr>
            <a:t>сім'я</a:t>
          </a:r>
          <a:endParaRPr lang="uk-UA" sz="2500" kern="1200" dirty="0"/>
        </a:p>
      </dsp:txBody>
      <dsp:txXfrm>
        <a:off x="4799241" y="2239291"/>
        <a:ext cx="1302599" cy="871818"/>
      </dsp:txXfrm>
    </dsp:sp>
    <dsp:sp modelId="{2A255FBD-7BCF-4AE0-9046-742EB8E8AFEA}">
      <dsp:nvSpPr>
        <dsp:cNvPr id="0" name=""/>
        <dsp:cNvSpPr/>
      </dsp:nvSpPr>
      <dsp:spPr>
        <a:xfrm>
          <a:off x="1850443" y="521296"/>
          <a:ext cx="4307808" cy="4307808"/>
        </a:xfrm>
        <a:prstGeom prst="pie">
          <a:avLst>
            <a:gd name="adj1" fmla="val 1800000"/>
            <a:gd name="adj2" fmla="val 5400000"/>
          </a:avLst>
        </a:prstGeom>
        <a:solidFill>
          <a:schemeClr val="accent3">
            <a:shade val="80000"/>
            <a:hueOff val="5889"/>
            <a:satOff val="-7678"/>
            <a:lumOff val="11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smtClean="0">
              <a:latin typeface="+mn-lt"/>
              <a:ea typeface="+mn-ea"/>
              <a:cs typeface="+mn-cs"/>
            </a:rPr>
            <a:t>клас</a:t>
          </a:r>
          <a:endParaRPr lang="uk-UA" sz="2500" kern="1200" dirty="0"/>
        </a:p>
      </dsp:txBody>
      <dsp:txXfrm>
        <a:off x="4050502" y="3444452"/>
        <a:ext cx="1256444" cy="923101"/>
      </dsp:txXfrm>
    </dsp:sp>
    <dsp:sp modelId="{80216E7F-7169-493E-A506-E9AFEE7483AC}">
      <dsp:nvSpPr>
        <dsp:cNvPr id="0" name=""/>
        <dsp:cNvSpPr/>
      </dsp:nvSpPr>
      <dsp:spPr>
        <a:xfrm>
          <a:off x="1850443" y="521296"/>
          <a:ext cx="4307808" cy="4307808"/>
        </a:xfrm>
        <a:prstGeom prst="pie">
          <a:avLst>
            <a:gd name="adj1" fmla="val 5400000"/>
            <a:gd name="adj2" fmla="val 9000000"/>
          </a:avLst>
        </a:prstGeom>
        <a:solidFill>
          <a:schemeClr val="accent3">
            <a:shade val="80000"/>
            <a:hueOff val="8833"/>
            <a:satOff val="-11517"/>
            <a:lumOff val="178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smtClean="0">
              <a:latin typeface="+mn-lt"/>
              <a:ea typeface="+mn-ea"/>
              <a:cs typeface="+mn-cs"/>
            </a:rPr>
            <a:t>група</a:t>
          </a:r>
          <a:endParaRPr lang="uk-UA" sz="2500" kern="1200" dirty="0"/>
        </a:p>
      </dsp:txBody>
      <dsp:txXfrm>
        <a:off x="2701748" y="3444452"/>
        <a:ext cx="1256444" cy="923101"/>
      </dsp:txXfrm>
    </dsp:sp>
    <dsp:sp modelId="{F3FF8D48-2EC2-4100-B4C2-204A6632EDCE}">
      <dsp:nvSpPr>
        <dsp:cNvPr id="0" name=""/>
        <dsp:cNvSpPr/>
      </dsp:nvSpPr>
      <dsp:spPr>
        <a:xfrm>
          <a:off x="1850443" y="521296"/>
          <a:ext cx="4307808" cy="4307808"/>
        </a:xfrm>
        <a:prstGeom prst="pie">
          <a:avLst>
            <a:gd name="adj1" fmla="val 9000000"/>
            <a:gd name="adj2" fmla="val 12600000"/>
          </a:avLst>
        </a:prstGeom>
        <a:solidFill>
          <a:schemeClr val="accent3">
            <a:shade val="80000"/>
            <a:hueOff val="11777"/>
            <a:satOff val="-15356"/>
            <a:lumOff val="238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dirty="0" smtClean="0">
              <a:latin typeface="+mn-lt"/>
              <a:ea typeface="+mn-ea"/>
              <a:cs typeface="+mn-cs"/>
            </a:rPr>
            <a:t>нація</a:t>
          </a:r>
          <a:endParaRPr lang="uk-UA" sz="2500" kern="1200" dirty="0"/>
        </a:p>
      </dsp:txBody>
      <dsp:txXfrm>
        <a:off x="1917111" y="2239291"/>
        <a:ext cx="1302599" cy="871818"/>
      </dsp:txXfrm>
    </dsp:sp>
    <dsp:sp modelId="{634E8840-7015-47C5-9BD7-711647431684}">
      <dsp:nvSpPr>
        <dsp:cNvPr id="0" name=""/>
        <dsp:cNvSpPr/>
      </dsp:nvSpPr>
      <dsp:spPr>
        <a:xfrm>
          <a:off x="1850443" y="521296"/>
          <a:ext cx="4307808" cy="4307808"/>
        </a:xfrm>
        <a:prstGeom prst="pie">
          <a:avLst>
            <a:gd name="adj1" fmla="val 12600000"/>
            <a:gd name="adj2" fmla="val 16200000"/>
          </a:avLst>
        </a:prstGeom>
        <a:solidFill>
          <a:schemeClr val="accent3">
            <a:shade val="80000"/>
            <a:hueOff val="14722"/>
            <a:satOff val="-19195"/>
            <a:lumOff val="29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smtClean="0">
              <a:latin typeface="+mn-lt"/>
              <a:ea typeface="+mn-ea"/>
              <a:cs typeface="+mn-cs"/>
            </a:rPr>
            <a:t>держава та інші</a:t>
          </a:r>
          <a:endParaRPr lang="uk-UA" sz="2500" kern="1200" dirty="0"/>
        </a:p>
      </dsp:txBody>
      <dsp:txXfrm>
        <a:off x="2701748" y="982847"/>
        <a:ext cx="1256444" cy="9231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FE3A4A-3636-4243-B44B-F57C1A3DEA3B}">
      <dsp:nvSpPr>
        <dsp:cNvPr id="0" name=""/>
        <dsp:cNvSpPr/>
      </dsp:nvSpPr>
      <dsp:spPr>
        <a:xfrm>
          <a:off x="629230" y="0"/>
          <a:ext cx="4624288" cy="4624288"/>
        </a:xfrm>
        <a:prstGeom prst="triangle">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07FE1-4B69-4BF1-AB5D-D9EF69EB2234}">
      <dsp:nvSpPr>
        <dsp:cNvPr id="0" name=""/>
        <dsp:cNvSpPr/>
      </dsp:nvSpPr>
      <dsp:spPr>
        <a:xfrm>
          <a:off x="2941374" y="464912"/>
          <a:ext cx="3005787" cy="1094655"/>
        </a:xfrm>
        <a:prstGeom prst="roundRect">
          <a:avLst/>
        </a:prstGeom>
        <a:solidFill>
          <a:schemeClr val="lt1">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uk-UA" sz="4600" kern="1200" dirty="0" smtClean="0"/>
            <a:t>власність </a:t>
          </a:r>
          <a:endParaRPr lang="uk-UA" sz="4600" kern="1200" dirty="0"/>
        </a:p>
      </dsp:txBody>
      <dsp:txXfrm>
        <a:off x="2941374" y="464912"/>
        <a:ext cx="3005787" cy="1094655"/>
      </dsp:txXfrm>
    </dsp:sp>
    <dsp:sp modelId="{A72EACDB-314E-481A-AE64-7450779BBE94}">
      <dsp:nvSpPr>
        <dsp:cNvPr id="0" name=""/>
        <dsp:cNvSpPr/>
      </dsp:nvSpPr>
      <dsp:spPr>
        <a:xfrm>
          <a:off x="2941374" y="1696400"/>
          <a:ext cx="3005787" cy="1094655"/>
        </a:xfrm>
        <a:prstGeom prst="roundRect">
          <a:avLst/>
        </a:prstGeom>
        <a:solidFill>
          <a:schemeClr val="lt1">
            <a:alpha val="90000"/>
            <a:hueOff val="0"/>
            <a:satOff val="0"/>
            <a:lumOff val="0"/>
            <a:alphaOff val="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uk-UA" sz="4600" kern="1200" dirty="0" smtClean="0"/>
            <a:t>праця </a:t>
          </a:r>
          <a:endParaRPr lang="uk-UA" sz="4600" kern="1200" dirty="0"/>
        </a:p>
      </dsp:txBody>
      <dsp:txXfrm>
        <a:off x="2941374" y="1696400"/>
        <a:ext cx="3005787" cy="1094655"/>
      </dsp:txXfrm>
    </dsp:sp>
    <dsp:sp modelId="{2515570F-DC6C-42C9-A7DE-C05A60C85B29}">
      <dsp:nvSpPr>
        <dsp:cNvPr id="0" name=""/>
        <dsp:cNvSpPr/>
      </dsp:nvSpPr>
      <dsp:spPr>
        <a:xfrm>
          <a:off x="2941374" y="2927887"/>
          <a:ext cx="3005787" cy="1094655"/>
        </a:xfrm>
        <a:prstGeom prst="roundRect">
          <a:avLst/>
        </a:prstGeom>
        <a:solidFill>
          <a:schemeClr val="lt1">
            <a:alpha val="90000"/>
            <a:hueOff val="0"/>
            <a:satOff val="0"/>
            <a:lumOff val="0"/>
            <a:alphaOff val="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uk-UA" sz="4600" kern="1200" dirty="0" smtClean="0"/>
            <a:t>сім'я</a:t>
          </a:r>
          <a:endParaRPr lang="uk-UA" sz="4600" kern="1200" dirty="0"/>
        </a:p>
      </dsp:txBody>
      <dsp:txXfrm>
        <a:off x="2941374" y="2927887"/>
        <a:ext cx="3005787" cy="10946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88AA17-1F8C-43CB-A295-53394BB64E0C}">
      <dsp:nvSpPr>
        <dsp:cNvPr id="0" name=""/>
        <dsp:cNvSpPr/>
      </dsp:nvSpPr>
      <dsp:spPr>
        <a:xfrm>
          <a:off x="0" y="318120"/>
          <a:ext cx="7128792"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560888-A8CD-4A21-9A0A-8C5732F9541E}">
      <dsp:nvSpPr>
        <dsp:cNvPr id="0" name=""/>
        <dsp:cNvSpPr/>
      </dsp:nvSpPr>
      <dsp:spPr>
        <a:xfrm>
          <a:off x="356439" y="8160"/>
          <a:ext cx="4990154"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933450">
            <a:lnSpc>
              <a:spcPct val="90000"/>
            </a:lnSpc>
            <a:spcBef>
              <a:spcPct val="0"/>
            </a:spcBef>
            <a:spcAft>
              <a:spcPct val="35000"/>
            </a:spcAft>
          </a:pPr>
          <a:r>
            <a:rPr lang="uk-UA" sz="2100" kern="1200" dirty="0" smtClean="0"/>
            <a:t>рабство</a:t>
          </a:r>
          <a:endParaRPr lang="uk-UA" sz="2100" kern="1200" dirty="0"/>
        </a:p>
      </dsp:txBody>
      <dsp:txXfrm>
        <a:off x="356439" y="8160"/>
        <a:ext cx="4990154" cy="619920"/>
      </dsp:txXfrm>
    </dsp:sp>
    <dsp:sp modelId="{4D703D7D-904C-4341-9A82-3831EDCB291C}">
      <dsp:nvSpPr>
        <dsp:cNvPr id="0" name=""/>
        <dsp:cNvSpPr/>
      </dsp:nvSpPr>
      <dsp:spPr>
        <a:xfrm>
          <a:off x="0" y="1270680"/>
          <a:ext cx="7128792"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358C3F-D6D3-40EA-86A6-363232EC84A6}">
      <dsp:nvSpPr>
        <dsp:cNvPr id="0" name=""/>
        <dsp:cNvSpPr/>
      </dsp:nvSpPr>
      <dsp:spPr>
        <a:xfrm>
          <a:off x="356439" y="960720"/>
          <a:ext cx="4990154"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933450">
            <a:lnSpc>
              <a:spcPct val="90000"/>
            </a:lnSpc>
            <a:spcBef>
              <a:spcPct val="0"/>
            </a:spcBef>
            <a:spcAft>
              <a:spcPct val="35000"/>
            </a:spcAft>
          </a:pPr>
          <a:r>
            <a:rPr lang="uk-UA" sz="2100" kern="1200" dirty="0" smtClean="0"/>
            <a:t>касти</a:t>
          </a:r>
          <a:endParaRPr lang="uk-UA" sz="2100" kern="1200" dirty="0"/>
        </a:p>
      </dsp:txBody>
      <dsp:txXfrm>
        <a:off x="356439" y="960720"/>
        <a:ext cx="4990154" cy="619920"/>
      </dsp:txXfrm>
    </dsp:sp>
    <dsp:sp modelId="{1405A854-0325-46E5-876D-7BB0E381D05D}">
      <dsp:nvSpPr>
        <dsp:cNvPr id="0" name=""/>
        <dsp:cNvSpPr/>
      </dsp:nvSpPr>
      <dsp:spPr>
        <a:xfrm>
          <a:off x="0" y="2223241"/>
          <a:ext cx="7128792" cy="529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59D57F-70F3-4037-A66B-E4C97547ED3B}">
      <dsp:nvSpPr>
        <dsp:cNvPr id="0" name=""/>
        <dsp:cNvSpPr/>
      </dsp:nvSpPr>
      <dsp:spPr>
        <a:xfrm>
          <a:off x="356439" y="1913281"/>
          <a:ext cx="4990154" cy="6199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933450">
            <a:lnSpc>
              <a:spcPct val="90000"/>
            </a:lnSpc>
            <a:spcBef>
              <a:spcPct val="0"/>
            </a:spcBef>
            <a:spcAft>
              <a:spcPct val="35000"/>
            </a:spcAft>
          </a:pPr>
          <a:r>
            <a:rPr lang="uk-UA" sz="2100" kern="1200" dirty="0" smtClean="0"/>
            <a:t>стани</a:t>
          </a:r>
          <a:endParaRPr lang="uk-UA" sz="2100" kern="1200" dirty="0"/>
        </a:p>
      </dsp:txBody>
      <dsp:txXfrm>
        <a:off x="356439" y="1913281"/>
        <a:ext cx="4990154" cy="619920"/>
      </dsp:txXfrm>
    </dsp:sp>
    <dsp:sp modelId="{3CBAD15D-79C6-4E7D-B450-840DF7570072}">
      <dsp:nvSpPr>
        <dsp:cNvPr id="0" name=""/>
        <dsp:cNvSpPr/>
      </dsp:nvSpPr>
      <dsp:spPr>
        <a:xfrm>
          <a:off x="0" y="3175801"/>
          <a:ext cx="7128792"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99652D-E7AC-46C8-A3FF-E3FFFF62E9F7}">
      <dsp:nvSpPr>
        <dsp:cNvPr id="0" name=""/>
        <dsp:cNvSpPr/>
      </dsp:nvSpPr>
      <dsp:spPr>
        <a:xfrm>
          <a:off x="356439" y="2865841"/>
          <a:ext cx="4990154" cy="619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933450">
            <a:lnSpc>
              <a:spcPct val="90000"/>
            </a:lnSpc>
            <a:spcBef>
              <a:spcPct val="0"/>
            </a:spcBef>
            <a:spcAft>
              <a:spcPct val="35000"/>
            </a:spcAft>
          </a:pPr>
          <a:r>
            <a:rPr lang="uk-UA" sz="2100" kern="1200" dirty="0" smtClean="0"/>
            <a:t>класи</a:t>
          </a:r>
          <a:endParaRPr lang="uk-UA" sz="2100" kern="1200" dirty="0"/>
        </a:p>
      </dsp:txBody>
      <dsp:txXfrm>
        <a:off x="356439" y="2865841"/>
        <a:ext cx="4990154"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79811-3712-4C97-9AD1-76C349C39C68}" type="datetimeFigureOut">
              <a:rPr lang="uk-UA" smtClean="0"/>
              <a:pPr/>
              <a:t>11.02.2015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2C3721-C848-46B4-8A40-2805AB7E862F}"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562C3721-C848-46B4-8A40-2805AB7E862F}" type="slidenum">
              <a:rPr lang="uk-UA" smtClean="0"/>
              <a:pPr/>
              <a:t>5</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19BAE92-2587-4324-BBC7-F0FBA916AEC5}" type="datetimeFigureOut">
              <a:rPr lang="uk-UA" smtClean="0"/>
              <a:pPr/>
              <a:t>11.02.2015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FA11411-5604-4C0F-A134-925C8B3AEE86}"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19BAE92-2587-4324-BBC7-F0FBA916AEC5}" type="datetimeFigureOut">
              <a:rPr lang="uk-UA" smtClean="0"/>
              <a:pPr/>
              <a:t>11.02.2015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FA11411-5604-4C0F-A134-925C8B3AEE86}"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19BAE92-2587-4324-BBC7-F0FBA916AEC5}" type="datetimeFigureOut">
              <a:rPr lang="uk-UA" smtClean="0"/>
              <a:pPr/>
              <a:t>11.02.2015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FA11411-5604-4C0F-A134-925C8B3AEE86}"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9BAE92-2587-4324-BBC7-F0FBA916AEC5}" type="datetimeFigureOut">
              <a:rPr lang="uk-UA" smtClean="0"/>
              <a:pPr/>
              <a:t>11.02.2015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FA11411-5604-4C0F-A134-925C8B3AEE86}"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F19BAE92-2587-4324-BBC7-F0FBA916AEC5}" type="datetimeFigureOut">
              <a:rPr lang="uk-UA" smtClean="0"/>
              <a:pPr/>
              <a:t>11.02.2015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FA11411-5604-4C0F-A134-925C8B3AEE86}"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19BAE92-2587-4324-BBC7-F0FBA916AEC5}" type="datetimeFigureOut">
              <a:rPr lang="uk-UA" smtClean="0"/>
              <a:pPr/>
              <a:t>11.02.2015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FA11411-5604-4C0F-A134-925C8B3AEE86}" type="slidenum">
              <a:rPr lang="uk-UA" smtClean="0"/>
              <a:pPr/>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19BAE92-2587-4324-BBC7-F0FBA916AEC5}" type="datetimeFigureOut">
              <a:rPr lang="uk-UA" smtClean="0"/>
              <a:pPr/>
              <a:t>11.02.2015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FA11411-5604-4C0F-A134-925C8B3AEE86}"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19BAE92-2587-4324-BBC7-F0FBA916AEC5}" type="datetimeFigureOut">
              <a:rPr lang="uk-UA" smtClean="0"/>
              <a:pPr/>
              <a:t>11.02.2015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FA11411-5604-4C0F-A134-925C8B3AEE86}"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BAE92-2587-4324-BBC7-F0FBA916AEC5}" type="datetimeFigureOut">
              <a:rPr lang="uk-UA" smtClean="0"/>
              <a:pPr/>
              <a:t>11.02.2015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FA11411-5604-4C0F-A134-925C8B3AEE86}"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F19BAE92-2587-4324-BBC7-F0FBA916AEC5}" type="datetimeFigureOut">
              <a:rPr lang="uk-UA" smtClean="0"/>
              <a:pPr/>
              <a:t>11.02.2015</a:t>
            </a:fld>
            <a:endParaRPr lang="uk-U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uk-U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FA11411-5604-4C0F-A134-925C8B3AEE86}"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19BAE92-2587-4324-BBC7-F0FBA916AEC5}" type="datetimeFigureOut">
              <a:rPr lang="uk-UA" smtClean="0"/>
              <a:pPr/>
              <a:t>11.02.2015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FA11411-5604-4C0F-A134-925C8B3AEE86}"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19BAE92-2587-4324-BBC7-F0FBA916AEC5}" type="datetimeFigureOut">
              <a:rPr lang="uk-UA" smtClean="0"/>
              <a:pPr/>
              <a:t>11.02.2015</a:t>
            </a:fld>
            <a:endParaRPr lang="uk-U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uk-U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FA11411-5604-4C0F-A134-925C8B3AEE86}"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gif"/><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gi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gif"/><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40000">
            <a:off x="385840" y="1317789"/>
            <a:ext cx="5648623" cy="1204306"/>
          </a:xfrm>
        </p:spPr>
        <p:txBody>
          <a:bodyPr/>
          <a:lstStyle/>
          <a:p>
            <a:r>
              <a:rPr lang="uk-UA" sz="6000" dirty="0" smtClean="0"/>
              <a:t>Соціум</a:t>
            </a:r>
            <a:endParaRPr lang="uk-UA" sz="6000" dirty="0"/>
          </a:p>
        </p:txBody>
      </p:sp>
      <p:sp>
        <p:nvSpPr>
          <p:cNvPr id="3" name="Подзаголовок 2"/>
          <p:cNvSpPr>
            <a:spLocks noGrp="1"/>
          </p:cNvSpPr>
          <p:nvPr>
            <p:ph type="subTitle" idx="1"/>
          </p:nvPr>
        </p:nvSpPr>
        <p:spPr>
          <a:xfrm rot="19140000">
            <a:off x="1055677" y="2140086"/>
            <a:ext cx="6511131" cy="329259"/>
          </a:xfrm>
        </p:spPr>
        <p:txBody>
          <a:bodyPr>
            <a:noAutofit/>
          </a:bodyPr>
          <a:lstStyle/>
          <a:p>
            <a:r>
              <a:rPr lang="uk-UA" sz="3200" dirty="0" smtClean="0"/>
              <a:t>ТЕМА 5</a:t>
            </a:r>
            <a:endParaRPr lang="uk-UA" sz="3200" dirty="0"/>
          </a:p>
        </p:txBody>
      </p:sp>
      <p:pic>
        <p:nvPicPr>
          <p:cNvPr id="6" name="Рисунок 5" descr="people.png"/>
          <p:cNvPicPr>
            <a:picLocks noChangeAspect="1"/>
          </p:cNvPicPr>
          <p:nvPr/>
        </p:nvPicPr>
        <p:blipFill>
          <a:blip r:embed="rId2" cstate="print"/>
          <a:stretch>
            <a:fillRect/>
          </a:stretch>
        </p:blipFill>
        <p:spPr>
          <a:xfrm>
            <a:off x="2627784" y="3340248"/>
            <a:ext cx="6516216" cy="3517752"/>
          </a:xfrm>
          <a:prstGeom prst="rect">
            <a:avLst/>
          </a:prstGeom>
        </p:spPr>
      </p:pic>
      <p:sp>
        <p:nvSpPr>
          <p:cNvPr id="7" name="TextBox 6"/>
          <p:cNvSpPr txBox="1"/>
          <p:nvPr/>
        </p:nvSpPr>
        <p:spPr>
          <a:xfrm rot="3019425">
            <a:off x="223084" y="4880397"/>
            <a:ext cx="2521203" cy="923330"/>
          </a:xfrm>
          <a:prstGeom prst="rect">
            <a:avLst/>
          </a:prstGeom>
          <a:noFill/>
        </p:spPr>
        <p:txBody>
          <a:bodyPr wrap="none" rtlCol="0">
            <a:spAutoFit/>
          </a:bodyPr>
          <a:lstStyle/>
          <a:p>
            <a:pPr algn="r"/>
            <a:r>
              <a:rPr lang="uk-UA" b="1" dirty="0" smtClean="0"/>
              <a:t>Презентацію виконали </a:t>
            </a:r>
          </a:p>
          <a:p>
            <a:pPr algn="r"/>
            <a:r>
              <a:rPr lang="uk-UA" b="1" dirty="0" smtClean="0"/>
              <a:t>Учениці 11-В класу</a:t>
            </a:r>
          </a:p>
          <a:p>
            <a:pPr algn="r"/>
            <a:r>
              <a:rPr lang="uk-UA" b="1" dirty="0" err="1" smtClean="0"/>
              <a:t>Чуйко</a:t>
            </a:r>
            <a:r>
              <a:rPr lang="uk-UA" b="1" dirty="0" smtClean="0"/>
              <a:t>, </a:t>
            </a:r>
            <a:r>
              <a:rPr lang="uk-UA" b="1" dirty="0" err="1" smtClean="0"/>
              <a:t>Сідорова</a:t>
            </a:r>
            <a:endParaRPr lang="uk-UA" b="1" dirty="0" smtClean="0"/>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56740_600.jpg"/>
          <p:cNvPicPr>
            <a:picLocks noGrp="1" noChangeAspect="1"/>
          </p:cNvPicPr>
          <p:nvPr>
            <p:ph type="pic" sz="quarter" idx="14"/>
          </p:nvPr>
        </p:nvPicPr>
        <p:blipFill>
          <a:blip r:embed="rId2" cstate="print"/>
          <a:srcRect l="11094" r="11094"/>
          <a:stretch>
            <a:fillRect/>
          </a:stretch>
        </p:blipFill>
        <p:spPr/>
      </p:pic>
      <p:sp>
        <p:nvSpPr>
          <p:cNvPr id="4" name="Заголовок 3"/>
          <p:cNvSpPr>
            <a:spLocks noGrp="1"/>
          </p:cNvSpPr>
          <p:nvPr>
            <p:ph type="title"/>
          </p:nvPr>
        </p:nvSpPr>
        <p:spPr>
          <a:xfrm rot="19140000">
            <a:off x="209413" y="1229409"/>
            <a:ext cx="4155664" cy="867444"/>
          </a:xfrm>
        </p:spPr>
        <p:txBody>
          <a:bodyPr/>
          <a:lstStyle/>
          <a:p>
            <a:r>
              <a:rPr lang="uk-UA" dirty="0" smtClean="0"/>
              <a:t>Відкрите суспільство (за Поппером) — це</a:t>
            </a:r>
            <a:endParaRPr lang="uk-UA" dirty="0"/>
          </a:p>
        </p:txBody>
      </p:sp>
      <p:sp>
        <p:nvSpPr>
          <p:cNvPr id="5" name="Текст 4"/>
          <p:cNvSpPr>
            <a:spLocks noGrp="1"/>
          </p:cNvSpPr>
          <p:nvPr>
            <p:ph type="body" sz="half" idx="2"/>
          </p:nvPr>
        </p:nvSpPr>
        <p:spPr>
          <a:xfrm rot="19140000">
            <a:off x="848774" y="1392300"/>
            <a:ext cx="5478182" cy="1870275"/>
          </a:xfrm>
        </p:spPr>
        <p:txBody>
          <a:bodyPr>
            <a:noAutofit/>
          </a:bodyPr>
          <a:lstStyle/>
          <a:p>
            <a:r>
              <a:rPr lang="uk-UA" sz="1600" dirty="0" smtClean="0"/>
              <a:t>тип суспільства, який характеризується динамічною соціальною структурою, високою мобільністю, здатністю до інновацій, критицизмом, індивідуалізмом і демократичною плюралістичною ідеологією (тут людині надається можливість самій обирати світоглядні, моральні цінності. Відсутня державна ідеологія, а людина сама намагається знайти основні цінності).</a:t>
            </a:r>
            <a:br>
              <a:rPr lang="uk-UA" sz="1600" dirty="0" smtClean="0"/>
            </a:br>
            <a:endParaRPr lang="uk-UA" sz="1600" dirty="0"/>
          </a:p>
        </p:txBody>
      </p:sp>
    </p:spTree>
  </p:cSld>
  <p:clrMapOvr>
    <a:masterClrMapping/>
  </p:clrMapOvr>
  <p:transition>
    <p:pull dir="l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95936" y="2996952"/>
            <a:ext cx="4625291" cy="3579849"/>
          </a:xfrm>
        </p:spPr>
        <p:txBody>
          <a:bodyPr>
            <a:noAutofit/>
          </a:bodyPr>
          <a:lstStyle/>
          <a:p>
            <a:pPr algn="r"/>
            <a:r>
              <a:rPr lang="uk-UA" sz="3600" i="1" spc="300" dirty="0" smtClean="0">
                <a:effectLst>
                  <a:outerShdw blurRad="38100" dist="38100" dir="2700000" algn="tl">
                    <a:srgbClr val="000000">
                      <a:alpha val="43137"/>
                    </a:srgbClr>
                  </a:outerShdw>
                </a:effectLst>
              </a:rPr>
              <a:t>Закрите суспільство схильне до спеціалізації, а відкрите — до творчості.</a:t>
            </a:r>
            <a:br>
              <a:rPr lang="uk-UA" sz="3600" i="1" spc="300" dirty="0" smtClean="0">
                <a:effectLst>
                  <a:outerShdw blurRad="38100" dist="38100" dir="2700000" algn="tl">
                    <a:srgbClr val="000000">
                      <a:alpha val="43137"/>
                    </a:srgbClr>
                  </a:outerShdw>
                </a:effectLst>
              </a:rPr>
            </a:br>
            <a:endParaRPr lang="uk-UA" sz="3600" i="1" spc="300" dirty="0">
              <a:effectLst>
                <a:outerShdw blurRad="38100" dist="38100" dir="2700000" algn="tl">
                  <a:srgbClr val="000000">
                    <a:alpha val="43137"/>
                  </a:srgbClr>
                </a:outerShdw>
              </a:effectLst>
            </a:endParaRPr>
          </a:p>
        </p:txBody>
      </p:sp>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full.jpg"/>
          <p:cNvPicPr>
            <a:picLocks noGrp="1" noChangeAspect="1"/>
          </p:cNvPicPr>
          <p:nvPr>
            <p:ph type="pic" sz="quarter" idx="14"/>
          </p:nvPr>
        </p:nvPicPr>
        <p:blipFill>
          <a:blip r:embed="rId2" cstate="print"/>
          <a:srcRect l="15370" r="15370"/>
          <a:stretch>
            <a:fillRect/>
          </a:stretch>
        </p:blipFill>
        <p:spPr/>
      </p:pic>
      <p:sp>
        <p:nvSpPr>
          <p:cNvPr id="5" name="Текст 4"/>
          <p:cNvSpPr>
            <a:spLocks noGrp="1"/>
          </p:cNvSpPr>
          <p:nvPr>
            <p:ph type="body" sz="half" idx="2"/>
          </p:nvPr>
        </p:nvSpPr>
        <p:spPr>
          <a:xfrm rot="19140000">
            <a:off x="633344" y="846622"/>
            <a:ext cx="5381217" cy="2583800"/>
          </a:xfrm>
        </p:spPr>
        <p:txBody>
          <a:bodyPr>
            <a:noAutofit/>
          </a:bodyPr>
          <a:lstStyle/>
          <a:p>
            <a:r>
              <a:rPr lang="uk-UA" sz="2000" dirty="0" smtClean="0"/>
              <a:t>У відкритому суспільстві кожен учасник відповідальний за своє життя і дбає переважно про себе, при цьому в суспільстві </a:t>
            </a:r>
            <a:r>
              <a:rPr lang="uk-UA" sz="2000" dirty="0" err="1" smtClean="0"/>
              <a:t>поважається</a:t>
            </a:r>
            <a:r>
              <a:rPr lang="uk-UA" sz="2000" dirty="0" smtClean="0"/>
              <a:t> право на приватну власність і особисту гідність. У закритому суспільстві «святий обов'язок» — піклуватися про інших, а приватна власність — справа сумнівна (негожа) або навіть злочинна, негідна.</a:t>
            </a:r>
            <a:br>
              <a:rPr lang="uk-UA" sz="2000" dirty="0" smtClean="0"/>
            </a:br>
            <a:endParaRPr lang="uk-UA" sz="2000" dirty="0"/>
          </a:p>
        </p:txBody>
      </p:sp>
    </p:spTree>
  </p:cSld>
  <p:clrMapOvr>
    <a:masterClrMapping/>
  </p:clrMapOvr>
  <p:transition>
    <p:split dir="in"/>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rot="19140000">
            <a:off x="544288" y="837777"/>
            <a:ext cx="4634507" cy="2405758"/>
          </a:xfrm>
        </p:spPr>
        <p:txBody>
          <a:bodyPr>
            <a:noAutofit/>
          </a:bodyPr>
          <a:lstStyle/>
          <a:p>
            <a:r>
              <a:rPr lang="uk-UA" sz="2400" dirty="0" smtClean="0"/>
              <a:t>Функціонування та розвиток соціальної системи обов'язково передбачає змінюваність поколінь людей і, отже, соціальне наслідування — члени суспільства передають від покоління до покоління знання і культуру.</a:t>
            </a:r>
            <a:endParaRPr lang="uk-UA" sz="2400" dirty="0"/>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479517_paren_kostyum_tyomnye_5000x3651_(www.GdeFon.ru).jpg"/>
          <p:cNvPicPr>
            <a:picLocks noGrp="1" noChangeAspect="1"/>
          </p:cNvPicPr>
          <p:nvPr>
            <p:ph type="pic" sz="quarter" idx="14"/>
          </p:nvPr>
        </p:nvPicPr>
        <p:blipFill>
          <a:blip r:embed="rId2" cstate="print"/>
          <a:srcRect l="12121" r="12121"/>
          <a:stretch>
            <a:fillRect/>
          </a:stretch>
        </p:blipFill>
        <p:spPr/>
      </p:pic>
      <p:sp>
        <p:nvSpPr>
          <p:cNvPr id="5" name="Заголовок 4"/>
          <p:cNvSpPr>
            <a:spLocks noGrp="1"/>
          </p:cNvSpPr>
          <p:nvPr>
            <p:ph type="title"/>
          </p:nvPr>
        </p:nvSpPr>
        <p:spPr>
          <a:xfrm rot="19140000">
            <a:off x="259646" y="1291396"/>
            <a:ext cx="4344630" cy="867444"/>
          </a:xfrm>
        </p:spPr>
        <p:txBody>
          <a:bodyPr/>
          <a:lstStyle/>
          <a:p>
            <a:r>
              <a:rPr lang="uk-UA" dirty="0" err="1" smtClean="0"/>
              <a:t>Соціа́льна</a:t>
            </a:r>
            <a:r>
              <a:rPr lang="uk-UA" dirty="0" smtClean="0"/>
              <a:t> </a:t>
            </a:r>
            <a:r>
              <a:rPr lang="uk-UA" dirty="0" err="1" smtClean="0"/>
              <a:t>стратифіка́ція</a:t>
            </a:r>
            <a:r>
              <a:rPr lang="uk-UA" dirty="0" smtClean="0"/>
              <a:t> — це</a:t>
            </a:r>
            <a:endParaRPr lang="uk-UA" dirty="0"/>
          </a:p>
        </p:txBody>
      </p:sp>
      <p:sp>
        <p:nvSpPr>
          <p:cNvPr id="6" name="Текст 5"/>
          <p:cNvSpPr>
            <a:spLocks noGrp="1"/>
          </p:cNvSpPr>
          <p:nvPr>
            <p:ph type="body" sz="half" idx="2"/>
          </p:nvPr>
        </p:nvSpPr>
        <p:spPr>
          <a:xfrm rot="19140000">
            <a:off x="881509" y="1479856"/>
            <a:ext cx="5463975" cy="1775792"/>
          </a:xfrm>
        </p:spPr>
        <p:txBody>
          <a:bodyPr>
            <a:noAutofit/>
          </a:bodyPr>
          <a:lstStyle/>
          <a:p>
            <a:r>
              <a:rPr lang="uk-UA" sz="1800" dirty="0" smtClean="0"/>
              <a:t>диференціація суспільства на соціальні класи та верстви населення. Стратифікація — це розташування індивідів і груп згори вниз горизонтальними шарами (стратами) за ознакою нерівності в прибутках, власності, рівні освіти, обсягу влади, професійному престижі, стилі життя.</a:t>
            </a:r>
            <a:br>
              <a:rPr lang="uk-UA" sz="1800" dirty="0" smtClean="0"/>
            </a:br>
            <a:endParaRPr lang="uk-UA" sz="1800" dirty="0"/>
          </a:p>
        </p:txBody>
      </p:sp>
    </p:spTree>
  </p:cSld>
  <p:clrMapOvr>
    <a:masterClrMapping/>
  </p:clrMapOvr>
  <p:transition>
    <p:pull dir="l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22960" y="365760"/>
            <a:ext cx="7520940" cy="2847216"/>
          </a:xfrm>
        </p:spPr>
        <p:txBody>
          <a:bodyPr/>
          <a:lstStyle/>
          <a:p>
            <a:pPr algn="ctr"/>
            <a:r>
              <a:rPr lang="uk-UA" dirty="0" smtClean="0"/>
              <a:t>Дослідження соціальної структури суспільства (соціальна стратифікація) є однією з теоретичних галузей сучасної соціології.</a:t>
            </a:r>
            <a:endParaRPr lang="uk-UA" dirty="0"/>
          </a:p>
        </p:txBody>
      </p:sp>
      <p:pic>
        <p:nvPicPr>
          <p:cNvPr id="7" name="Рисунок 6" descr="nkhkuh.png"/>
          <p:cNvPicPr>
            <a:picLocks noChangeAspect="1"/>
          </p:cNvPicPr>
          <p:nvPr/>
        </p:nvPicPr>
        <p:blipFill>
          <a:blip r:embed="rId2" cstate="print"/>
          <a:stretch>
            <a:fillRect/>
          </a:stretch>
        </p:blipFill>
        <p:spPr>
          <a:xfrm>
            <a:off x="0" y="3717032"/>
            <a:ext cx="9144000" cy="3138479"/>
          </a:xfrm>
          <a:prstGeom prst="rect">
            <a:avLst/>
          </a:prstGeom>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9000" r="-39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rot="19140000">
            <a:off x="-462400" y="252576"/>
            <a:ext cx="5212080" cy="1089427"/>
          </a:xfrm>
        </p:spPr>
        <p:txBody>
          <a:bodyPr/>
          <a:lstStyle/>
          <a:p>
            <a:r>
              <a:rPr lang="uk-UA" sz="3600" dirty="0"/>
              <a:t>Суть </a:t>
            </a:r>
            <a:r>
              <a:rPr lang="uk-UA" sz="3600" dirty="0" smtClean="0"/>
              <a:t>поняття</a:t>
            </a:r>
            <a:endParaRPr lang="uk-UA" sz="3600" dirty="0"/>
          </a:p>
        </p:txBody>
      </p:sp>
      <p:sp>
        <p:nvSpPr>
          <p:cNvPr id="7" name="Текст 6"/>
          <p:cNvSpPr>
            <a:spLocks noGrp="1"/>
          </p:cNvSpPr>
          <p:nvPr>
            <p:ph type="body" sz="half" idx="2"/>
          </p:nvPr>
        </p:nvSpPr>
        <p:spPr>
          <a:xfrm rot="19140000">
            <a:off x="739624" y="1082445"/>
            <a:ext cx="4613196" cy="2115206"/>
          </a:xfrm>
        </p:spPr>
        <p:txBody>
          <a:bodyPr>
            <a:noAutofit/>
          </a:bodyPr>
          <a:lstStyle/>
          <a:p>
            <a:r>
              <a:rPr lang="uk-UA" sz="1800" dirty="0"/>
              <a:t>Стратифікація відображає соціальну неоднорідність, розшарування суспільства, неоднаковість соціального положення його членів і соціальних груп, їхню соціальну нерівність. Термін показує відмінності між формами соціального ранжування і нерівності, котрі характеризують різні суспільства або що існують в рамках одного з них.</a:t>
            </a:r>
          </a:p>
        </p:txBody>
      </p:sp>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descr="support-people2.gif"/>
          <p:cNvPicPr>
            <a:picLocks noChangeAspect="1"/>
          </p:cNvPicPr>
          <p:nvPr/>
        </p:nvPicPr>
        <p:blipFill>
          <a:blip r:embed="rId2" cstate="print"/>
          <a:stretch>
            <a:fillRect/>
          </a:stretch>
        </p:blipFill>
        <p:spPr>
          <a:xfrm>
            <a:off x="35371" y="4448175"/>
            <a:ext cx="9001125" cy="2409825"/>
          </a:xfrm>
          <a:prstGeom prst="rect">
            <a:avLst/>
          </a:prstGeom>
        </p:spPr>
      </p:pic>
      <p:sp>
        <p:nvSpPr>
          <p:cNvPr id="6" name="Содержимое 5"/>
          <p:cNvSpPr>
            <a:spLocks noGrp="1"/>
          </p:cNvSpPr>
          <p:nvPr>
            <p:ph sz="half" idx="1"/>
          </p:nvPr>
        </p:nvSpPr>
        <p:spPr>
          <a:xfrm>
            <a:off x="467544" y="260648"/>
            <a:ext cx="8064896" cy="1512168"/>
          </a:xfrm>
        </p:spPr>
        <p:txBody>
          <a:bodyPr>
            <a:normAutofit fontScale="92500"/>
          </a:bodyPr>
          <a:lstStyle/>
          <a:p>
            <a:pPr>
              <a:buFont typeface="Wingdings" pitchFamily="2" charset="2"/>
              <a:buChar char="v"/>
            </a:pPr>
            <a:r>
              <a:rPr lang="uk-UA" dirty="0" smtClean="0"/>
              <a:t>Стратифікація — риса будь-якого суспільства. Англійський соціолог Ентоні </a:t>
            </a:r>
            <a:r>
              <a:rPr lang="uk-UA" dirty="0" err="1" smtClean="0"/>
              <a:t>Гіденс</a:t>
            </a:r>
            <a:r>
              <a:rPr lang="uk-UA" dirty="0" smtClean="0"/>
              <a:t> розрізняє чотири основні історичні типи стратифікованого суспільства: </a:t>
            </a:r>
            <a:endParaRPr lang="uk-UA" dirty="0"/>
          </a:p>
        </p:txBody>
      </p:sp>
      <p:graphicFrame>
        <p:nvGraphicFramePr>
          <p:cNvPr id="8" name="Содержимое 7"/>
          <p:cNvGraphicFramePr>
            <a:graphicFrameLocks noGrp="1"/>
          </p:cNvGraphicFramePr>
          <p:nvPr>
            <p:ph sz="half" idx="2"/>
          </p:nvPr>
        </p:nvGraphicFramePr>
        <p:xfrm>
          <a:off x="1187624" y="1844824"/>
          <a:ext cx="7128792" cy="371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40000">
            <a:off x="-286200" y="475437"/>
            <a:ext cx="5212080" cy="1089427"/>
          </a:xfrm>
        </p:spPr>
        <p:txBody>
          <a:bodyPr/>
          <a:lstStyle/>
          <a:p>
            <a:r>
              <a:rPr lang="uk-UA" sz="3600" dirty="0"/>
              <a:t>Рабство.</a:t>
            </a:r>
          </a:p>
        </p:txBody>
      </p:sp>
      <p:sp>
        <p:nvSpPr>
          <p:cNvPr id="4" name="Текст 3"/>
          <p:cNvSpPr>
            <a:spLocks noGrp="1"/>
          </p:cNvSpPr>
          <p:nvPr>
            <p:ph type="body" sz="half" idx="2"/>
          </p:nvPr>
        </p:nvSpPr>
        <p:spPr>
          <a:xfrm rot="19140000">
            <a:off x="945781" y="1311452"/>
            <a:ext cx="5055059" cy="1973481"/>
          </a:xfrm>
        </p:spPr>
        <p:txBody>
          <a:bodyPr>
            <a:normAutofit lnSpcReduction="10000"/>
          </a:bodyPr>
          <a:lstStyle/>
          <a:p>
            <a:r>
              <a:rPr lang="uk-UA" sz="1800" dirty="0" smtClean="0"/>
              <a:t>Воно </a:t>
            </a:r>
            <a:r>
              <a:rPr lang="uk-UA" sz="1800" dirty="0"/>
              <a:t>було граничною формою нерівності, за якої одні люди володіли іншими. Щоправда, і рабство було неоднорідним залежно від періоду чи культури: в одному випадку раб перебував поза законом (класична форма рабства), в іншому — йому відводилася роль слуги чи солдата.</a:t>
            </a:r>
          </a:p>
          <a:p>
            <a:endParaRPr lang="uk-UA" sz="1800" dirty="0"/>
          </a:p>
        </p:txBody>
      </p:sp>
    </p:spTree>
  </p:cSld>
  <p:clrMapOvr>
    <a:masterClrMapping/>
  </p:clrMapOvr>
  <p:transition>
    <p:split dir="in"/>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40000">
            <a:off x="-35420" y="785449"/>
            <a:ext cx="5212080" cy="854460"/>
          </a:xfrm>
        </p:spPr>
        <p:txBody>
          <a:bodyPr/>
          <a:lstStyle/>
          <a:p>
            <a:r>
              <a:rPr lang="uk-UA" sz="3600" dirty="0"/>
              <a:t>Касти.</a:t>
            </a:r>
          </a:p>
        </p:txBody>
      </p:sp>
      <p:sp>
        <p:nvSpPr>
          <p:cNvPr id="4" name="Текст 3"/>
          <p:cNvSpPr>
            <a:spLocks noGrp="1"/>
          </p:cNvSpPr>
          <p:nvPr>
            <p:ph type="body" sz="half" idx="2"/>
          </p:nvPr>
        </p:nvSpPr>
        <p:spPr>
          <a:xfrm rot="19140000">
            <a:off x="855976" y="1224489"/>
            <a:ext cx="5169125" cy="1893205"/>
          </a:xfrm>
        </p:spPr>
        <p:txBody>
          <a:bodyPr>
            <a:noAutofit/>
          </a:bodyPr>
          <a:lstStyle/>
          <a:p>
            <a:r>
              <a:rPr lang="uk-UA" sz="1600" dirty="0" smtClean="0"/>
              <a:t>У </a:t>
            </a:r>
            <a:r>
              <a:rPr lang="uk-UA" sz="1600" dirty="0"/>
              <a:t>різних регіонах поділ на касти має різні форми. Особливо характерний він для Індії. Як правило, межі між кастами дуже різкі, що практично виключає будь-яку соціальну мобільність. Каста пов'язана з індуїзмом і з ученням про «переселення душі». Сподівання на те, що в «наступному» житті його каста підвищиться, спонукає індивіда суворо дотримуватися певних суспільних норм.</a:t>
            </a:r>
          </a:p>
          <a:p>
            <a:endParaRPr lang="uk-UA" sz="1600" dirty="0"/>
          </a:p>
        </p:txBody>
      </p:sp>
    </p:spTree>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rot="19140000">
            <a:off x="-136813" y="801834"/>
            <a:ext cx="5486400" cy="867444"/>
          </a:xfrm>
        </p:spPr>
        <p:txBody>
          <a:bodyPr/>
          <a:lstStyle/>
          <a:p>
            <a:r>
              <a:rPr lang="uk-UA" dirty="0" smtClean="0"/>
              <a:t>Соціум — це:</a:t>
            </a:r>
            <a:endParaRPr lang="uk-UA" dirty="0"/>
          </a:p>
        </p:txBody>
      </p:sp>
      <p:sp>
        <p:nvSpPr>
          <p:cNvPr id="5" name="Текст 4"/>
          <p:cNvSpPr>
            <a:spLocks noGrp="1"/>
          </p:cNvSpPr>
          <p:nvPr>
            <p:ph type="body" sz="half" idx="2"/>
          </p:nvPr>
        </p:nvSpPr>
        <p:spPr>
          <a:xfrm rot="19140000">
            <a:off x="849483" y="1394198"/>
            <a:ext cx="5308043" cy="1931724"/>
          </a:xfrm>
        </p:spPr>
        <p:txBody>
          <a:bodyPr>
            <a:normAutofit/>
          </a:bodyPr>
          <a:lstStyle/>
          <a:p>
            <a:r>
              <a:rPr lang="uk-UA" sz="1800" dirty="0" smtClean="0"/>
              <a:t>суспільство як цілісна соціальна система;людська спільність певного типу (родові і сімейно-споріднені, соціально-класові, національно-етнічні, територіально-поселенські спільності);соціальне оточення людини, сукупність форм діяльності людей, що історично склалися.</a:t>
            </a:r>
            <a:endParaRPr lang="uk-UA" sz="1800" dirty="0"/>
          </a:p>
        </p:txBody>
      </p:sp>
      <p:pic>
        <p:nvPicPr>
          <p:cNvPr id="9" name="Рисунок 8" descr="news1125-621-r.jpg"/>
          <p:cNvPicPr>
            <a:picLocks noGrp="1" noChangeAspect="1"/>
          </p:cNvPicPr>
          <p:nvPr>
            <p:ph type="pic" sz="quarter" idx="14"/>
          </p:nvPr>
        </p:nvPicPr>
        <p:blipFill>
          <a:blip r:embed="rId2" cstate="print"/>
          <a:srcRect l="15633" r="15633"/>
          <a:stretch>
            <a:fillRect/>
          </a:stretch>
        </p:blipFill>
        <p:spPr/>
      </p:pic>
    </p:spTree>
  </p:cSld>
  <p:clrMapOvr>
    <a:masterClrMapping/>
  </p:clrMapOvr>
  <p:transition>
    <p:wipe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40000">
            <a:off x="-174368" y="540608"/>
            <a:ext cx="5212080" cy="1089427"/>
          </a:xfrm>
        </p:spPr>
        <p:txBody>
          <a:bodyPr/>
          <a:lstStyle/>
          <a:p>
            <a:r>
              <a:rPr lang="uk-UA" sz="3600" dirty="0"/>
              <a:t>Стани.</a:t>
            </a:r>
          </a:p>
        </p:txBody>
      </p:sp>
      <p:sp>
        <p:nvSpPr>
          <p:cNvPr id="4" name="Текст 3"/>
          <p:cNvSpPr>
            <a:spLocks noGrp="1"/>
          </p:cNvSpPr>
          <p:nvPr>
            <p:ph type="body" sz="half" idx="2"/>
          </p:nvPr>
        </p:nvSpPr>
        <p:spPr>
          <a:xfrm rot="19140000">
            <a:off x="950928" y="1325220"/>
            <a:ext cx="5272441" cy="1876514"/>
          </a:xfrm>
        </p:spPr>
        <p:txBody>
          <a:bodyPr>
            <a:normAutofit/>
          </a:bodyPr>
          <a:lstStyle/>
          <a:p>
            <a:r>
              <a:rPr lang="uk-UA" sz="1600" dirty="0" smtClean="0"/>
              <a:t>Властиві </a:t>
            </a:r>
            <a:r>
              <a:rPr lang="uk-UA" sz="1600" dirty="0"/>
              <a:t>європейському феодалізмові. До найвищого стану належали аристократи і вельможі. До другого — духівництво, наділене значними привілеями. До третього стану — вільні селяни, чиновники недворянського походження, купці й ремісники. Межі між станами не були такими різкими, як за кастової системи, а соціальне переміщення було можливим, хоча й складним.</a:t>
            </a:r>
          </a:p>
          <a:p>
            <a:endParaRPr lang="uk-UA" sz="1600" dirty="0"/>
          </a:p>
        </p:txBody>
      </p:sp>
    </p:spTree>
  </p:cSld>
  <p:clrMapOvr>
    <a:masterClrMapping/>
  </p:clrMapOvr>
  <p:transition>
    <p:push dir="d"/>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40000">
            <a:off x="-102360" y="612616"/>
            <a:ext cx="5212080" cy="1089427"/>
          </a:xfrm>
        </p:spPr>
        <p:txBody>
          <a:bodyPr/>
          <a:lstStyle/>
          <a:p>
            <a:r>
              <a:rPr lang="uk-UA" sz="3600" dirty="0"/>
              <a:t>Класи.</a:t>
            </a:r>
          </a:p>
        </p:txBody>
      </p:sp>
      <p:sp>
        <p:nvSpPr>
          <p:cNvPr id="4" name="Текст 3"/>
          <p:cNvSpPr>
            <a:spLocks noGrp="1"/>
          </p:cNvSpPr>
          <p:nvPr>
            <p:ph type="body" sz="half" idx="2"/>
          </p:nvPr>
        </p:nvSpPr>
        <p:spPr>
          <a:xfrm rot="19140000">
            <a:off x="826994" y="1313367"/>
            <a:ext cx="5312578" cy="1984490"/>
          </a:xfrm>
        </p:spPr>
        <p:txBody>
          <a:bodyPr>
            <a:normAutofit lnSpcReduction="10000"/>
          </a:bodyPr>
          <a:lstStyle/>
          <a:p>
            <a:r>
              <a:rPr lang="uk-UA" dirty="0" smtClean="0"/>
              <a:t>Цей </a:t>
            </a:r>
            <a:r>
              <a:rPr lang="uk-UA" dirty="0"/>
              <a:t>тип стратифікованого суспільства є головним об'єктом соціології марксизму. Її основоположник К. Маркс вважав класову структуру суспільства основою розвитку і змін, а виникнення класів пояснював економічними чинниками — суспільним поділом праці, формуванням відносин приватної власності. В. Ленін застосовував багатофакторний аналіз класоутворюючих ознак: місце в системі суспільного виробництва, відношення до власності на засоби виробництва, роль у суспільній організації праці, розміри доходів та ін</a:t>
            </a:r>
            <a:r>
              <a:rPr lang="uk-UA" dirty="0" smtClean="0"/>
              <a:t>.</a:t>
            </a:r>
            <a:endParaRPr lang="uk-UA" dirty="0"/>
          </a:p>
        </p:txBody>
      </p:sp>
    </p:spTree>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6" name="Блок-схема: решение 5"/>
          <p:cNvSpPr/>
          <p:nvPr/>
        </p:nvSpPr>
        <p:spPr>
          <a:xfrm>
            <a:off x="755576" y="620688"/>
            <a:ext cx="7344816" cy="5832648"/>
          </a:xfrm>
          <a:prstGeom prst="flowChartDecision">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uk-UA"/>
          </a:p>
        </p:txBody>
      </p:sp>
      <p:sp>
        <p:nvSpPr>
          <p:cNvPr id="5" name="Заголовок 4"/>
          <p:cNvSpPr>
            <a:spLocks noGrp="1"/>
          </p:cNvSpPr>
          <p:nvPr>
            <p:ph type="title"/>
          </p:nvPr>
        </p:nvSpPr>
        <p:spPr>
          <a:xfrm>
            <a:off x="1331640" y="1052736"/>
            <a:ext cx="6364188" cy="4863440"/>
          </a:xfrm>
        </p:spPr>
        <p:txBody>
          <a:bodyPr/>
          <a:lstStyle/>
          <a:p>
            <a:pPr algn="ctr"/>
            <a:r>
              <a:rPr lang="uk-UA" sz="3600" b="1" spc="300" dirty="0" smtClean="0">
                <a:solidFill>
                  <a:schemeClr val="bg1"/>
                </a:solidFill>
                <a:effectLst>
                  <a:outerShdw blurRad="38100" dist="38100" dir="2700000" algn="tl">
                    <a:srgbClr val="000000">
                      <a:alpha val="43137"/>
                    </a:srgbClr>
                  </a:outerShdw>
                </a:effectLst>
              </a:rPr>
              <a:t>Відзначимо, що за можливостями соціальної мобільності перші три типи стратифікації належать закритим суспільствам, а останній тип — відкритому.</a:t>
            </a:r>
            <a:endParaRPr lang="uk-UA" sz="3600" b="1" spc="300" dirty="0">
              <a:solidFill>
                <a:schemeClr val="bg1"/>
              </a:solidFill>
              <a:effectLst>
                <a:outerShdw blurRad="38100" dist="38100" dir="2700000" algn="tl">
                  <a:srgbClr val="000000">
                    <a:alpha val="43137"/>
                  </a:srgbClr>
                </a:outerShdw>
              </a:effectLst>
            </a:endParaRPr>
          </a:p>
        </p:txBody>
      </p:sp>
    </p:spTree>
  </p:cSld>
  <p:clrMapOvr>
    <a:masterClrMapping/>
  </p:clrMapOvr>
  <p:transition>
    <p:cover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CdAQ3Hi7PqM.jpg"/>
          <p:cNvPicPr>
            <a:picLocks noGrp="1" noChangeAspect="1"/>
          </p:cNvPicPr>
          <p:nvPr>
            <p:ph type="pic" sz="quarter" idx="14"/>
          </p:nvPr>
        </p:nvPicPr>
        <p:blipFill>
          <a:blip r:embed="rId2" cstate="print"/>
          <a:srcRect l="15555" r="15555"/>
          <a:stretch>
            <a:fillRect/>
          </a:stretch>
        </p:blipFill>
        <p:spPr/>
      </p:pic>
      <p:sp>
        <p:nvSpPr>
          <p:cNvPr id="2" name="Заголовок 1"/>
          <p:cNvSpPr>
            <a:spLocks noGrp="1"/>
          </p:cNvSpPr>
          <p:nvPr>
            <p:ph type="title"/>
          </p:nvPr>
        </p:nvSpPr>
        <p:spPr>
          <a:xfrm rot="19140000">
            <a:off x="223227" y="1161874"/>
            <a:ext cx="5486400" cy="867444"/>
          </a:xfrm>
        </p:spPr>
        <p:txBody>
          <a:bodyPr/>
          <a:lstStyle/>
          <a:p>
            <a:r>
              <a:rPr lang="uk-UA" dirty="0"/>
              <a:t>Соціальна </a:t>
            </a:r>
            <a:r>
              <a:rPr lang="uk-UA" dirty="0" smtClean="0"/>
              <a:t>структура </a:t>
            </a:r>
            <a:r>
              <a:rPr lang="uk-UA" dirty="0"/>
              <a:t>населення — це</a:t>
            </a:r>
          </a:p>
        </p:txBody>
      </p:sp>
      <p:sp>
        <p:nvSpPr>
          <p:cNvPr id="4" name="Текст 3"/>
          <p:cNvSpPr>
            <a:spLocks noGrp="1"/>
          </p:cNvSpPr>
          <p:nvPr>
            <p:ph type="body" sz="half" idx="2"/>
          </p:nvPr>
        </p:nvSpPr>
        <p:spPr>
          <a:xfrm rot="19140000">
            <a:off x="754880" y="1665600"/>
            <a:ext cx="6096545" cy="740664"/>
          </a:xfrm>
        </p:spPr>
        <p:txBody>
          <a:bodyPr>
            <a:noAutofit/>
          </a:bodyPr>
          <a:lstStyle/>
          <a:p>
            <a:r>
              <a:rPr lang="uk-UA" sz="1600" dirty="0" smtClean="0"/>
              <a:t>система </a:t>
            </a:r>
            <a:r>
              <a:rPr lang="uk-UA" sz="1600" dirty="0"/>
              <a:t>різноманітних видів спільностей — класових, майнових, професійних тощо і стійких і впорядкованих зв'язків між ними. Під час аналізу соціального складу населення розрізняють основні і неосновні класи, групи і верстви всередині класів, а також проміжні прошарки між ними.</a:t>
            </a:r>
            <a:br>
              <a:rPr lang="uk-UA" sz="1600" dirty="0"/>
            </a:br>
            <a:endParaRPr lang="uk-UA" sz="1600" dirty="0"/>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Содержимое 7" descr="kevin-thom-2010-people-collage.jpg"/>
          <p:cNvPicPr>
            <a:picLocks noGrp="1" noChangeAspect="1"/>
          </p:cNvPicPr>
          <p:nvPr>
            <p:ph sz="half" idx="2"/>
          </p:nvPr>
        </p:nvPicPr>
        <p:blipFill>
          <a:blip r:embed="rId2" cstate="print"/>
          <a:stretch>
            <a:fillRect/>
          </a:stretch>
        </p:blipFill>
        <p:spPr>
          <a:xfrm>
            <a:off x="4211960" y="1769886"/>
            <a:ext cx="4824536" cy="4922651"/>
          </a:xfrm>
        </p:spPr>
      </p:pic>
      <p:sp>
        <p:nvSpPr>
          <p:cNvPr id="6" name="Содержимое 5"/>
          <p:cNvSpPr>
            <a:spLocks noGrp="1"/>
          </p:cNvSpPr>
          <p:nvPr>
            <p:ph sz="half" idx="1"/>
          </p:nvPr>
        </p:nvSpPr>
        <p:spPr>
          <a:xfrm>
            <a:off x="395536" y="188640"/>
            <a:ext cx="7848872" cy="6669360"/>
          </a:xfrm>
        </p:spPr>
        <p:txBody>
          <a:bodyPr>
            <a:normAutofit/>
          </a:bodyPr>
          <a:lstStyle/>
          <a:p>
            <a:pPr>
              <a:buFont typeface="Wingdings" pitchFamily="2" charset="2"/>
              <a:buChar char="Ø"/>
            </a:pPr>
            <a:r>
              <a:rPr lang="uk-UA" dirty="0" smtClean="0"/>
              <a:t>Існують великі розбіжності в уявленнях про критерії належності людей до певного класу, соціальної групи. Одні визначають соціальну групу, клас на підставі доходу, майнового стану, професії або роду                                                                             занять, освіти тощо.                                                                    Інші включають до                                                   певного класу, групи                                          тих людей, які                                                                    самі себе до них                                     зарахували </a:t>
            </a:r>
            <a:r>
              <a:rPr lang="uk-UA" dirty="0" err="1" smtClean="0"/>
              <a:t>неза-</a:t>
            </a:r>
            <a:r>
              <a:rPr lang="uk-UA" dirty="0" smtClean="0"/>
              <a:t>                                                                                    </a:t>
            </a:r>
            <a:r>
              <a:rPr lang="uk-UA" dirty="0" err="1" smtClean="0"/>
              <a:t>лежно</a:t>
            </a:r>
            <a:r>
              <a:rPr lang="uk-UA" dirty="0" smtClean="0"/>
              <a:t> від </a:t>
            </a:r>
            <a:r>
              <a:rPr lang="uk-UA" dirty="0" err="1" smtClean="0"/>
              <a:t>соціально-</a:t>
            </a:r>
            <a:r>
              <a:rPr lang="uk-UA" dirty="0" smtClean="0"/>
              <a:t>                                                 економічних показників,                                         що визначають їх                                               соціальне становище.</a:t>
            </a:r>
          </a:p>
          <a:p>
            <a:endParaRPr lang="uk-UA" dirty="0"/>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87624" y="2492896"/>
            <a:ext cx="7520940" cy="548640"/>
          </a:xfrm>
        </p:spPr>
        <p:txBody>
          <a:bodyPr/>
          <a:lstStyle/>
          <a:p>
            <a:pPr algn="ctr"/>
            <a:r>
              <a:rPr lang="uk-UA" sz="7200" dirty="0" smtClean="0">
                <a:solidFill>
                  <a:schemeClr val="bg1"/>
                </a:solidFill>
              </a:rPr>
              <a:t>ДЯКУЄМО ЗА УВАГУ!</a:t>
            </a:r>
            <a:endParaRPr lang="uk-UA" sz="7200" dirty="0">
              <a:solidFill>
                <a:schemeClr val="bg1"/>
              </a:solidFill>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sociology-3.jpg"/>
          <p:cNvPicPr>
            <a:picLocks noGrp="1" noChangeAspect="1"/>
          </p:cNvPicPr>
          <p:nvPr>
            <p:ph type="pic" sz="quarter" idx="14"/>
          </p:nvPr>
        </p:nvPicPr>
        <p:blipFill>
          <a:blip r:embed="rId2" cstate="print"/>
          <a:srcRect l="11143" r="11143"/>
          <a:stretch>
            <a:fillRect/>
          </a:stretch>
        </p:blipFill>
        <p:spPr/>
      </p:pic>
      <p:sp>
        <p:nvSpPr>
          <p:cNvPr id="4" name="Заголовок 3"/>
          <p:cNvSpPr>
            <a:spLocks noGrp="1"/>
          </p:cNvSpPr>
          <p:nvPr>
            <p:ph type="title"/>
          </p:nvPr>
        </p:nvSpPr>
        <p:spPr>
          <a:xfrm rot="19140000">
            <a:off x="-64805" y="801834"/>
            <a:ext cx="5486400" cy="867444"/>
          </a:xfrm>
        </p:spPr>
        <p:txBody>
          <a:bodyPr/>
          <a:lstStyle/>
          <a:p>
            <a:r>
              <a:rPr lang="uk-UA" dirty="0" smtClean="0"/>
              <a:t>Суспільство — це </a:t>
            </a:r>
            <a:endParaRPr lang="uk-UA" dirty="0"/>
          </a:p>
        </p:txBody>
      </p:sp>
      <p:sp>
        <p:nvSpPr>
          <p:cNvPr id="5" name="Текст 4"/>
          <p:cNvSpPr>
            <a:spLocks noGrp="1"/>
          </p:cNvSpPr>
          <p:nvPr>
            <p:ph type="body" sz="half" idx="2"/>
          </p:nvPr>
        </p:nvSpPr>
        <p:spPr>
          <a:xfrm rot="19140000">
            <a:off x="747500" y="1243647"/>
            <a:ext cx="5674252" cy="1877379"/>
          </a:xfrm>
        </p:spPr>
        <p:txBody>
          <a:bodyPr>
            <a:noAutofit/>
          </a:bodyPr>
          <a:lstStyle/>
          <a:p>
            <a:r>
              <a:rPr lang="uk-UA" sz="1800" dirty="0" smtClean="0"/>
              <a:t>організована сукупність людей, об'єднаних характерними для них відносинами на певному етапі історичного розвитку. Суспільство — також соціальна самодостатня система, заснована на взаємовідносинах людей в процесі реалізації особистих потреб. Відносини людей у межах суспільства називають соціальними.</a:t>
            </a:r>
            <a:br>
              <a:rPr lang="uk-UA" sz="1800" dirty="0" smtClean="0"/>
            </a:br>
            <a:endParaRPr lang="uk-UA" sz="1800" dirty="0"/>
          </a:p>
        </p:txBody>
      </p:sp>
    </p:spTree>
  </p:cSld>
  <p:clrMapOvr>
    <a:masterClrMapping/>
  </p:clrMapOvr>
  <p:transition>
    <p:strips dir="ld"/>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620688"/>
            <a:ext cx="3888432" cy="5799544"/>
          </a:xfrm>
        </p:spPr>
        <p:txBody>
          <a:bodyPr/>
          <a:lstStyle/>
          <a:p>
            <a:pPr algn="ctr"/>
            <a:r>
              <a:rPr lang="uk-UA" cap="none" dirty="0" smtClean="0">
                <a:solidFill>
                  <a:schemeClr val="bg1"/>
                </a:solidFill>
              </a:rPr>
              <a:t>Термін суспільство іноді заміняють запозиченим з латинської мови словом соціум. Відповідно, </a:t>
            </a:r>
            <a:r>
              <a:rPr lang="uk-UA" cap="none" dirty="0" err="1" smtClean="0">
                <a:solidFill>
                  <a:schemeClr val="bg1"/>
                </a:solidFill>
              </a:rPr>
              <a:t>прикметниксоціальний</a:t>
            </a:r>
            <a:r>
              <a:rPr lang="uk-UA" cap="none" dirty="0" smtClean="0">
                <a:solidFill>
                  <a:schemeClr val="bg1"/>
                </a:solidFill>
              </a:rPr>
              <a:t> у багатьох контекстах синонімічний прикметнику суспільний.</a:t>
            </a:r>
            <a:br>
              <a:rPr lang="uk-UA" cap="none" dirty="0" smtClean="0">
                <a:solidFill>
                  <a:schemeClr val="bg1"/>
                </a:solidFill>
              </a:rPr>
            </a:br>
            <a:endParaRPr lang="uk-UA" cap="none" dirty="0">
              <a:solidFill>
                <a:schemeClr val="bg1"/>
              </a:solidFill>
            </a:endParaRPr>
          </a:p>
        </p:txBody>
      </p:sp>
    </p:spTree>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Содержимое 7"/>
          <p:cNvSpPr>
            <a:spLocks noGrp="1"/>
          </p:cNvSpPr>
          <p:nvPr>
            <p:ph sz="half" idx="1"/>
          </p:nvPr>
        </p:nvSpPr>
        <p:spPr>
          <a:xfrm>
            <a:off x="395536" y="188640"/>
            <a:ext cx="8424936" cy="1512168"/>
          </a:xfrm>
        </p:spPr>
        <p:txBody>
          <a:bodyPr>
            <a:normAutofit fontScale="92500" lnSpcReduction="20000"/>
          </a:bodyPr>
          <a:lstStyle/>
          <a:p>
            <a:pPr>
              <a:buFont typeface="Wingdings" pitchFamily="2" charset="2"/>
              <a:buChar char="ü"/>
            </a:pPr>
            <a:r>
              <a:rPr lang="uk-UA" dirty="0" smtClean="0"/>
              <a:t>У суспільстві існують, як правило власні культурні та історичні надбання, суспільні норми та установи. У кожному суспільстві є свої власні суб'єкти соціального спілкування :</a:t>
            </a:r>
            <a:endParaRPr lang="uk-UA" dirty="0"/>
          </a:p>
        </p:txBody>
      </p:sp>
      <p:pic>
        <p:nvPicPr>
          <p:cNvPr id="10" name="Содержимое 9" descr="support-people2.gif"/>
          <p:cNvPicPr>
            <a:picLocks noGrp="1" noChangeAspect="1"/>
          </p:cNvPicPr>
          <p:nvPr>
            <p:ph sz="half" idx="2"/>
          </p:nvPr>
        </p:nvPicPr>
        <p:blipFill>
          <a:blip r:embed="rId3" cstate="print"/>
          <a:stretch>
            <a:fillRect/>
          </a:stretch>
        </p:blipFill>
        <p:spPr>
          <a:xfrm>
            <a:off x="0" y="4409923"/>
            <a:ext cx="9144000" cy="2448077"/>
          </a:xfrm>
        </p:spPr>
      </p:pic>
      <p:graphicFrame>
        <p:nvGraphicFramePr>
          <p:cNvPr id="11" name="Схема 10"/>
          <p:cNvGraphicFramePr/>
          <p:nvPr/>
        </p:nvGraphicFramePr>
        <p:xfrm>
          <a:off x="611560" y="1397000"/>
          <a:ext cx="8136904" cy="5128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395536" y="332656"/>
            <a:ext cx="8424936" cy="1224136"/>
          </a:xfrm>
        </p:spPr>
        <p:txBody>
          <a:bodyPr>
            <a:normAutofit fontScale="92500" lnSpcReduction="10000"/>
          </a:bodyPr>
          <a:lstStyle/>
          <a:p>
            <a:pPr>
              <a:buFont typeface="Wingdings" pitchFamily="2" charset="2"/>
              <a:buChar char="ü"/>
            </a:pPr>
            <a:r>
              <a:rPr lang="uk-UA" dirty="0" smtClean="0"/>
              <a:t>Суспільство — це основоположна категорія філософії, соціології та антропології. Основними елементами, що визначають суспільство, є :</a:t>
            </a:r>
            <a:endParaRPr lang="uk-UA" dirty="0"/>
          </a:p>
        </p:txBody>
      </p:sp>
      <p:pic>
        <p:nvPicPr>
          <p:cNvPr id="7" name="Содержимое 6" descr="support-people2.gif"/>
          <p:cNvPicPr>
            <a:picLocks noGrp="1" noChangeAspect="1"/>
          </p:cNvPicPr>
          <p:nvPr>
            <p:ph sz="half" idx="2"/>
          </p:nvPr>
        </p:nvPicPr>
        <p:blipFill>
          <a:blip r:embed="rId2" cstate="print"/>
          <a:stretch>
            <a:fillRect/>
          </a:stretch>
        </p:blipFill>
        <p:spPr>
          <a:xfrm>
            <a:off x="66060" y="4437113"/>
            <a:ext cx="9042444" cy="2420888"/>
          </a:xfrm>
        </p:spPr>
      </p:pic>
      <p:graphicFrame>
        <p:nvGraphicFramePr>
          <p:cNvPr id="8" name="Схема 7"/>
          <p:cNvGraphicFramePr/>
          <p:nvPr/>
        </p:nvGraphicFramePr>
        <p:xfrm>
          <a:off x="1259632" y="1412776"/>
          <a:ext cx="6576392"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lvl="0"/>
            <a:r>
              <a:rPr lang="uk-UA" dirty="0" smtClean="0"/>
              <a:t/>
            </a:r>
            <a:br>
              <a:rPr lang="uk-UA" dirty="0" smtClean="0"/>
            </a:br>
            <a:endParaRPr lang="uk-UA" dirty="0"/>
          </a:p>
        </p:txBody>
      </p:sp>
      <p:sp>
        <p:nvSpPr>
          <p:cNvPr id="5" name="Текст 4"/>
          <p:cNvSpPr>
            <a:spLocks noGrp="1"/>
          </p:cNvSpPr>
          <p:nvPr>
            <p:ph type="body" sz="half" idx="2"/>
          </p:nvPr>
        </p:nvSpPr>
        <p:spPr>
          <a:xfrm rot="19140000">
            <a:off x="656468" y="1005580"/>
            <a:ext cx="4996180" cy="2004896"/>
          </a:xfrm>
        </p:spPr>
        <p:txBody>
          <a:bodyPr>
            <a:noAutofit/>
          </a:bodyPr>
          <a:lstStyle/>
          <a:p>
            <a:r>
              <a:rPr lang="uk-UA" sz="2400" dirty="0" smtClean="0"/>
              <a:t>Окремим видом суспільства є людство — спільнота всіх людей на планеті Земля. Суспільство — група людей, формально не організована, але яка має спільні інтереси і цінності. </a:t>
            </a:r>
            <a:endParaRPr lang="uk-UA" sz="2400" dirty="0"/>
          </a:p>
        </p:txBody>
      </p:sp>
      <p:pic>
        <p:nvPicPr>
          <p:cNvPr id="9" name="Рисунок 8" descr="008914279_prevstill.jpeg"/>
          <p:cNvPicPr>
            <a:picLocks noGrp="1" noChangeAspect="1"/>
          </p:cNvPicPr>
          <p:nvPr>
            <p:ph type="pic" sz="quarter" idx="14"/>
          </p:nvPr>
        </p:nvPicPr>
        <p:blipFill>
          <a:blip r:embed="rId2" cstate="print"/>
          <a:srcRect l="20820" r="20820"/>
          <a:stretch>
            <a:fillRect/>
          </a:stretch>
        </p:blipFill>
        <p:spPr/>
      </p:pic>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4427984" y="620688"/>
            <a:ext cx="4136564" cy="3579849"/>
          </a:xfrm>
        </p:spPr>
        <p:txBody>
          <a:bodyPr>
            <a:noAutofit/>
          </a:bodyPr>
          <a:lstStyle/>
          <a:p>
            <a:pPr algn="r"/>
            <a:r>
              <a:rPr lang="uk-UA" sz="2800" dirty="0" smtClean="0">
                <a:solidFill>
                  <a:schemeClr val="bg1"/>
                </a:solidFill>
              </a:rPr>
              <a:t>Поняття відкритого і закритого суспільства були введені Карлом Поппером для опису культурно-історичних і політичних систем, характерних для різних суспільств на різних етапах їх розвитку.</a:t>
            </a:r>
            <a:br>
              <a:rPr lang="uk-UA" sz="2800" dirty="0" smtClean="0">
                <a:solidFill>
                  <a:schemeClr val="bg1"/>
                </a:solidFill>
              </a:rPr>
            </a:br>
            <a:endParaRPr lang="uk-UA" sz="2800" dirty="0">
              <a:solidFill>
                <a:schemeClr val="bg1"/>
              </a:solidFill>
            </a:endParaRPr>
          </a:p>
        </p:txBody>
      </p:sp>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crowd_of_people.jpg"/>
          <p:cNvPicPr>
            <a:picLocks noGrp="1" noChangeAspect="1"/>
          </p:cNvPicPr>
          <p:nvPr>
            <p:ph type="pic" sz="quarter" idx="14"/>
          </p:nvPr>
        </p:nvPicPr>
        <p:blipFill>
          <a:blip r:embed="rId2" cstate="print"/>
          <a:srcRect l="15399" r="15399"/>
          <a:stretch>
            <a:fillRect/>
          </a:stretch>
        </p:blipFill>
        <p:spPr/>
      </p:pic>
      <p:sp>
        <p:nvSpPr>
          <p:cNvPr id="4" name="Заголовок 3"/>
          <p:cNvSpPr>
            <a:spLocks noGrp="1"/>
          </p:cNvSpPr>
          <p:nvPr>
            <p:ph type="title"/>
          </p:nvPr>
        </p:nvSpPr>
        <p:spPr>
          <a:xfrm rot="19140000">
            <a:off x="176054" y="1338498"/>
            <a:ext cx="4039364" cy="841164"/>
          </a:xfrm>
        </p:spPr>
        <p:txBody>
          <a:bodyPr/>
          <a:lstStyle/>
          <a:p>
            <a:r>
              <a:rPr lang="uk-UA" dirty="0" smtClean="0"/>
              <a:t>Закрите суспільство (за Поппером) — це</a:t>
            </a:r>
            <a:endParaRPr lang="uk-UA" dirty="0"/>
          </a:p>
        </p:txBody>
      </p:sp>
      <p:sp>
        <p:nvSpPr>
          <p:cNvPr id="5" name="Текст 4"/>
          <p:cNvSpPr>
            <a:spLocks noGrp="1"/>
          </p:cNvSpPr>
          <p:nvPr>
            <p:ph type="body" sz="half" idx="2"/>
          </p:nvPr>
        </p:nvSpPr>
        <p:spPr>
          <a:xfrm rot="19140000">
            <a:off x="806257" y="1278588"/>
            <a:ext cx="6096545" cy="1768688"/>
          </a:xfrm>
        </p:spPr>
        <p:txBody>
          <a:bodyPr>
            <a:noAutofit/>
          </a:bodyPr>
          <a:lstStyle/>
          <a:p>
            <a:r>
              <a:rPr lang="uk-UA" sz="1800" dirty="0" smtClean="0"/>
              <a:t>тип суспільства, що характеризується статичною соціальною структурою, обмеженою мобільністю, нездатністю до інновацій, традиціоналізмом, догматичною авторитарною ідеологією (має місце система, коли більшість членів суспільства охоче приймають ті цінності, які їм призначені, звичайно це тоталітарне суспільство).</a:t>
            </a:r>
            <a:br>
              <a:rPr lang="uk-UA" sz="1800" dirty="0" smtClean="0"/>
            </a:br>
            <a:endParaRPr lang="uk-UA" sz="1800" dirty="0"/>
          </a:p>
        </p:txBody>
      </p:sp>
    </p:spTree>
  </p:cSld>
  <p:clrMapOvr>
    <a:masterClrMapping/>
  </p:clrMapOvr>
  <p:transition>
    <p:zoom dir="in"/>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3">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Тема3</Template>
  <TotalTime>77</TotalTime>
  <Words>953</Words>
  <Application>Microsoft Office PowerPoint</Application>
  <PresentationFormat>Экран (4:3)</PresentationFormat>
  <Paragraphs>55</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Тема3</vt:lpstr>
      <vt:lpstr>Соціум</vt:lpstr>
      <vt:lpstr>Соціум — це:</vt:lpstr>
      <vt:lpstr>Суспільство — це </vt:lpstr>
      <vt:lpstr>Термін суспільство іноді заміняють запозиченим з латинської мови словом соціум. Відповідно, прикметниксоціальний у багатьох контекстах синонімічний прикметнику суспільний. </vt:lpstr>
      <vt:lpstr>Слайд 5</vt:lpstr>
      <vt:lpstr>Слайд 6</vt:lpstr>
      <vt:lpstr> </vt:lpstr>
      <vt:lpstr>Слайд 8</vt:lpstr>
      <vt:lpstr>Закрите суспільство (за Поппером) — це</vt:lpstr>
      <vt:lpstr>Відкрите суспільство (за Поппером) — це</vt:lpstr>
      <vt:lpstr>Слайд 11</vt:lpstr>
      <vt:lpstr>Слайд 12</vt:lpstr>
      <vt:lpstr>Слайд 13</vt:lpstr>
      <vt:lpstr>Соціа́льна стратифіка́ція — це</vt:lpstr>
      <vt:lpstr>Дослідження соціальної структури суспільства (соціальна стратифікація) є однією з теоретичних галузей сучасної соціології.</vt:lpstr>
      <vt:lpstr>Суть поняття</vt:lpstr>
      <vt:lpstr>Слайд 17</vt:lpstr>
      <vt:lpstr>Рабство.</vt:lpstr>
      <vt:lpstr>Касти.</vt:lpstr>
      <vt:lpstr>Стани.</vt:lpstr>
      <vt:lpstr>Класи.</vt:lpstr>
      <vt:lpstr>Відзначимо, що за можливостями соціальної мобільності перші три типи стратифікації належать закритим суспільствам, а останній тип — відкритому.</vt:lpstr>
      <vt:lpstr>Соціальна структура населення — це</vt:lpstr>
      <vt:lpstr>Слайд 24</vt:lpstr>
      <vt:lpstr>ДЯКУЄМО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Соціум</dc:title>
  <dc:creator>Anya</dc:creator>
  <cp:lastModifiedBy>Алексей</cp:lastModifiedBy>
  <cp:revision>9</cp:revision>
  <dcterms:created xsi:type="dcterms:W3CDTF">2015-02-10T18:34:17Z</dcterms:created>
  <dcterms:modified xsi:type="dcterms:W3CDTF">2015-02-11T18:23:20Z</dcterms:modified>
</cp:coreProperties>
</file>