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1DB0832-1ED9-4C08-B49A-B6C9DBEF931B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764AE5-3576-4356-92C2-70F033EFF4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3002217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latin typeface="Times New Roman" pitchFamily="18" charset="0"/>
                <a:cs typeface="Times New Roman" pitchFamily="18" charset="0"/>
              </a:rPr>
              <a:t>Сімейне право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7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692696"/>
            <a:ext cx="7200800" cy="2808312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Сімейний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кодекс України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ухвалений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Верховною Радою України 10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2002 р.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Передбачалося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буде введений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2003 р.,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розбіжностей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регулюванні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цивільних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правовідносин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України набрав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Цивільним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кодексом України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січня2003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р.</a:t>
            </a:r>
          </a:p>
        </p:txBody>
      </p:sp>
      <p:pic>
        <p:nvPicPr>
          <p:cNvPr id="2050" name="Picture 2" descr="C:\Users\ИЛЬЯ\Desktop\couple2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79791"/>
            <a:ext cx="3619832" cy="27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728748"/>
            <a:ext cx="3271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: Носова К., 10-Л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1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2592288"/>
          </a:xfrm>
        </p:spPr>
        <p:txBody>
          <a:bodyPr>
            <a:no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Сімейне право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також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Родинне право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це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 правових норм, спрямованих на врегулювання особистих немайнових та майнових відносин між: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подружжям, батьками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дітьми, усиновлювачами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 усиновленими, опікунами,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піклувальниками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та підопічними, патронатними вихователями та їх вихованцями та інших сімейних відносин між членами сім'ї та родичами.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12976"/>
            <a:ext cx="6708341" cy="2651373"/>
          </a:xfrm>
        </p:spPr>
      </p:pic>
    </p:spTree>
    <p:extLst>
      <p:ext uri="{BB962C8B-B14F-4D97-AF65-F5344CB8AC3E}">
        <p14:creationId xmlns:p14="http://schemas.microsoft.com/office/powerpoint/2010/main" val="211311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55306" y="936146"/>
            <a:ext cx="3154980" cy="1367944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права в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124744"/>
            <a:ext cx="3168352" cy="47073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6465" y="1988946"/>
            <a:ext cx="3149784" cy="4033090"/>
          </a:xfrm>
        </p:spPr>
        <p:txBody>
          <a:bodyPr>
            <a:noAutofit/>
          </a:bodyPr>
          <a:lstStyle/>
          <a:p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прийнятими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княжі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візант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законами,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договірний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шлюбного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акту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переважав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розумінням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шлюбу як церк.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таїнства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Руська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Правда»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низку постанов про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інститут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опіки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Р. п. не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обговорює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6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092" y="764704"/>
            <a:ext cx="7149385" cy="1440160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вимогами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кодексу 1926,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мінімальний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шлюбний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чоловіка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18 р. і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жінки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16 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Одружуватися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могли особи,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9" y="3789040"/>
            <a:ext cx="468052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88840"/>
            <a:ext cx="38884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одружені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слабоумних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душевнохворих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споріднені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прямій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також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повнорідні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неповнорідні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сестри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1947 — 53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шлюби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між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громадянами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СРСР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чужинцями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заборонені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2677814" cy="4016722"/>
          </a:xfrm>
        </p:spPr>
      </p:pic>
    </p:spTree>
    <p:extLst>
      <p:ext uri="{BB962C8B-B14F-4D97-AF65-F5344CB8AC3E}">
        <p14:creationId xmlns:p14="http://schemas.microsoft.com/office/powerpoint/2010/main" val="340534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344815" cy="217937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1944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народженої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шлюбі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поза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шлюбом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зобов'язаний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утримувати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Допускалися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позови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батьківства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Декрет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8. 7. 1944 заборонив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позви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наклав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державу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обов'язок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утримувати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народжених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шлюбом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8"/>
            <a:ext cx="5904656" cy="2964681"/>
          </a:xfrm>
        </p:spPr>
      </p:pic>
    </p:spTree>
    <p:extLst>
      <p:ext uri="{BB962C8B-B14F-4D97-AF65-F5344CB8AC3E}">
        <p14:creationId xmlns:p14="http://schemas.microsoft.com/office/powerpoint/2010/main" val="69856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2592288"/>
          </a:xfrm>
        </p:spPr>
        <p:txBody>
          <a:bodyPr>
            <a:norm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З 1. 10. 1968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РСР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союзних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про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шлюб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і родину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укладення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шлюбу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взаємна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згода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одружуються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шлюбного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: 18 р. для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чоловіків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і 17 для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 подружжя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користується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рівними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правами і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нажите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подружжям за час шлюбу, є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спільною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власністю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ЛЬЯ\Desktop\semy_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66165"/>
            <a:ext cx="4896544" cy="320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9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55087" y="791346"/>
            <a:ext cx="3064827" cy="1342111"/>
          </a:xfrm>
        </p:spPr>
        <p:txBody>
          <a:bodyPr>
            <a:normAutofit fontScale="90000"/>
          </a:bodyPr>
          <a:lstStyle/>
          <a:p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Сімейний кодекс України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18266"/>
            <a:ext cx="3312368" cy="4709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52866" y="1871103"/>
            <a:ext cx="3048891" cy="4295523"/>
          </a:xfrm>
        </p:spPr>
        <p:txBody>
          <a:bodyPr/>
          <a:lstStyle/>
          <a:p>
            <a:pPr algn="l"/>
            <a:r>
              <a:rPr lang="ru-RU" sz="1850" b="1" i="1" dirty="0" err="1">
                <a:latin typeface="Times New Roman" pitchFamily="18" charset="0"/>
                <a:cs typeface="Times New Roman" pitchFamily="18" charset="0"/>
              </a:rPr>
              <a:t>Сімейний</a:t>
            </a:r>
            <a:r>
              <a:rPr lang="ru-RU" sz="1850" b="1" i="1" dirty="0">
                <a:latin typeface="Times New Roman" pitchFamily="18" charset="0"/>
                <a:cs typeface="Times New Roman" pitchFamily="18" charset="0"/>
              </a:rPr>
              <a:t> кодекс України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 — закон України,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засади 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шлюбу;</a:t>
            </a:r>
            <a:endParaRPr lang="ru-RU" sz="185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немайнові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майнові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права і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подружжя;</a:t>
            </a:r>
            <a:endParaRPr lang="ru-RU" sz="185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особистих немайнових і майнових прав та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усиновлювачів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усиновлених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, інших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 сім'ї та </a:t>
            </a:r>
            <a:r>
              <a:rPr lang="ru-RU" sz="1850" dirty="0" err="1">
                <a:latin typeface="Times New Roman" pitchFamily="18" charset="0"/>
                <a:cs typeface="Times New Roman" pitchFamily="18" charset="0"/>
              </a:rPr>
              <a:t>родичів</a:t>
            </a:r>
            <a:r>
              <a:rPr lang="ru-RU" sz="18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03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942179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Витяги з «Сімейного кодексу України»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9308" y="1562868"/>
            <a:ext cx="7275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141.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прав та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права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перебували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вони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шлюбі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між собою;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розірвання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шлюбу між батьками,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їх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 і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звільняє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9308" y="3789040"/>
            <a:ext cx="72751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165. Особи,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звернутися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позовом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до суду про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батьківських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прав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Право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суду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позовом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один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опікун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піклувальник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особа, в сім’ї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проживає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заклад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заклад,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орган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піклування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прокурор, а також сама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чотирнадцяти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71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r="1687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1303" y="863597"/>
            <a:ext cx="3126527" cy="5229392"/>
          </a:xfrm>
        </p:spPr>
        <p:txBody>
          <a:bodyPr>
            <a:normAutofit/>
          </a:bodyPr>
          <a:lstStyle/>
          <a:p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60. Права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Батьки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особи,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їх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замінюють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право: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вибирати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заклад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неповнолітніх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обирати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бути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обраними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громадського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освітою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захищати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органах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законні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12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119</TotalTime>
  <Words>487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Сімейне право</vt:lpstr>
      <vt:lpstr>Сімейне право, також Родинне право — це система правових норм, спрямованих на врегулювання особистих немайнових та майнових відносин між: подружжям, батьками та дітьми, усиновлювачами та усиновленими, опікунами, піклувальниками та підопічними, патронатними вихователями та їх вихованцями та інших сімейних відносин між членами сім'ї та родичами. </vt:lpstr>
      <vt:lpstr>Історія сімейного права в Україні </vt:lpstr>
      <vt:lpstr>Згідно з вимогами кодексу 1926, мінімальний шлюбний вік встановлено для чоловіка 18 р. і для жінки 16 р. Одружуватися не могли особи, вже в цей </vt:lpstr>
      <vt:lpstr>До 1944 батько дитини, народженої, в шлюбі й поза шлюбом, був зобов'язаний утримувати дитину. Допускалися позови встановлення батьківства. Декрет від 8. 7. 1944 заборонив такі позви й наклав на державу обов'язок утримувати дітей, народжених поза шлюбом.</vt:lpstr>
      <vt:lpstr>З 1. 10. 1968 діють «Основи законодавства Союзу РСР і союзних респ. про шлюб і родину». Для укладення шлюбу потрібна взаємна згода осіб, які одружуються, і досягнення ними шлюбного віку: 18 р. для чоловіків і 17 для жінок. Кожний з подружжя користується в родині рівними правами і має рівні обов'язки. Майно, нажите подружжям за час шлюбу, є спільною власністю.</vt:lpstr>
      <vt:lpstr>Сімейний кодекс України </vt:lpstr>
      <vt:lpstr>Витяги з «Сімейного кодексу України»</vt:lpstr>
      <vt:lpstr>Презентация PowerPoint</vt:lpstr>
      <vt:lpstr>Сімейний кодекс України був ухвалений Верховною Радою України 10 січня 2002 р. Передбачалося, що він буде введений у дію з 1 січня 2003 р., однак у зв’язку з необхідністю усунення розбіжностей у регулюванні цивільних правовідносин СК України набрав чинності одночасно з Цивільним кодексом України від 16 січня2003 р.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Сімейне право</dc:title>
  <dc:creator>ИЛЬЯ</dc:creator>
  <cp:lastModifiedBy>ИЛЬЯ</cp:lastModifiedBy>
  <cp:revision>11</cp:revision>
  <dcterms:created xsi:type="dcterms:W3CDTF">2013-05-20T15:03:52Z</dcterms:created>
  <dcterms:modified xsi:type="dcterms:W3CDTF">2013-05-20T17:03:07Z</dcterms:modified>
</cp:coreProperties>
</file>